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439" r:id="rId4"/>
    <p:sldId id="429" r:id="rId5"/>
    <p:sldId id="434" r:id="rId6"/>
    <p:sldId id="435" r:id="rId7"/>
    <p:sldId id="436" r:id="rId8"/>
    <p:sldId id="426" r:id="rId9"/>
    <p:sldId id="428" r:id="rId10"/>
    <p:sldId id="437" r:id="rId11"/>
    <p:sldId id="438" r:id="rId12"/>
    <p:sldId id="286" r:id="rId13"/>
  </p:sldIdLst>
  <p:sldSz cx="18288000" cy="10287000"/>
  <p:notesSz cx="6858000" cy="9144000"/>
  <p:embeddedFontLst>
    <p:embeddedFont>
      <p:font typeface="#9Slide01 Noi dung ngan" panose="00000600000000000000" pitchFamily="2" charset="0"/>
      <p:regular r:id="rId16"/>
    </p:embeddedFont>
    <p:embeddedFont>
      <p:font typeface="#9Slide03 Sofia Pro Soft" panose="020B0000000000000000" pitchFamily="34" charset="0"/>
      <p:regular r:id="rId17"/>
    </p:embeddedFont>
    <p:embeddedFont>
      <p:font typeface="#9Slide03 Sofia Pro Soft Bold" panose="020B0000000000000000" pitchFamily="34" charset="0"/>
      <p:bold r:id="rId18"/>
    </p:embeddedFont>
    <p:embeddedFont>
      <p:font typeface="#9Slide04 Goku" panose="02000503000000020004" pitchFamily="2" charset="0"/>
      <p:regular r:id="rId19"/>
    </p:embeddedFont>
    <p:embeddedFont>
      <p:font typeface="#9Slide05 Lobster" panose="02000506000000020003" pitchFamily="2" charset="0"/>
      <p:regular r:id="rId20"/>
    </p:embeddedFont>
    <p:embeddedFont>
      <p:font typeface="Arial-Rounded" panose="020B0500000000000000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icksand" panose="020B0604020202020204" charset="0"/>
      <p:regular r:id="rId26"/>
      <p:bold r:id="rId27"/>
    </p:embeddedFont>
    <p:embeddedFont>
      <p:font typeface="VL Hagin Caps Medium" panose="02000000000000000000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A5"/>
    <a:srgbClr val="C82B43"/>
    <a:srgbClr val="FFE7EA"/>
    <a:srgbClr val="B2DCFF"/>
    <a:srgbClr val="DE365E"/>
    <a:srgbClr val="FDF9CA"/>
    <a:srgbClr val="C7654E"/>
    <a:srgbClr val="E44F4D"/>
    <a:srgbClr val="262626"/>
    <a:srgbClr val="F0A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4622" autoAdjust="0"/>
  </p:normalViewPr>
  <p:slideViewPr>
    <p:cSldViewPr>
      <p:cViewPr varScale="1">
        <p:scale>
          <a:sx n="55" d="100"/>
          <a:sy n="55" d="100"/>
        </p:scale>
        <p:origin x="41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F6A62D-C862-8547-2A31-2CFC66E608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D81A9-1947-5911-5483-615B08F0E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63CB-1C8B-42B3-9662-B52D454994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9160-AA09-E80C-4AC1-5889C2A40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F9D54-21DA-41C3-4F52-0C0B054A4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B759-8748-42D3-8362-2938514D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2C2A9-E5B4-4B68-A8BE-EEE410F189A2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770B-F778-4F0A-A0F8-4D05AE14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</a:rPr>
              <a:t>Đố các bạn còn lại bao nhiêu con vịt trong chuồng?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770B-F778-4F0A-A0F8-4D05AE14AA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B5E1E4E8-047A-5E1A-31CA-5792A52E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97784"/>
            <a:ext cx="16087725" cy="4284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5EAC9588-AF87-9FE8-2541-127254683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00500"/>
            <a:ext cx="6018472" cy="6286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CB62835-D092-59F6-E336-23C13B952C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-19050"/>
            <a:ext cx="18288000" cy="899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B5E1E4E8-047A-5E1A-31CA-5792A52E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97784"/>
            <a:ext cx="16087725" cy="4284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5EAC9588-AF87-9FE8-2541-1272546834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98" y="5295900"/>
            <a:ext cx="4778302" cy="4991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CB62835-D092-59F6-E336-23C13B952C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-19050"/>
            <a:ext cx="18288000" cy="8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0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1 - 9Slide.vn">
            <a:extLst>
              <a:ext uri="{FF2B5EF4-FFF2-40B4-BE49-F238E27FC236}">
                <a16:creationId xmlns:a16="http://schemas.microsoft.com/office/drawing/2014/main" id="{EE1140F5-9A98-0288-375A-9ACB3C59D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10" name="PHẠM DUYÊN 2 - 9Slide.vn">
            <a:extLst>
              <a:ext uri="{FF2B5EF4-FFF2-40B4-BE49-F238E27FC236}">
                <a16:creationId xmlns:a16="http://schemas.microsoft.com/office/drawing/2014/main" id="{730B1344-DB19-7CEC-8C65-D011D01DF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714500"/>
            <a:ext cx="5747658" cy="5747656"/>
          </a:xfrm>
          <a:prstGeom prst="rect">
            <a:avLst/>
          </a:prstGeom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78C1A857-EBC2-FE48-194D-4532510C5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839200" y="-285180"/>
            <a:ext cx="9677400" cy="2685480"/>
          </a:xfrm>
          <a:prstGeom prst="rect">
            <a:avLst/>
          </a:prstGeom>
        </p:spPr>
      </p:pic>
      <p:pic>
        <p:nvPicPr>
          <p:cNvPr id="12" name="PHẠM DUYÊN 4 - 9Slide.vn">
            <a:extLst>
              <a:ext uri="{FF2B5EF4-FFF2-40B4-BE49-F238E27FC236}">
                <a16:creationId xmlns:a16="http://schemas.microsoft.com/office/drawing/2014/main" id="{B8E1D01F-A641-D686-CDA6-9337F2D6D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flipH="1">
            <a:off x="-381000" y="-285180"/>
            <a:ext cx="9677400" cy="26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6ABA79A-A6CE-628D-C829-8B2DE437BE44}"/>
              </a:ext>
            </a:extLst>
          </p:cNvPr>
          <p:cNvSpPr/>
          <p:nvPr userDrawn="1"/>
        </p:nvSpPr>
        <p:spPr>
          <a:xfrm>
            <a:off x="313899" y="377050"/>
            <a:ext cx="17660202" cy="9507500"/>
          </a:xfrm>
          <a:prstGeom prst="roundRect">
            <a:avLst>
              <a:gd name="adj" fmla="val 3831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B898A3A-8E71-426B-CE75-87F204A86C00}"/>
              </a:ext>
            </a:extLst>
          </p:cNvPr>
          <p:cNvSpPr/>
          <p:nvPr userDrawn="1"/>
        </p:nvSpPr>
        <p:spPr>
          <a:xfrm>
            <a:off x="426493" y="472919"/>
            <a:ext cx="17435015" cy="9315762"/>
          </a:xfrm>
          <a:prstGeom prst="roundRect">
            <a:avLst>
              <a:gd name="adj" fmla="val 38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字魂65号-时光手札体" panose="00000500000000000000" pitchFamily="2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D31B5324-4CD6-6A8C-EC88-C1CD08ACE8CF}"/>
              </a:ext>
            </a:extLst>
          </p:cNvPr>
          <p:cNvGrpSpPr/>
          <p:nvPr userDrawn="1"/>
        </p:nvGrpSpPr>
        <p:grpSpPr>
          <a:xfrm>
            <a:off x="5051435" y="1179540"/>
            <a:ext cx="8185131" cy="8154960"/>
            <a:chOff x="5027622" y="1584078"/>
            <a:chExt cx="8185131" cy="8154960"/>
          </a:xfrm>
        </p:grpSpPr>
        <p:sp>
          <p:nvSpPr>
            <p:cNvPr id="4" name="PHẠM DUYÊN 1 - 9Slide.vn">
              <a:extLst>
                <a:ext uri="{FF2B5EF4-FFF2-40B4-BE49-F238E27FC236}">
                  <a16:creationId xmlns:a16="http://schemas.microsoft.com/office/drawing/2014/main" id="{B82146E9-6C6A-BD8C-9B5A-321CEE1E26F2}"/>
                </a:ext>
              </a:extLst>
            </p:cNvPr>
            <p:cNvSpPr/>
            <p:nvPr/>
          </p:nvSpPr>
          <p:spPr>
            <a:xfrm>
              <a:off x="5514955" y="2080939"/>
              <a:ext cx="7201286" cy="7201282"/>
            </a:xfrm>
            <a:prstGeom prst="ellipse">
              <a:avLst/>
            </a:prstGeom>
            <a:solidFill>
              <a:srgbClr val="0D5D8F"/>
            </a:solidFill>
            <a:ln w="76200" cap="flat" cmpd="sng" algn="ctr">
              <a:solidFill>
                <a:sysClr val="window" lastClr="FFFFFF">
                  <a:alpha val="35000"/>
                </a:sysClr>
              </a:solidFill>
              <a:prstDash val="solid"/>
            </a:ln>
            <a:effectLst>
              <a:outerShdw sx="104000" sy="104000" algn="ctr" rotWithShape="0">
                <a:prstClr val="black">
                  <a:alpha val="18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字魂65号-时光手札体" panose="00000500000000000000" pitchFamily="2" charset="-122"/>
              </a:endParaRPr>
            </a:p>
          </p:txBody>
        </p:sp>
        <p:sp>
          <p:nvSpPr>
            <p:cNvPr id="5" name="PHẠM DUYÊN 2 - 9Slide.vn">
              <a:extLst>
                <a:ext uri="{FF2B5EF4-FFF2-40B4-BE49-F238E27FC236}">
                  <a16:creationId xmlns:a16="http://schemas.microsoft.com/office/drawing/2014/main" id="{89FC6143-459B-04DD-1720-DA157CB5ED5F}"/>
                </a:ext>
              </a:extLst>
            </p:cNvPr>
            <p:cNvSpPr/>
            <p:nvPr/>
          </p:nvSpPr>
          <p:spPr>
            <a:xfrm>
              <a:off x="5230294" y="1584078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065F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PHẠM DUYÊN 3 - 9Slide.vn">
              <a:extLst>
                <a:ext uri="{FF2B5EF4-FFF2-40B4-BE49-F238E27FC236}">
                  <a16:creationId xmlns:a16="http://schemas.microsoft.com/office/drawing/2014/main" id="{BB8FBA58-CBB8-B3BD-CE78-7EBED3AC3079}"/>
                </a:ext>
              </a:extLst>
            </p:cNvPr>
            <p:cNvSpPr/>
            <p:nvPr/>
          </p:nvSpPr>
          <p:spPr>
            <a:xfrm>
              <a:off x="11967421" y="2701306"/>
              <a:ext cx="642269" cy="642269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065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HẠM DUYÊN 4 - 9Slide.vn">
              <a:extLst>
                <a:ext uri="{FF2B5EF4-FFF2-40B4-BE49-F238E27FC236}">
                  <a16:creationId xmlns:a16="http://schemas.microsoft.com/office/drawing/2014/main" id="{05C94F80-BF84-8946-9D52-9F295EDC3DD9}"/>
                </a:ext>
              </a:extLst>
            </p:cNvPr>
            <p:cNvSpPr/>
            <p:nvPr/>
          </p:nvSpPr>
          <p:spPr>
            <a:xfrm rot="11410352">
              <a:off x="5027622" y="1756580"/>
              <a:ext cx="7982459" cy="7982458"/>
            </a:xfrm>
            <a:prstGeom prst="arc">
              <a:avLst>
                <a:gd name="adj1" fmla="val 16200000"/>
                <a:gd name="adj2" fmla="val 20572751"/>
              </a:avLst>
            </a:prstGeom>
            <a:ln w="50800">
              <a:solidFill>
                <a:srgbClr val="065F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PHẠM DUYÊN 5 - 9Slide.vn">
              <a:extLst>
                <a:ext uri="{FF2B5EF4-FFF2-40B4-BE49-F238E27FC236}">
                  <a16:creationId xmlns:a16="http://schemas.microsoft.com/office/drawing/2014/main" id="{EC0FFFC0-D6BA-3395-5ED9-4807BD00A7EA}"/>
                </a:ext>
              </a:extLst>
            </p:cNvPr>
            <p:cNvSpPr/>
            <p:nvPr/>
          </p:nvSpPr>
          <p:spPr>
            <a:xfrm rot="11410352">
              <a:off x="5165394" y="7249859"/>
              <a:ext cx="593441" cy="593441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065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B0C40915-1E3D-987A-56E3-229D06D15886}"/>
              </a:ext>
            </a:extLst>
          </p:cNvPr>
          <p:cNvSpPr txBox="1"/>
          <p:nvPr userDrawn="1"/>
        </p:nvSpPr>
        <p:spPr>
          <a:xfrm>
            <a:off x="2133600" y="4014867"/>
            <a:ext cx="769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pc="200">
                <a:ln w="412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#9Slide05 Lobster" panose="02000506000000020003" pitchFamily="2" charset="0"/>
                <a:ea typeface="Tahoma" panose="020B0604030504040204" pitchFamily="34" charset="0"/>
                <a:cs typeface="+mn-ea"/>
              </a:rPr>
              <a:t>Phép trừ</a:t>
            </a:r>
            <a:endParaRPr lang="en-US" sz="16600" b="1" spc="200" dirty="0">
              <a:ln w="412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#9Slide05 Lobster" panose="02000506000000020003" pitchFamily="2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CEBC77AA-0044-C186-09D4-E41F160CBF93}"/>
              </a:ext>
            </a:extLst>
          </p:cNvPr>
          <p:cNvSpPr txBox="1"/>
          <p:nvPr userDrawn="1"/>
        </p:nvSpPr>
        <p:spPr>
          <a:xfrm>
            <a:off x="1371600" y="738049"/>
            <a:ext cx="431079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600">
                <a:solidFill>
                  <a:srgbClr val="FDEFA5"/>
                </a:solidFill>
                <a:latin typeface="VL Hagin Caps Medium" panose="02000000000000000000" pitchFamily="50" charset="0"/>
                <a:cs typeface="#9Slide05 Bodega Script" pitchFamily="2" charset="0"/>
                <a:sym typeface="+mn-lt"/>
              </a:rPr>
              <a:t>bài 11</a:t>
            </a:r>
            <a:endParaRPr kumimoji="1" lang="zh-CN" altLang="en-US" sz="16600" dirty="0">
              <a:solidFill>
                <a:srgbClr val="FDEFA5"/>
              </a:solidFill>
              <a:latin typeface="VL Hagin Caps Medium" panose="02000000000000000000" pitchFamily="50" charset="0"/>
              <a:cs typeface="#9Slide05 Bodega Script" pitchFamily="2" charset="0"/>
              <a:sym typeface="+mn-lt"/>
            </a:endParaRPr>
          </a:p>
        </p:txBody>
      </p:sp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C9073683-838A-84DA-59DD-AC75D0AE47D9}"/>
              </a:ext>
            </a:extLst>
          </p:cNvPr>
          <p:cNvSpPr/>
          <p:nvPr userDrawn="1"/>
        </p:nvSpPr>
        <p:spPr>
          <a:xfrm>
            <a:off x="-228600" y="6097608"/>
            <a:ext cx="15001134" cy="216713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200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Số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 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rgbClr val="FDEFA5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0</a:t>
            </a:r>
            <a:r>
              <a:rPr lang="en-US" sz="12000" baseline="0">
                <a:ln>
                  <a:solidFill>
                    <a:srgbClr val="DE365E"/>
                  </a:solidFill>
                </a:ln>
                <a:solidFill>
                  <a:schemeClr val="bg1"/>
                </a:solidFill>
                <a:effectLst>
                  <a:glow rad="139700">
                    <a:srgbClr val="FDBEB1"/>
                  </a:glow>
                </a:effectLst>
                <a:latin typeface="#9Slide04 Goku" panose="02000503000000020004" pitchFamily="2" charset="0"/>
              </a:rPr>
              <a:t> trong phép trừ</a:t>
            </a:r>
            <a:endParaRPr lang="en-US" sz="12000" dirty="0">
              <a:ln>
                <a:solidFill>
                  <a:srgbClr val="DE365E"/>
                </a:solidFill>
              </a:ln>
              <a:solidFill>
                <a:schemeClr val="bg1"/>
              </a:solidFill>
              <a:effectLst>
                <a:glow rad="139700">
                  <a:srgbClr val="FDBEB1"/>
                </a:glow>
              </a:effectLst>
              <a:latin typeface="#9Slide04 Goku" panose="02000503000000020004" pitchFamily="2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BC92561A-529D-EE72-CC44-553F77DBEE1D}"/>
              </a:ext>
            </a:extLst>
          </p:cNvPr>
          <p:cNvSpPr txBox="1"/>
          <p:nvPr userDrawn="1"/>
        </p:nvSpPr>
        <p:spPr>
          <a:xfrm>
            <a:off x="3825768" y="6853598"/>
            <a:ext cx="10636464" cy="2953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6000"/>
              </a:lnSpc>
              <a:defRPr sz="7200" b="1" spc="180">
                <a:ln w="193675">
                  <a:solidFill>
                    <a:schemeClr val="bg1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Dumpling" panose="02000000000000000000" pitchFamily="50" charset="0"/>
              </a:defRPr>
            </a:lvl1pPr>
          </a:lstStyle>
          <a:p>
            <a:r>
              <a:rPr lang="en-US" sz="16600">
                <a:solidFill>
                  <a:schemeClr val="bg1"/>
                </a:solidFill>
                <a:latin typeface="SVN-Billo" panose="00000400000000000000" pitchFamily="2" charset="0"/>
              </a:rPr>
              <a:t>khám phá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E8894981-9501-AA3C-3C54-ABDB2126AC60}"/>
              </a:ext>
            </a:extLst>
          </p:cNvPr>
          <p:cNvSpPr txBox="1"/>
          <p:nvPr userDrawn="1"/>
        </p:nvSpPr>
        <p:spPr>
          <a:xfrm>
            <a:off x="4365732" y="7277100"/>
            <a:ext cx="976100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spc="1100">
                <a:solidFill>
                  <a:srgbClr val="E44F4D"/>
                </a:solidFill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14" name="PHẠM DUYÊN 7 - 9Slide.vn">
            <a:extLst>
              <a:ext uri="{FF2B5EF4-FFF2-40B4-BE49-F238E27FC236}">
                <a16:creationId xmlns:a16="http://schemas.microsoft.com/office/drawing/2014/main" id="{F11032EA-E80A-124C-35A6-B908FCE05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7993" y="1889252"/>
            <a:ext cx="5638802" cy="1922384"/>
          </a:xfrm>
          <a:prstGeom prst="rect">
            <a:avLst/>
          </a:prstGeom>
        </p:spPr>
      </p:pic>
      <p:pic>
        <p:nvPicPr>
          <p:cNvPr id="15" name="PHẠM DUYÊN 8 - 9Slide.vn">
            <a:extLst>
              <a:ext uri="{FF2B5EF4-FFF2-40B4-BE49-F238E27FC236}">
                <a16:creationId xmlns:a16="http://schemas.microsoft.com/office/drawing/2014/main" id="{56C6BF0A-8669-4EBB-C67F-765DA21D0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2904" y="3273946"/>
            <a:ext cx="5945100" cy="1922384"/>
          </a:xfrm>
          <a:prstGeom prst="rect">
            <a:avLst/>
          </a:prstGeom>
        </p:spPr>
      </p:pic>
      <p:pic>
        <p:nvPicPr>
          <p:cNvPr id="16" name="PHẠM DUYÊN 9 - 9Slide.vn">
            <a:extLst>
              <a:ext uri="{FF2B5EF4-FFF2-40B4-BE49-F238E27FC236}">
                <a16:creationId xmlns:a16="http://schemas.microsoft.com/office/drawing/2014/main" id="{3E075160-181D-1FD8-F517-B1BF0A912F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99893" y="304444"/>
            <a:ext cx="5527952" cy="1922386"/>
          </a:xfrm>
          <a:prstGeom prst="rect">
            <a:avLst/>
          </a:prstGeom>
        </p:spPr>
      </p:pic>
      <p:pic>
        <p:nvPicPr>
          <p:cNvPr id="17" name="PHẠM DUYÊN 10 - 9Slide.vn">
            <a:extLst>
              <a:ext uri="{FF2B5EF4-FFF2-40B4-BE49-F238E27FC236}">
                <a16:creationId xmlns:a16="http://schemas.microsoft.com/office/drawing/2014/main" id="{D143D661-8B50-161C-E68B-7C5F46C980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60157" y="5063771"/>
            <a:ext cx="5116638" cy="1922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3.75E-6 -3.82716E-6 L 0.00026 -0.02345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173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2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ED9D1"/>
            </a:gs>
            <a:gs pos="54000">
              <a:srgbClr val="FEE8EA"/>
            </a:gs>
            <a:gs pos="23000">
              <a:srgbClr val="FFE7E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4AEA119-DCD8-BAED-1154-7B9CD588ECAB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3" name="PHẠM DUYÊN 1 - 9Slide.vn">
            <a:extLst>
              <a:ext uri="{FF2B5EF4-FFF2-40B4-BE49-F238E27FC236}">
                <a16:creationId xmlns:a16="http://schemas.microsoft.com/office/drawing/2014/main" id="{F43280B8-27DC-72FD-C81D-2193040243D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108BA007-C0AB-448A-B70A-BC56D45EF3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56DB7268-A0E5-6972-CF47-43054C4FC8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53" y="0"/>
            <a:ext cx="231579" cy="10287000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D475BB3E-6BC4-9EE8-C657-AADDC5642A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99" y="0"/>
            <a:ext cx="231579" cy="10287000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3D82DC69-CCC8-93FD-A61A-A6B49125F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4145" y="0"/>
            <a:ext cx="231579" cy="10287000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DBC2B6E9-6455-5185-4929-8EEB745BAF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891" y="0"/>
            <a:ext cx="231579" cy="10287000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DCBF67F-41A1-FD8D-0FF1-52AFF5FED2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37" y="0"/>
            <a:ext cx="231579" cy="102870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0DF66A21-02B8-F709-E7D1-6366EAB86B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8383" y="0"/>
            <a:ext cx="231579" cy="10287000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E06C6E7C-E64F-D5BC-CC7A-335EF89B36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129" y="0"/>
            <a:ext cx="231579" cy="10287000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4E8550BE-1460-C4B0-EBFB-F3F93FBC92E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7875" y="0"/>
            <a:ext cx="231579" cy="10287000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700BF76-FC10-BF0F-AA69-DD4431A0BD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621" y="0"/>
            <a:ext cx="231579" cy="10287000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19CF3009-30E7-C937-E4EC-06A950265C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7367" y="0"/>
            <a:ext cx="231579" cy="10287000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4DAEBC79-2954-A7CD-E83F-FD3F9477FA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2113" y="0"/>
            <a:ext cx="231579" cy="10287000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7BCF6CE3-658F-64CB-B63B-54E30CD4A46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6859" y="0"/>
            <a:ext cx="231579" cy="10287000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6DDE9EBA-7A90-2DD0-52A2-AE0219BCD9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605" y="0"/>
            <a:ext cx="231579" cy="10287000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F2747618-2663-9BC7-E072-4351436C78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6351" y="0"/>
            <a:ext cx="231579" cy="10287000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ADB5ED57-871D-F341-AB1E-383CF5A97B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097" y="0"/>
            <a:ext cx="231579" cy="10287000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D237329B-D495-AA61-386A-61F29266E2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0589" y="0"/>
            <a:ext cx="231579" cy="10287000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94AE8AD5-21E7-A559-A5CD-F504B91EF1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5335" y="0"/>
            <a:ext cx="231579" cy="10287000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CBCE6D3F-9289-7B67-18E5-BAEE4ED1C0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4827" y="0"/>
            <a:ext cx="231579" cy="10287000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C36F5071-5FFD-498A-A169-67F282C500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4319" y="0"/>
            <a:ext cx="231579" cy="10287000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C40457F6-1503-7C71-CDD3-3FD292771A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9065" y="0"/>
            <a:ext cx="231579" cy="10287000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7EBEFAF1-B319-EB82-32D6-B03B03D4B0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8557" y="0"/>
            <a:ext cx="231579" cy="10287000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B253D9F3-3F26-2E54-6852-C5E2996BEF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303" y="0"/>
            <a:ext cx="231579" cy="10287000"/>
          </a:xfrm>
          <a:prstGeom prst="rect">
            <a:avLst/>
          </a:prstGeom>
        </p:spPr>
      </p:pic>
      <p:pic>
        <p:nvPicPr>
          <p:cNvPr id="31" name="PHẠM DUYÊN 25 - 9Slide.vn">
            <a:extLst>
              <a:ext uri="{FF2B5EF4-FFF2-40B4-BE49-F238E27FC236}">
                <a16:creationId xmlns:a16="http://schemas.microsoft.com/office/drawing/2014/main" id="{147CE18D-97C3-2949-6055-88C37D6B08B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2795" y="0"/>
            <a:ext cx="231579" cy="10287000"/>
          </a:xfrm>
          <a:prstGeom prst="rect">
            <a:avLst/>
          </a:prstGeom>
        </p:spPr>
      </p:pic>
      <p:pic>
        <p:nvPicPr>
          <p:cNvPr id="32" name="PHẠM DUYÊN 26 - 9Slide.vn">
            <a:extLst>
              <a:ext uri="{FF2B5EF4-FFF2-40B4-BE49-F238E27FC236}">
                <a16:creationId xmlns:a16="http://schemas.microsoft.com/office/drawing/2014/main" id="{724BA58D-32C9-B1C7-731A-0C47F18EC3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7541" y="0"/>
            <a:ext cx="231579" cy="10287000"/>
          </a:xfrm>
          <a:prstGeom prst="rect">
            <a:avLst/>
          </a:prstGeom>
        </p:spPr>
      </p:pic>
      <p:pic>
        <p:nvPicPr>
          <p:cNvPr id="33" name="PHẠM DUYÊN 27 - 9Slide.vn">
            <a:extLst>
              <a:ext uri="{FF2B5EF4-FFF2-40B4-BE49-F238E27FC236}">
                <a16:creationId xmlns:a16="http://schemas.microsoft.com/office/drawing/2014/main" id="{D41EC387-C204-32B9-5C21-7EDCBAD4FC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1769" y="0"/>
            <a:ext cx="231579" cy="10287000"/>
          </a:xfrm>
          <a:prstGeom prst="rect">
            <a:avLst/>
          </a:prstGeom>
        </p:spPr>
      </p:pic>
      <p:pic>
        <p:nvPicPr>
          <p:cNvPr id="34" name="PHẠM DUYÊN 28 - 9Slide.vn">
            <a:extLst>
              <a:ext uri="{FF2B5EF4-FFF2-40B4-BE49-F238E27FC236}">
                <a16:creationId xmlns:a16="http://schemas.microsoft.com/office/drawing/2014/main" id="{C73CBBC7-25BF-F7BC-032B-A9043B6C55F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287" y="0"/>
            <a:ext cx="231579" cy="10287000"/>
          </a:xfrm>
          <a:prstGeom prst="rect">
            <a:avLst/>
          </a:prstGeom>
        </p:spPr>
      </p:pic>
      <p:pic>
        <p:nvPicPr>
          <p:cNvPr id="35" name="PHẠM DUYÊN 29 - 9Slide.vn">
            <a:extLst>
              <a:ext uri="{FF2B5EF4-FFF2-40B4-BE49-F238E27FC236}">
                <a16:creationId xmlns:a16="http://schemas.microsoft.com/office/drawing/2014/main" id="{B24D6FEC-AE36-2A96-26FE-949AB3ABE1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7033" y="0"/>
            <a:ext cx="231579" cy="10287000"/>
          </a:xfrm>
          <a:prstGeom prst="rect">
            <a:avLst/>
          </a:prstGeom>
        </p:spPr>
      </p:pic>
      <p:pic>
        <p:nvPicPr>
          <p:cNvPr id="36" name="PHẠM DUYÊN 30 - 9Slide.vn">
            <a:extLst>
              <a:ext uri="{FF2B5EF4-FFF2-40B4-BE49-F238E27FC236}">
                <a16:creationId xmlns:a16="http://schemas.microsoft.com/office/drawing/2014/main" id="{5583AF6E-DE58-B959-6ECD-C92D7B3043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58049" y="0"/>
            <a:ext cx="231579" cy="10287000"/>
          </a:xfrm>
          <a:prstGeom prst="rect">
            <a:avLst/>
          </a:prstGeom>
        </p:spPr>
      </p:pic>
      <p:pic>
        <p:nvPicPr>
          <p:cNvPr id="37" name="PHẠM DUYÊN 31 - 9Slide.vn">
            <a:extLst>
              <a:ext uri="{FF2B5EF4-FFF2-40B4-BE49-F238E27FC236}">
                <a16:creationId xmlns:a16="http://schemas.microsoft.com/office/drawing/2014/main" id="{A4D6B807-42C8-521E-0260-C25507D536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3811" y="0"/>
            <a:ext cx="231579" cy="10287000"/>
          </a:xfrm>
          <a:prstGeom prst="rect">
            <a:avLst/>
          </a:prstGeom>
        </p:spPr>
      </p:pic>
      <p:pic>
        <p:nvPicPr>
          <p:cNvPr id="38" name="PHẠM DUYÊN 32 - 9Slide.vn">
            <a:extLst>
              <a:ext uri="{FF2B5EF4-FFF2-40B4-BE49-F238E27FC236}">
                <a16:creationId xmlns:a16="http://schemas.microsoft.com/office/drawing/2014/main" id="{E34FAC55-99A5-8148-3A8E-5CB9F485AF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69573" y="0"/>
            <a:ext cx="231579" cy="10287000"/>
          </a:xfrm>
          <a:prstGeom prst="rect">
            <a:avLst/>
          </a:prstGeom>
        </p:spPr>
      </p:pic>
      <p:pic>
        <p:nvPicPr>
          <p:cNvPr id="39" name="PHẠM DUYÊN 33 - 9Slide.vn">
            <a:extLst>
              <a:ext uri="{FF2B5EF4-FFF2-40B4-BE49-F238E27FC236}">
                <a16:creationId xmlns:a16="http://schemas.microsoft.com/office/drawing/2014/main" id="{CBDBB247-5C09-B88F-8086-000D366429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0081" y="0"/>
            <a:ext cx="231579" cy="10287000"/>
          </a:xfrm>
          <a:prstGeom prst="rect">
            <a:avLst/>
          </a:prstGeom>
        </p:spPr>
      </p:pic>
      <p:pic>
        <p:nvPicPr>
          <p:cNvPr id="40" name="PHẠM DUYÊN 34 - 9Slide.vn">
            <a:extLst>
              <a:ext uri="{FF2B5EF4-FFF2-40B4-BE49-F238E27FC236}">
                <a16:creationId xmlns:a16="http://schemas.microsoft.com/office/drawing/2014/main" id="{27A69F7A-4B30-F4A2-AEC6-971B07BFCB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843" y="0"/>
            <a:ext cx="231579" cy="10287000"/>
          </a:xfrm>
          <a:prstGeom prst="rect">
            <a:avLst/>
          </a:prstGeom>
        </p:spPr>
      </p:pic>
      <p:pic>
        <p:nvPicPr>
          <p:cNvPr id="43" name="PHẠM DUYÊN 35 - 9Slide.vn">
            <a:extLst>
              <a:ext uri="{FF2B5EF4-FFF2-40B4-BE49-F238E27FC236}">
                <a16:creationId xmlns:a16="http://schemas.microsoft.com/office/drawing/2014/main" id="{9DF9F9DC-FF36-E09A-A27A-A84EE5DEDA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5102" y="0"/>
            <a:ext cx="6826827" cy="10287000"/>
          </a:xfrm>
          <a:prstGeom prst="rect">
            <a:avLst/>
          </a:prstGeom>
        </p:spPr>
      </p:pic>
      <p:pic>
        <p:nvPicPr>
          <p:cNvPr id="44" name="PHẠM DUYÊN 36 - 9Slide.vn">
            <a:extLst>
              <a:ext uri="{FF2B5EF4-FFF2-40B4-BE49-F238E27FC236}">
                <a16:creationId xmlns:a16="http://schemas.microsoft.com/office/drawing/2014/main" id="{CAC80E56-28CE-573C-41D4-007AD6F500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42133" y="74591"/>
            <a:ext cx="6722477" cy="10212409"/>
          </a:xfrm>
          <a:prstGeom prst="rect">
            <a:avLst/>
          </a:prstGeom>
        </p:spPr>
      </p:pic>
      <p:pic>
        <p:nvPicPr>
          <p:cNvPr id="45" name="PHẠM DUYÊN 37 - 9Slide.vn">
            <a:extLst>
              <a:ext uri="{FF2B5EF4-FFF2-40B4-BE49-F238E27FC236}">
                <a16:creationId xmlns:a16="http://schemas.microsoft.com/office/drawing/2014/main" id="{838F7823-7E2F-CB2B-4A92-935886CA06F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48947" y="82648"/>
            <a:ext cx="6539053" cy="10204352"/>
          </a:xfrm>
          <a:prstGeom prst="rect">
            <a:avLst/>
          </a:prstGeom>
        </p:spPr>
      </p:pic>
      <p:pic>
        <p:nvPicPr>
          <p:cNvPr id="46" name="PHẠM DUYÊN 38 - 9Slide.vn">
            <a:extLst>
              <a:ext uri="{FF2B5EF4-FFF2-40B4-BE49-F238E27FC236}">
                <a16:creationId xmlns:a16="http://schemas.microsoft.com/office/drawing/2014/main" id="{95BBF777-7304-7385-BB84-882F315AD1E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rot="17593396">
            <a:off x="100365" y="5817879"/>
            <a:ext cx="4354983" cy="3908597"/>
          </a:xfrm>
          <a:prstGeom prst="rect">
            <a:avLst/>
          </a:prstGeom>
        </p:spPr>
      </p:pic>
      <p:pic>
        <p:nvPicPr>
          <p:cNvPr id="47" name="PHẠM DUYÊN 39 - 9Slide.vn">
            <a:extLst>
              <a:ext uri="{FF2B5EF4-FFF2-40B4-BE49-F238E27FC236}">
                <a16:creationId xmlns:a16="http://schemas.microsoft.com/office/drawing/2014/main" id="{9C82C22A-C50E-BAEE-B2CB-5EF7F40740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rot="1257639">
            <a:off x="10618302" y="5779760"/>
            <a:ext cx="4393103" cy="3942810"/>
          </a:xfrm>
          <a:prstGeom prst="rect">
            <a:avLst/>
          </a:prstGeom>
        </p:spPr>
      </p:pic>
      <p:pic>
        <p:nvPicPr>
          <p:cNvPr id="54" name="PHẠM DUYÊN 2 - 9Slide.vn">
            <a:extLst>
              <a:ext uri="{FF2B5EF4-FFF2-40B4-BE49-F238E27FC236}">
                <a16:creationId xmlns:a16="http://schemas.microsoft.com/office/drawing/2014/main" id="{58F35D6C-182C-2A00-9B7F-E3D144CFDE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10589" y="29298900"/>
            <a:ext cx="2121116" cy="2447736"/>
          </a:xfrm>
          <a:prstGeom prst="rect">
            <a:avLst/>
          </a:prstGeom>
        </p:spPr>
      </p:pic>
      <p:pic>
        <p:nvPicPr>
          <p:cNvPr id="55" name="PHẠM DUYÊN 2 - 9Slide.vn">
            <a:extLst>
              <a:ext uri="{FF2B5EF4-FFF2-40B4-BE49-F238E27FC236}">
                <a16:creationId xmlns:a16="http://schemas.microsoft.com/office/drawing/2014/main" id="{935548C7-738E-F876-12DB-EACCC05DD9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1165800" y="0"/>
            <a:ext cx="2121116" cy="2447736"/>
          </a:xfrm>
          <a:prstGeom prst="rect">
            <a:avLst/>
          </a:prstGeom>
        </p:spPr>
      </p:pic>
      <p:pic>
        <p:nvPicPr>
          <p:cNvPr id="56" name="PHẠM DUYÊN 2 - 9Slide.vn">
            <a:extLst>
              <a:ext uri="{FF2B5EF4-FFF2-40B4-BE49-F238E27FC236}">
                <a16:creationId xmlns:a16="http://schemas.microsoft.com/office/drawing/2014/main" id="{AF58FBEA-7CFB-A3D3-C9E6-3C8D385CED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138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5" r:id="rId4"/>
    <p:sldLayoutId id="2147483659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HẠM DUYÊN 1 - 9Slide.vn">
            <a:extLst>
              <a:ext uri="{FF2B5EF4-FFF2-40B4-BE49-F238E27FC236}">
                <a16:creationId xmlns:a16="http://schemas.microsoft.com/office/drawing/2014/main" id="{A85E66DC-F974-4D37-F9BA-309B80EABA65}"/>
              </a:ext>
            </a:extLst>
          </p:cNvPr>
          <p:cNvSpPr/>
          <p:nvPr/>
        </p:nvSpPr>
        <p:spPr>
          <a:xfrm>
            <a:off x="6324600" y="2425700"/>
            <a:ext cx="10775955" cy="5080000"/>
          </a:xfrm>
          <a:prstGeom prst="roundRect">
            <a:avLst>
              <a:gd name="adj" fmla="val 5706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19ED0D26-C0F3-4D24-75AC-6BB328A501DC}"/>
              </a:ext>
            </a:extLst>
          </p:cNvPr>
          <p:cNvSpPr/>
          <p:nvPr/>
        </p:nvSpPr>
        <p:spPr>
          <a:xfrm>
            <a:off x="6483198" y="2530537"/>
            <a:ext cx="10458758" cy="4870326"/>
          </a:xfrm>
          <a:prstGeom prst="roundRect">
            <a:avLst>
              <a:gd name="adj" fmla="val 5715"/>
            </a:avLst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5" name="PHẠM DUYÊN 3 - 9Slide.vn">
            <a:extLst>
              <a:ext uri="{FF2B5EF4-FFF2-40B4-BE49-F238E27FC236}">
                <a16:creationId xmlns:a16="http://schemas.microsoft.com/office/drawing/2014/main" id="{55C0BA21-DF3C-ADE4-7CEB-DAED350A8859}"/>
              </a:ext>
            </a:extLst>
          </p:cNvPr>
          <p:cNvCxnSpPr>
            <a:cxnSpLocks/>
          </p:cNvCxnSpPr>
          <p:nvPr/>
        </p:nvCxnSpPr>
        <p:spPr>
          <a:xfrm>
            <a:off x="7813642" y="5194236"/>
            <a:ext cx="7812121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4 - 9Slide.vn">
            <a:extLst>
              <a:ext uri="{FF2B5EF4-FFF2-40B4-BE49-F238E27FC236}">
                <a16:creationId xmlns:a16="http://schemas.microsoft.com/office/drawing/2014/main" id="{686973E6-7138-8C92-272A-0AFDBB018E92}"/>
              </a:ext>
            </a:extLst>
          </p:cNvPr>
          <p:cNvSpPr txBox="1">
            <a:spLocks/>
          </p:cNvSpPr>
          <p:nvPr/>
        </p:nvSpPr>
        <p:spPr>
          <a:xfrm>
            <a:off x="9934495" y="8894835"/>
            <a:ext cx="2105106" cy="71398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err="1">
                <a:solidFill>
                  <a:srgbClr val="C82B43"/>
                </a:solidFill>
                <a:latin typeface="+mj-lt"/>
                <a:cs typeface="Lato" panose="020F0502020204030203" pitchFamily="34" charset="0"/>
              </a:rPr>
              <a:t>Tiết</a:t>
            </a:r>
            <a:r>
              <a:rPr lang="en-GB" sz="4800">
                <a:solidFill>
                  <a:srgbClr val="C82B43"/>
                </a:solidFill>
                <a:latin typeface="+mj-lt"/>
                <a:cs typeface="Lato" panose="020F0502020204030203" pitchFamily="34" charset="0"/>
              </a:rPr>
              <a:t> 4</a:t>
            </a:r>
            <a:endParaRPr lang="en-GB" sz="4800" dirty="0">
              <a:solidFill>
                <a:srgbClr val="C82B43"/>
              </a:solidFill>
              <a:latin typeface="+mj-lt"/>
              <a:cs typeface="Lato" panose="020F0502020204030203" pitchFamily="34" charset="0"/>
            </a:endParaRPr>
          </a:p>
        </p:txBody>
      </p:sp>
      <p:pic>
        <p:nvPicPr>
          <p:cNvPr id="16" name="PHẠM DUYÊN 5 - 9Slide.vn">
            <a:extLst>
              <a:ext uri="{FF2B5EF4-FFF2-40B4-BE49-F238E27FC236}">
                <a16:creationId xmlns:a16="http://schemas.microsoft.com/office/drawing/2014/main" id="{C699FD40-D265-CF46-8B33-0129228A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" y="25525"/>
            <a:ext cx="6611730" cy="4432175"/>
          </a:xfrm>
          <a:prstGeom prst="rect">
            <a:avLst/>
          </a:prstGeom>
        </p:spPr>
      </p:pic>
      <p:pic>
        <p:nvPicPr>
          <p:cNvPr id="19" name="PHẠM DUYÊN 6 - 9Slide.vn">
            <a:extLst>
              <a:ext uri="{FF2B5EF4-FFF2-40B4-BE49-F238E27FC236}">
                <a16:creationId xmlns:a16="http://schemas.microsoft.com/office/drawing/2014/main" id="{5A3801DB-6FEF-F0A0-E4BE-EB1E43D6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196" y="2628900"/>
            <a:ext cx="6381910" cy="3132938"/>
          </a:xfrm>
          <a:prstGeom prst="rect">
            <a:avLst/>
          </a:prstGeom>
        </p:spPr>
      </p:pic>
      <p:pic>
        <p:nvPicPr>
          <p:cNvPr id="20" name="PHẠM DUYÊN 7 - 9Slide.vn">
            <a:extLst>
              <a:ext uri="{FF2B5EF4-FFF2-40B4-BE49-F238E27FC236}">
                <a16:creationId xmlns:a16="http://schemas.microsoft.com/office/drawing/2014/main" id="{2919A60B-490B-D94B-8C50-F99F855A7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59" y="5359400"/>
            <a:ext cx="8987498" cy="1829790"/>
          </a:xfrm>
          <a:prstGeom prst="rect">
            <a:avLst/>
          </a:prstGeom>
        </p:spPr>
      </p:pic>
      <p:pic>
        <p:nvPicPr>
          <p:cNvPr id="4" name="PHẠM DUYÊN 8 - 9Slide.vn">
            <a:extLst>
              <a:ext uri="{FF2B5EF4-FFF2-40B4-BE49-F238E27FC236}">
                <a16:creationId xmlns:a16="http://schemas.microsoft.com/office/drawing/2014/main" id="{963CDB9E-AC94-1AA6-B0D9-6DEDDCFE8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639" y="723900"/>
            <a:ext cx="2202894" cy="247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35294766-25C6-6C37-8306-A1E8BEEFDCD9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E095C4-7A48-CDE1-3FD2-A3864D97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B876C6-3CF4-814A-9A49-0D01845B4013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D4901B02-E299-A395-1C55-142F22075FA2}"/>
              </a:ext>
            </a:extLst>
          </p:cNvPr>
          <p:cNvSpPr txBox="1"/>
          <p:nvPr/>
        </p:nvSpPr>
        <p:spPr>
          <a:xfrm>
            <a:off x="1728884" y="698443"/>
            <a:ext cx="12291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Hai phép tính nào cùng kết quả?</a:t>
            </a:r>
          </a:p>
        </p:txBody>
      </p:sp>
      <p:pic>
        <p:nvPicPr>
          <p:cNvPr id="6" name="PHẠM DUYÊN 3 - 9Slide.vn" descr="F:\AAA-PDF-SGK\PNG\Bai11-HĐ3-2.png">
            <a:extLst>
              <a:ext uri="{FF2B5EF4-FFF2-40B4-BE49-F238E27FC236}">
                <a16:creationId xmlns:a16="http://schemas.microsoft.com/office/drawing/2014/main" id="{58428265-D69E-1643-D77C-0D3204C0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6064" t="39090" r="46368" b="52492"/>
          <a:stretch>
            <a:fillRect/>
          </a:stretch>
        </p:blipFill>
        <p:spPr bwMode="auto">
          <a:xfrm>
            <a:off x="4877545" y="2552701"/>
            <a:ext cx="4150519" cy="2683194"/>
          </a:xfrm>
          <a:prstGeom prst="rect">
            <a:avLst/>
          </a:prstGeom>
          <a:noFill/>
        </p:spPr>
      </p:pic>
      <p:pic>
        <p:nvPicPr>
          <p:cNvPr id="7" name="PHẠM DUYÊN 4 - 9Slide.vn" descr="F:\AAA-PDF-SGK\PNG\Bai11-HĐ3-2.png">
            <a:extLst>
              <a:ext uri="{FF2B5EF4-FFF2-40B4-BE49-F238E27FC236}">
                <a16:creationId xmlns:a16="http://schemas.microsoft.com/office/drawing/2014/main" id="{0853C1FE-D12B-F626-D1E6-89DCFB95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7175" t="48674" r="65688" b="41817"/>
          <a:stretch>
            <a:fillRect/>
          </a:stretch>
        </p:blipFill>
        <p:spPr bwMode="auto">
          <a:xfrm>
            <a:off x="415832" y="6134163"/>
            <a:ext cx="4048992" cy="3031070"/>
          </a:xfrm>
          <a:prstGeom prst="rect">
            <a:avLst/>
          </a:prstGeom>
          <a:noFill/>
        </p:spPr>
      </p:pic>
      <p:pic>
        <p:nvPicPr>
          <p:cNvPr id="8" name="PHẠM DUYÊN 5 - 9Slide.vn" descr="F:\AAA-PDF-SGK\PNG\Bai11-HĐ3-2.png">
            <a:extLst>
              <a:ext uri="{FF2B5EF4-FFF2-40B4-BE49-F238E27FC236}">
                <a16:creationId xmlns:a16="http://schemas.microsoft.com/office/drawing/2014/main" id="{07F645D7-9E14-939B-7100-62BBC0E3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6064" t="48674" r="46368" b="41817"/>
          <a:stretch>
            <a:fillRect/>
          </a:stretch>
        </p:blipFill>
        <p:spPr bwMode="auto">
          <a:xfrm>
            <a:off x="4877309" y="6134100"/>
            <a:ext cx="4150991" cy="3031132"/>
          </a:xfrm>
          <a:prstGeom prst="rect">
            <a:avLst/>
          </a:prstGeom>
          <a:noFill/>
        </p:spPr>
      </p:pic>
      <p:pic>
        <p:nvPicPr>
          <p:cNvPr id="9" name="PHẠM DUYÊN 6 - 9Slide.vn" descr="F:\AAA-PDF-SGK\PNG\Bai11-HĐ3-2.png">
            <a:extLst>
              <a:ext uri="{FF2B5EF4-FFF2-40B4-BE49-F238E27FC236}">
                <a16:creationId xmlns:a16="http://schemas.microsoft.com/office/drawing/2014/main" id="{19989F61-8209-07BD-B6E3-B45D8EE9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4096" t="48674" r="27563" b="41817"/>
          <a:stretch>
            <a:fillRect/>
          </a:stretch>
        </p:blipFill>
        <p:spPr bwMode="auto">
          <a:xfrm>
            <a:off x="9134590" y="6134100"/>
            <a:ext cx="4335313" cy="3031132"/>
          </a:xfrm>
          <a:prstGeom prst="rect">
            <a:avLst/>
          </a:prstGeom>
          <a:noFill/>
        </p:spPr>
      </p:pic>
      <p:pic>
        <p:nvPicPr>
          <p:cNvPr id="10" name="PHẠM DUYÊN 7 - 9Slide.vn" descr="F:\AAA-PDF-SGK\PNG\Bai11-HĐ3-2.png">
            <a:extLst>
              <a:ext uri="{FF2B5EF4-FFF2-40B4-BE49-F238E27FC236}">
                <a16:creationId xmlns:a16="http://schemas.microsoft.com/office/drawing/2014/main" id="{099269F7-CF7B-DB91-2DF7-D5A7D109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2900" t="48674" r="9814" b="41817"/>
          <a:stretch>
            <a:fillRect/>
          </a:stretch>
        </p:blipFill>
        <p:spPr bwMode="auto">
          <a:xfrm>
            <a:off x="13577737" y="6134100"/>
            <a:ext cx="4084424" cy="3031132"/>
          </a:xfrm>
          <a:prstGeom prst="rect">
            <a:avLst/>
          </a:prstGeom>
          <a:noFill/>
        </p:spPr>
      </p:pic>
      <p:pic>
        <p:nvPicPr>
          <p:cNvPr id="11" name="PHẠM DUYÊN 8 - 9Slide.vn" descr="F:\AAA-PDF-SGK\PNG\Bai11-HĐ3-2.png">
            <a:extLst>
              <a:ext uri="{FF2B5EF4-FFF2-40B4-BE49-F238E27FC236}">
                <a16:creationId xmlns:a16="http://schemas.microsoft.com/office/drawing/2014/main" id="{E0B1C596-C89F-A72E-8245-AB27EA77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7175" t="39130" r="64400" b="52492"/>
          <a:stretch>
            <a:fillRect/>
          </a:stretch>
        </p:blipFill>
        <p:spPr bwMode="auto">
          <a:xfrm>
            <a:off x="416051" y="2552700"/>
            <a:ext cx="4352803" cy="2670723"/>
          </a:xfrm>
          <a:prstGeom prst="rect">
            <a:avLst/>
          </a:prstGeom>
          <a:noFill/>
        </p:spPr>
      </p:pic>
      <p:cxnSp>
        <p:nvCxnSpPr>
          <p:cNvPr id="12" name="PHẠM DUYÊN 9 - 9Slide.vn">
            <a:extLst>
              <a:ext uri="{FF2B5EF4-FFF2-40B4-BE49-F238E27FC236}">
                <a16:creationId xmlns:a16="http://schemas.microsoft.com/office/drawing/2014/main" id="{A050C65F-7C63-C829-B6CA-F95AD1EA2D04}"/>
              </a:ext>
            </a:extLst>
          </p:cNvPr>
          <p:cNvCxnSpPr>
            <a:cxnSpLocks/>
          </p:cNvCxnSpPr>
          <p:nvPr/>
        </p:nvCxnSpPr>
        <p:spPr>
          <a:xfrm>
            <a:off x="3653818" y="4593510"/>
            <a:ext cx="3331182" cy="1908890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HẠM DUYÊN 10 - 9Slide.vn">
            <a:extLst>
              <a:ext uri="{FF2B5EF4-FFF2-40B4-BE49-F238E27FC236}">
                <a16:creationId xmlns:a16="http://schemas.microsoft.com/office/drawing/2014/main" id="{6D68D8F8-C01A-92FC-6A57-6341C3D5DF90}"/>
              </a:ext>
            </a:extLst>
          </p:cNvPr>
          <p:cNvCxnSpPr>
            <a:cxnSpLocks/>
          </p:cNvCxnSpPr>
          <p:nvPr/>
        </p:nvCxnSpPr>
        <p:spPr>
          <a:xfrm flipH="1">
            <a:off x="2959100" y="4837182"/>
            <a:ext cx="3226193" cy="1652518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HẠM DUYÊN 11 - 9Slide.vn" descr="F:\AAA-PDF-SGK\PNG\Bai11-HĐ3-2.png">
            <a:extLst>
              <a:ext uri="{FF2B5EF4-FFF2-40B4-BE49-F238E27FC236}">
                <a16:creationId xmlns:a16="http://schemas.microsoft.com/office/drawing/2014/main" id="{1B7F5244-D4E7-4FE0-E315-BE78187E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4096" t="39090" r="27048" b="52492"/>
          <a:stretch>
            <a:fillRect/>
          </a:stretch>
        </p:blipFill>
        <p:spPr bwMode="auto">
          <a:xfrm>
            <a:off x="9014616" y="2633922"/>
            <a:ext cx="4455287" cy="2683194"/>
          </a:xfrm>
          <a:prstGeom prst="rect">
            <a:avLst/>
          </a:prstGeom>
          <a:noFill/>
        </p:spPr>
      </p:pic>
      <p:cxnSp>
        <p:nvCxnSpPr>
          <p:cNvPr id="15" name="PHẠM DUYÊN 12 - 9Slide.vn">
            <a:extLst>
              <a:ext uri="{FF2B5EF4-FFF2-40B4-BE49-F238E27FC236}">
                <a16:creationId xmlns:a16="http://schemas.microsoft.com/office/drawing/2014/main" id="{9A6B9F1B-8FD3-D878-3109-853FE3494F17}"/>
              </a:ext>
            </a:extLst>
          </p:cNvPr>
          <p:cNvCxnSpPr>
            <a:cxnSpLocks/>
          </p:cNvCxnSpPr>
          <p:nvPr/>
        </p:nvCxnSpPr>
        <p:spPr>
          <a:xfrm>
            <a:off x="11747500" y="4940300"/>
            <a:ext cx="2618833" cy="1941195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HẠM DUYÊN 13 - 9Slide.vn" descr="F:\AAA-PDF-SGK\PNG\Bai11-HĐ3-2.png">
            <a:extLst>
              <a:ext uri="{FF2B5EF4-FFF2-40B4-BE49-F238E27FC236}">
                <a16:creationId xmlns:a16="http://schemas.microsoft.com/office/drawing/2014/main" id="{15C7F21D-07DB-57A2-5306-A66C028B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2772" t="39090" r="9814" b="52492"/>
          <a:stretch>
            <a:fillRect/>
          </a:stretch>
        </p:blipFill>
        <p:spPr bwMode="auto">
          <a:xfrm>
            <a:off x="13577738" y="2639751"/>
            <a:ext cx="4115421" cy="2683136"/>
          </a:xfrm>
          <a:prstGeom prst="rect">
            <a:avLst/>
          </a:prstGeom>
          <a:noFill/>
        </p:spPr>
      </p:pic>
      <p:cxnSp>
        <p:nvCxnSpPr>
          <p:cNvPr id="17" name="PHẠM DUYÊN 14 - 9Slide.vn">
            <a:extLst>
              <a:ext uri="{FF2B5EF4-FFF2-40B4-BE49-F238E27FC236}">
                <a16:creationId xmlns:a16="http://schemas.microsoft.com/office/drawing/2014/main" id="{41A2A9A1-87C2-06F6-6E10-9339EA791E22}"/>
              </a:ext>
            </a:extLst>
          </p:cNvPr>
          <p:cNvCxnSpPr>
            <a:cxnSpLocks/>
          </p:cNvCxnSpPr>
          <p:nvPr/>
        </p:nvCxnSpPr>
        <p:spPr>
          <a:xfrm flipH="1">
            <a:off x="11696700" y="5089304"/>
            <a:ext cx="3076113" cy="1565496"/>
          </a:xfrm>
          <a:prstGeom prst="line">
            <a:avLst/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HẠM DUYÊN 15 - 9Slide.vn">
            <a:extLst>
              <a:ext uri="{FF2B5EF4-FFF2-40B4-BE49-F238E27FC236}">
                <a16:creationId xmlns:a16="http://schemas.microsoft.com/office/drawing/2014/main" id="{B29D8D11-B319-0EEE-5D2D-6D336BE66B53}"/>
              </a:ext>
            </a:extLst>
          </p:cNvPr>
          <p:cNvSpPr/>
          <p:nvPr/>
        </p:nvSpPr>
        <p:spPr>
          <a:xfrm>
            <a:off x="2057393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PHẠM DUYÊN 16 - 9Slide.vn">
            <a:extLst>
              <a:ext uri="{FF2B5EF4-FFF2-40B4-BE49-F238E27FC236}">
                <a16:creationId xmlns:a16="http://schemas.microsoft.com/office/drawing/2014/main" id="{9B47D179-06BE-0F70-EF3A-763B0C749384}"/>
              </a:ext>
            </a:extLst>
          </p:cNvPr>
          <p:cNvSpPr/>
          <p:nvPr/>
        </p:nvSpPr>
        <p:spPr>
          <a:xfrm>
            <a:off x="6553200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PHẠM DUYÊN 17 - 9Slide.vn">
            <a:extLst>
              <a:ext uri="{FF2B5EF4-FFF2-40B4-BE49-F238E27FC236}">
                <a16:creationId xmlns:a16="http://schemas.microsoft.com/office/drawing/2014/main" id="{947C77FE-2109-46FC-8940-4D368F745385}"/>
              </a:ext>
            </a:extLst>
          </p:cNvPr>
          <p:cNvSpPr/>
          <p:nvPr/>
        </p:nvSpPr>
        <p:spPr>
          <a:xfrm>
            <a:off x="10806432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PHẠM DUYÊN 18 - 9Slide.vn">
            <a:extLst>
              <a:ext uri="{FF2B5EF4-FFF2-40B4-BE49-F238E27FC236}">
                <a16:creationId xmlns:a16="http://schemas.microsoft.com/office/drawing/2014/main" id="{AC8A623D-D6D8-5FED-4B6B-07152818D421}"/>
              </a:ext>
            </a:extLst>
          </p:cNvPr>
          <p:cNvSpPr/>
          <p:nvPr/>
        </p:nvSpPr>
        <p:spPr>
          <a:xfrm>
            <a:off x="15270065" y="43760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PHẠM DUYÊN 19 - 9Slide.vn">
            <a:extLst>
              <a:ext uri="{FF2B5EF4-FFF2-40B4-BE49-F238E27FC236}">
                <a16:creationId xmlns:a16="http://schemas.microsoft.com/office/drawing/2014/main" id="{262D00BF-5E35-2636-82D5-73E99C4AADC5}"/>
              </a:ext>
            </a:extLst>
          </p:cNvPr>
          <p:cNvSpPr/>
          <p:nvPr/>
        </p:nvSpPr>
        <p:spPr>
          <a:xfrm>
            <a:off x="2019293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20 - 9Slide.vn">
            <a:extLst>
              <a:ext uri="{FF2B5EF4-FFF2-40B4-BE49-F238E27FC236}">
                <a16:creationId xmlns:a16="http://schemas.microsoft.com/office/drawing/2014/main" id="{C1B8BE0E-DD18-0CC9-6E0F-ACA17D0B2B3A}"/>
              </a:ext>
            </a:extLst>
          </p:cNvPr>
          <p:cNvSpPr/>
          <p:nvPr/>
        </p:nvSpPr>
        <p:spPr>
          <a:xfrm>
            <a:off x="6539232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PHẠM DUYÊN 21 - 9Slide.vn">
            <a:extLst>
              <a:ext uri="{FF2B5EF4-FFF2-40B4-BE49-F238E27FC236}">
                <a16:creationId xmlns:a16="http://schemas.microsoft.com/office/drawing/2014/main" id="{43555527-1DBD-BC29-7C90-47C9C06D8E4B}"/>
              </a:ext>
            </a:extLst>
          </p:cNvPr>
          <p:cNvSpPr/>
          <p:nvPr/>
        </p:nvSpPr>
        <p:spPr>
          <a:xfrm>
            <a:off x="10958832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PHẠM DUYÊN 22 - 9Slide.vn">
            <a:extLst>
              <a:ext uri="{FF2B5EF4-FFF2-40B4-BE49-F238E27FC236}">
                <a16:creationId xmlns:a16="http://schemas.microsoft.com/office/drawing/2014/main" id="{09836492-34E7-3453-2420-29C2250243A6}"/>
              </a:ext>
            </a:extLst>
          </p:cNvPr>
          <p:cNvSpPr/>
          <p:nvPr/>
        </p:nvSpPr>
        <p:spPr>
          <a:xfrm>
            <a:off x="15163800" y="7970157"/>
            <a:ext cx="699768" cy="699770"/>
          </a:xfrm>
          <a:prstGeom prst="roundRect">
            <a:avLst>
              <a:gd name="adj" fmla="val 17858"/>
            </a:avLst>
          </a:prstGeom>
          <a:solidFill>
            <a:srgbClr val="FFE7EA"/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6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CC4B5A9-2497-44F2-F9E1-9A2D3958EAE9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C2F980-5CE1-358D-03C7-036C25A44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A7A5A7-35BF-AC97-D515-E0002E864963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FDC14937-6345-D7D1-8F2F-6456A2C2F30E}"/>
              </a:ext>
            </a:extLst>
          </p:cNvPr>
          <p:cNvGrpSpPr/>
          <p:nvPr/>
        </p:nvGrpSpPr>
        <p:grpSpPr>
          <a:xfrm>
            <a:off x="1905000" y="647700"/>
            <a:ext cx="2292965" cy="1205343"/>
            <a:chOff x="1848975" y="1323589"/>
            <a:chExt cx="1528643" cy="9490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3890110-2918-476A-22DE-E87DE1687B01}"/>
                </a:ext>
              </a:extLst>
            </p:cNvPr>
            <p:cNvSpPr/>
            <p:nvPr/>
          </p:nvSpPr>
          <p:spPr>
            <a:xfrm>
              <a:off x="1865870" y="1358797"/>
              <a:ext cx="920140" cy="81395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4BA40D-900A-85F1-E96A-1216029AB3A6}"/>
                </a:ext>
              </a:extLst>
            </p:cNvPr>
            <p:cNvSpPr txBox="1"/>
            <p:nvPr/>
          </p:nvSpPr>
          <p:spPr>
            <a:xfrm>
              <a:off x="1848975" y="1323589"/>
              <a:ext cx="950793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rgbClr val="C82B43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7200" b="1" dirty="0">
                <a:solidFill>
                  <a:srgbClr val="C82B43"/>
                </a:solidFill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BA6747-FCE4-AE93-BBB2-34A31F8E59AD}"/>
                </a:ext>
              </a:extLst>
            </p:cNvPr>
            <p:cNvSpPr txBox="1"/>
            <p:nvPr/>
          </p:nvSpPr>
          <p:spPr>
            <a:xfrm>
              <a:off x="2686280" y="1327537"/>
              <a:ext cx="691338" cy="94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C82B43"/>
                  </a:solidFill>
                  <a:latin typeface="Quicksand" panose="00000500000000000000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0" name="PHẠM DUYÊN 3 - 9Slide.vn" descr="F:\AAA-LÀM ẢNH SLIDE\Bai11-HĐ3-3(4).png">
            <a:extLst>
              <a:ext uri="{FF2B5EF4-FFF2-40B4-BE49-F238E27FC236}">
                <a16:creationId xmlns:a16="http://schemas.microsoft.com/office/drawing/2014/main" id="{EB992B44-2070-4148-03FF-5A6E5BCCC696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47554"/>
            <a:ext cx="12833542" cy="7110225"/>
          </a:xfrm>
          <a:prstGeom prst="rect">
            <a:avLst/>
          </a:prstGeom>
          <a:noFill/>
        </p:spPr>
      </p:pic>
      <p:grpSp>
        <p:nvGrpSpPr>
          <p:cNvPr id="11" name="PHẠM DUYÊN 4 - 9Slide.vn">
            <a:extLst>
              <a:ext uri="{FF2B5EF4-FFF2-40B4-BE49-F238E27FC236}">
                <a16:creationId xmlns:a16="http://schemas.microsoft.com/office/drawing/2014/main" id="{052D94DF-8F49-6512-4D99-C8E7284B528C}"/>
              </a:ext>
            </a:extLst>
          </p:cNvPr>
          <p:cNvGrpSpPr/>
          <p:nvPr/>
        </p:nvGrpSpPr>
        <p:grpSpPr>
          <a:xfrm>
            <a:off x="8840733" y="3186883"/>
            <a:ext cx="2113254" cy="1993640"/>
            <a:chOff x="5748932" y="1996137"/>
            <a:chExt cx="1056994" cy="997166"/>
          </a:xfrm>
        </p:grpSpPr>
        <p:pic>
          <p:nvPicPr>
            <p:cNvPr id="12" name="Picture 7" descr="F:\AAA-LÀM ẢNH SLIDE\Bai11-HĐ3-3(1).png">
              <a:extLst>
                <a:ext uri="{FF2B5EF4-FFF2-40B4-BE49-F238E27FC236}">
                  <a16:creationId xmlns:a16="http://schemas.microsoft.com/office/drawing/2014/main" id="{767D3D86-96DB-2BB6-6E52-FE18A1558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  <p:pic>
          <p:nvPicPr>
            <p:cNvPr id="13" name="Picture 7" descr="F:\AAA-LÀM ẢNH SLIDE\Bai11-HĐ3-3(1).png">
              <a:extLst>
                <a:ext uri="{FF2B5EF4-FFF2-40B4-BE49-F238E27FC236}">
                  <a16:creationId xmlns:a16="http://schemas.microsoft.com/office/drawing/2014/main" id="{6D073EC2-EC5F-0463-5AD7-5E576CD48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E7681424-DD4F-1658-4171-32C6F45666E2}"/>
              </a:ext>
            </a:extLst>
          </p:cNvPr>
          <p:cNvGrpSpPr/>
          <p:nvPr/>
        </p:nvGrpSpPr>
        <p:grpSpPr>
          <a:xfrm>
            <a:off x="11740338" y="3067582"/>
            <a:ext cx="2056294" cy="1993636"/>
            <a:chOff x="7199238" y="1936466"/>
            <a:chExt cx="1028504" cy="997164"/>
          </a:xfrm>
        </p:grpSpPr>
        <p:pic>
          <p:nvPicPr>
            <p:cNvPr id="15" name="Picture 8" descr="F:\AAA-LÀM ẢNH SLIDE\Bai11-HĐ3-3(2).png">
              <a:extLst>
                <a:ext uri="{FF2B5EF4-FFF2-40B4-BE49-F238E27FC236}">
                  <a16:creationId xmlns:a16="http://schemas.microsoft.com/office/drawing/2014/main" id="{396A1036-149A-E080-1F0E-BB47EB6DD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16" name="Picture 15" descr="F:\AAA-LÀM ẢNH SLIDE\Bai11-HĐ3-3(2).png">
              <a:extLst>
                <a:ext uri="{FF2B5EF4-FFF2-40B4-BE49-F238E27FC236}">
                  <a16:creationId xmlns:a16="http://schemas.microsoft.com/office/drawing/2014/main" id="{A645E977-ECD2-581F-FB70-E551A2729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17" name="PHẠM DUYÊN 6 - 9Slide.vn">
            <a:extLst>
              <a:ext uri="{FF2B5EF4-FFF2-40B4-BE49-F238E27FC236}">
                <a16:creationId xmlns:a16="http://schemas.microsoft.com/office/drawing/2014/main" id="{A8C90488-55EC-F026-5985-EE8DC927DD48}"/>
              </a:ext>
            </a:extLst>
          </p:cNvPr>
          <p:cNvGrpSpPr/>
          <p:nvPr/>
        </p:nvGrpSpPr>
        <p:grpSpPr>
          <a:xfrm>
            <a:off x="11049200" y="4137727"/>
            <a:ext cx="2056294" cy="1993636"/>
            <a:chOff x="6853549" y="2471724"/>
            <a:chExt cx="1028504" cy="997164"/>
          </a:xfrm>
        </p:grpSpPr>
        <p:pic>
          <p:nvPicPr>
            <p:cNvPr id="18" name="Picture 9" descr="F:\AAA-LÀM ẢNH SLIDE\Bai11-HĐ3-3(3).png">
              <a:extLst>
                <a:ext uri="{FF2B5EF4-FFF2-40B4-BE49-F238E27FC236}">
                  <a16:creationId xmlns:a16="http://schemas.microsoft.com/office/drawing/2014/main" id="{23AE24D8-13C5-369F-12BD-A8C7B5CD4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19" name="Picture 9" descr="F:\AAA-LÀM ẢNH SLIDE\Bai11-HĐ3-3(3).png">
              <a:extLst>
                <a:ext uri="{FF2B5EF4-FFF2-40B4-BE49-F238E27FC236}">
                  <a16:creationId xmlns:a16="http://schemas.microsoft.com/office/drawing/2014/main" id="{8EDE6180-9F93-9F55-03E9-5081FD009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20" name="PHẠM DUYÊN 7 - 9Slide.vn">
            <a:extLst>
              <a:ext uri="{FF2B5EF4-FFF2-40B4-BE49-F238E27FC236}">
                <a16:creationId xmlns:a16="http://schemas.microsoft.com/office/drawing/2014/main" id="{6E3EDBEE-EA77-9F43-9B5A-EDD1672BB7F1}"/>
              </a:ext>
            </a:extLst>
          </p:cNvPr>
          <p:cNvGrpSpPr/>
          <p:nvPr/>
        </p:nvGrpSpPr>
        <p:grpSpPr>
          <a:xfrm>
            <a:off x="6416043" y="8507432"/>
            <a:ext cx="1005063" cy="1038804"/>
            <a:chOff x="7632352" y="2667660"/>
            <a:chExt cx="405942" cy="419570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AE09DBA2-88C4-0875-DE86-F994079D6E5C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78E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DF0E6427-45C4-5968-F579-B0154E96F806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PHẠM DUYÊN 8 - 9Slide.vn">
            <a:extLst>
              <a:ext uri="{FF2B5EF4-FFF2-40B4-BE49-F238E27FC236}">
                <a16:creationId xmlns:a16="http://schemas.microsoft.com/office/drawing/2014/main" id="{FD3D3FFA-2F81-D83C-3CFF-5548E80BDF9F}"/>
              </a:ext>
            </a:extLst>
          </p:cNvPr>
          <p:cNvGrpSpPr/>
          <p:nvPr/>
        </p:nvGrpSpPr>
        <p:grpSpPr>
          <a:xfrm>
            <a:off x="6418535" y="8505825"/>
            <a:ext cx="1005063" cy="1038797"/>
            <a:chOff x="7632352" y="2667663"/>
            <a:chExt cx="405942" cy="419567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2E8243B8-CBBC-0F2A-AABB-80DC43A782F0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F748B89A-C377-A601-E3CF-647907F593F1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PHẠM DUYÊN 9 - 9Slide.vn">
            <a:extLst>
              <a:ext uri="{FF2B5EF4-FFF2-40B4-BE49-F238E27FC236}">
                <a16:creationId xmlns:a16="http://schemas.microsoft.com/office/drawing/2014/main" id="{84BC4FFA-E71A-CD0B-E7FB-A790BCD62F78}"/>
              </a:ext>
            </a:extLst>
          </p:cNvPr>
          <p:cNvGrpSpPr/>
          <p:nvPr/>
        </p:nvGrpSpPr>
        <p:grpSpPr>
          <a:xfrm>
            <a:off x="8972997" y="8507432"/>
            <a:ext cx="1005063" cy="1038804"/>
            <a:chOff x="7632352" y="2667660"/>
            <a:chExt cx="405942" cy="419570"/>
          </a:xfrm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3F90AB5B-6396-FC2B-BC05-1217D800BEA7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78E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7208432-3580-B8EB-E6BA-D69BE22D8795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PHẠM DUYÊN 10 - 9Slide.vn">
            <a:extLst>
              <a:ext uri="{FF2B5EF4-FFF2-40B4-BE49-F238E27FC236}">
                <a16:creationId xmlns:a16="http://schemas.microsoft.com/office/drawing/2014/main" id="{99E86EBC-E10F-58F4-E828-C694A78BF5F4}"/>
              </a:ext>
            </a:extLst>
          </p:cNvPr>
          <p:cNvGrpSpPr/>
          <p:nvPr/>
        </p:nvGrpSpPr>
        <p:grpSpPr>
          <a:xfrm>
            <a:off x="8972997" y="8507371"/>
            <a:ext cx="1005063" cy="1038797"/>
            <a:chOff x="7632352" y="2667663"/>
            <a:chExt cx="405942" cy="419567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0D123488-A56F-2D63-85E3-107841200BFF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F209A"/>
            </a:solidFill>
            <a:ln w="19050">
              <a:solidFill>
                <a:srgbClr val="EF2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2475B27-1181-26DC-A0B8-B3AE93378F09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32" name="PHẠM DUYÊN 11 - 9Slide.vn">
            <a:extLst>
              <a:ext uri="{FF2B5EF4-FFF2-40B4-BE49-F238E27FC236}">
                <a16:creationId xmlns:a16="http://schemas.microsoft.com/office/drawing/2014/main" id="{362F907B-8E83-AC01-704C-FEE5D8DEACEF}"/>
              </a:ext>
            </a:extLst>
          </p:cNvPr>
          <p:cNvGrpSpPr/>
          <p:nvPr/>
        </p:nvGrpSpPr>
        <p:grpSpPr>
          <a:xfrm>
            <a:off x="11109650" y="8507438"/>
            <a:ext cx="1005063" cy="1038798"/>
            <a:chOff x="7632352" y="2667662"/>
            <a:chExt cx="405942" cy="419568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064AF8F1-3D71-2338-D436-117CC6FE9B39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F0FD7B58-AF2D-12D8-5965-34CD4AC92061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4050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PHẠM DUYÊN 12 - 9Slide.vn">
            <a:extLst>
              <a:ext uri="{FF2B5EF4-FFF2-40B4-BE49-F238E27FC236}">
                <a16:creationId xmlns:a16="http://schemas.microsoft.com/office/drawing/2014/main" id="{E1C54EDD-1EF7-88D7-0858-5CE68397680E}"/>
              </a:ext>
            </a:extLst>
          </p:cNvPr>
          <p:cNvGrpSpPr/>
          <p:nvPr/>
        </p:nvGrpSpPr>
        <p:grpSpPr>
          <a:xfrm>
            <a:off x="11110737" y="8534400"/>
            <a:ext cx="1005063" cy="1010300"/>
            <a:chOff x="7632352" y="2679172"/>
            <a:chExt cx="405942" cy="408058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65BFCA7A-5289-04C9-779B-54AD8B7E2C33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ECEA73"/>
            </a:solidFill>
            <a:ln w="19050">
              <a:solidFill>
                <a:srgbClr val="99D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FF793F6F-AAB5-48EB-B249-74E15958D995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8" name="PHẠM DUYÊN 13 - 9Slide.vn">
            <a:extLst>
              <a:ext uri="{FF2B5EF4-FFF2-40B4-BE49-F238E27FC236}">
                <a16:creationId xmlns:a16="http://schemas.microsoft.com/office/drawing/2014/main" id="{BC6EEC7F-0B19-1F2E-949C-25DD80CBE6DE}"/>
              </a:ext>
            </a:extLst>
          </p:cNvPr>
          <p:cNvSpPr txBox="1">
            <a:spLocks/>
          </p:cNvSpPr>
          <p:nvPr/>
        </p:nvSpPr>
        <p:spPr>
          <a:xfrm>
            <a:off x="10251475" y="8524575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9" name="PHẠM DUYÊN 14 - 9Slide.vn">
            <a:extLst>
              <a:ext uri="{FF2B5EF4-FFF2-40B4-BE49-F238E27FC236}">
                <a16:creationId xmlns:a16="http://schemas.microsoft.com/office/drawing/2014/main" id="{EC74B24F-D6EF-8DAA-962C-B2EBCD3243B2}"/>
              </a:ext>
            </a:extLst>
          </p:cNvPr>
          <p:cNvGrpSpPr/>
          <p:nvPr/>
        </p:nvGrpSpPr>
        <p:grpSpPr>
          <a:xfrm>
            <a:off x="7694520" y="8524303"/>
            <a:ext cx="1005063" cy="1038797"/>
            <a:chOff x="7632352" y="2667663"/>
            <a:chExt cx="405942" cy="419567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3E1A2A39-AEA5-2AAB-152B-7F1AA0577B57}"/>
                </a:ext>
              </a:extLst>
            </p:cNvPr>
            <p:cNvSpPr/>
            <p:nvPr/>
          </p:nvSpPr>
          <p:spPr>
            <a:xfrm>
              <a:off x="7632352" y="2681286"/>
              <a:ext cx="405942" cy="405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1A9D438-0D70-057C-E34E-ECB4349869BE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ellipse">
              <a:avLst/>
            </a:prstGeom>
          </p:spPr>
          <p:txBody>
            <a:bodyPr vert="horz" lIns="102906" tIns="51453" rIns="102906" bIns="51453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7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PHẠM DUYÊN 15 - 9Slide.vn">
            <a:extLst>
              <a:ext uri="{FF2B5EF4-FFF2-40B4-BE49-F238E27FC236}">
                <a16:creationId xmlns:a16="http://schemas.microsoft.com/office/drawing/2014/main" id="{0B9C9599-75DC-AA1F-F6BE-3250E59556BC}"/>
              </a:ext>
            </a:extLst>
          </p:cNvPr>
          <p:cNvSpPr txBox="1">
            <a:spLocks/>
          </p:cNvSpPr>
          <p:nvPr/>
        </p:nvSpPr>
        <p:spPr>
          <a:xfrm>
            <a:off x="7927045" y="8471041"/>
            <a:ext cx="584765" cy="977759"/>
          </a:xfrm>
          <a:prstGeom prst="rect">
            <a:avLst/>
          </a:prstGeom>
        </p:spPr>
        <p:txBody>
          <a:bodyPr vert="horz" lIns="102906" tIns="51453" rIns="102906" bIns="5145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9680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FC440600-0C93-3DF1-EA01-4E3903B12FED}"/>
              </a:ext>
            </a:extLst>
          </p:cNvPr>
          <p:cNvSpPr/>
          <p:nvPr/>
        </p:nvSpPr>
        <p:spPr>
          <a:xfrm>
            <a:off x="1872349" y="2209800"/>
            <a:ext cx="11068358" cy="4191000"/>
          </a:xfrm>
          <a:prstGeom prst="rect">
            <a:avLst/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5" name="PHẠM DUYÊN 2 - 9Slide.vn">
            <a:extLst>
              <a:ext uri="{FF2B5EF4-FFF2-40B4-BE49-F238E27FC236}">
                <a16:creationId xmlns:a16="http://schemas.microsoft.com/office/drawing/2014/main" id="{1284916A-0E56-22EC-514A-D15125112731}"/>
              </a:ext>
            </a:extLst>
          </p:cNvPr>
          <p:cNvCxnSpPr>
            <a:cxnSpLocks/>
          </p:cNvCxnSpPr>
          <p:nvPr/>
        </p:nvCxnSpPr>
        <p:spPr>
          <a:xfrm>
            <a:off x="3251570" y="5593268"/>
            <a:ext cx="83099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46828F3A-320C-FBD9-C20D-4725BECC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2819400"/>
            <a:ext cx="1500355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0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HẠM DUYÊN 1 - 9Slide.vn">
            <a:extLst>
              <a:ext uri="{FF2B5EF4-FFF2-40B4-BE49-F238E27FC236}">
                <a16:creationId xmlns:a16="http://schemas.microsoft.com/office/drawing/2014/main" id="{EFEA207E-29E0-925B-191F-98616AE71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705" y="6743700"/>
            <a:ext cx="11784589" cy="4017612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965FF853-1A67-FF0C-3ADD-5E92B1E63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639" y="723900"/>
            <a:ext cx="2202894" cy="2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E8C9C4D-7978-E210-B256-B2B83A086F97}"/>
              </a:ext>
            </a:extLst>
          </p:cNvPr>
          <p:cNvSpPr/>
          <p:nvPr/>
        </p:nvSpPr>
        <p:spPr>
          <a:xfrm>
            <a:off x="6324600" y="2425700"/>
            <a:ext cx="10775955" cy="5080000"/>
          </a:xfrm>
          <a:prstGeom prst="roundRect">
            <a:avLst>
              <a:gd name="adj" fmla="val 5706"/>
            </a:avLst>
          </a:prstGeom>
          <a:noFill/>
          <a:ln w="57150" cap="flat" cmpd="sng" algn="ctr">
            <a:solidFill>
              <a:srgbClr val="C7678E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kern="0" cap="none" spc="0" normalizeH="0" baseline="0" dirty="0">
              <a:ln>
                <a:noFill/>
              </a:ln>
              <a:solidFill>
                <a:srgbClr val="C7678E"/>
              </a:solidFill>
              <a:effectLst/>
              <a:uLnTx/>
              <a:uFillTx/>
              <a:latin typeface="#9Slide01 Noi dung ngan" panose="00000600000000000000" pitchFamily="2" charset="0"/>
              <a:sym typeface="字魂58号-创中黑" panose="00000500000000000000" pitchFamily="2" charset="-122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87804790-95F6-4AF2-093F-E2F5FA2D589C}"/>
              </a:ext>
            </a:extLst>
          </p:cNvPr>
          <p:cNvSpPr/>
          <p:nvPr/>
        </p:nvSpPr>
        <p:spPr>
          <a:xfrm>
            <a:off x="6483198" y="2530537"/>
            <a:ext cx="10458758" cy="4870326"/>
          </a:xfrm>
          <a:prstGeom prst="roundRect">
            <a:avLst>
              <a:gd name="adj" fmla="val 5715"/>
            </a:avLst>
          </a:prstGeom>
          <a:solidFill>
            <a:srgbClr val="D8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9B1AD124-684F-CE66-5E2C-C65FA98B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94" y="3885380"/>
            <a:ext cx="11718286" cy="17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pic>
        <p:nvPicPr>
          <p:cNvPr id="4" name="PHẠM DUYÊN 4 - 9Slide.vn" descr="F:\AAA-LÀM ẢNH SLIDE\Bai11-KP3-a.png">
            <a:extLst>
              <a:ext uri="{FF2B5EF4-FFF2-40B4-BE49-F238E27FC236}">
                <a16:creationId xmlns:a16="http://schemas.microsoft.com/office/drawing/2014/main" id="{264FFB2B-F336-E0E9-349D-84EB5136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691772"/>
            <a:ext cx="8404368" cy="5139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a) Vớt 1 con cá,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6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7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" name="PHẠM DUYÊN 8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9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PHẠM DUYÊN 10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AE1151B3-4742-E82F-D3F9-EA2F78CD9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19" y="403860"/>
            <a:ext cx="2202894" cy="2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7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1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1" animBg="1"/>
          <p:bldP spid="5" grpId="0"/>
          <p:bldP spid="18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b) Vớt 2 con cá,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5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6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PHẠM DUYÊN 7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1" name="PHẠM DUYÊN 11 - 9Slide.vn" descr="F:\AAA-LÀM ẢNH SLIDE\Bai11-KP3-b.png">
            <a:extLst>
              <a:ext uri="{FF2B5EF4-FFF2-40B4-BE49-F238E27FC236}">
                <a16:creationId xmlns:a16="http://schemas.microsoft.com/office/drawing/2014/main" id="{E31A1885-7FBE-F107-5DF3-D3653AB51A5C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945" y="4708418"/>
            <a:ext cx="8409560" cy="5137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6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c) Vớt 3 con cá,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5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6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2" name="PHẠM DUYÊN 7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4" name="PHẠM DUYÊN 11 - 9Slide.vn" descr="F:\AAA-LÀM ẢNH SLIDE\Bai11-KP3-c.png">
            <a:extLst>
              <a:ext uri="{FF2B5EF4-FFF2-40B4-BE49-F238E27FC236}">
                <a16:creationId xmlns:a16="http://schemas.microsoft.com/office/drawing/2014/main" id="{34552E55-A296-4003-A3FD-879FBC44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973" y="4693905"/>
            <a:ext cx="8409560" cy="512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5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HẠM DUYÊN 1 - 9Slide.vn">
            <a:extLst>
              <a:ext uri="{FF2B5EF4-FFF2-40B4-BE49-F238E27FC236}">
                <a16:creationId xmlns:a16="http://schemas.microsoft.com/office/drawing/2014/main" id="{528B672C-5BAB-556F-69C3-31BB6B283877}"/>
              </a:ext>
            </a:extLst>
          </p:cNvPr>
          <p:cNvSpPr/>
          <p:nvPr/>
        </p:nvSpPr>
        <p:spPr>
          <a:xfrm>
            <a:off x="10586143" y="5153099"/>
            <a:ext cx="6510052" cy="2140291"/>
          </a:xfrm>
          <a:prstGeom prst="flowChartAlternateProcess">
            <a:avLst/>
          </a:prstGeom>
          <a:solidFill>
            <a:srgbClr val="FFE7EA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accent1"/>
              </a:solidFill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4A4E042-1512-2C0C-CC69-1002ECB53F72}"/>
              </a:ext>
            </a:extLst>
          </p:cNvPr>
          <p:cNvSpPr/>
          <p:nvPr/>
        </p:nvSpPr>
        <p:spPr>
          <a:xfrm rot="10800000">
            <a:off x="6937829" y="399413"/>
            <a:ext cx="4412342" cy="1372235"/>
          </a:xfrm>
          <a:prstGeom prst="round2SameRect">
            <a:avLst/>
          </a:prstGeom>
          <a:solidFill>
            <a:srgbClr val="FFE7EA"/>
          </a:solidFill>
          <a:ln>
            <a:solidFill>
              <a:srgbClr val="FFE7E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F7635273-C14C-2CFC-263E-CF5D3599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486926"/>
            <a:ext cx="4760686" cy="1623016"/>
          </a:xfrm>
          <a:prstGeom prst="rect">
            <a:avLst/>
          </a:prstGeom>
        </p:spPr>
      </p:pic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509A0231-049A-42A8-0CF3-4FBE4581768E}"/>
              </a:ext>
            </a:extLst>
          </p:cNvPr>
          <p:cNvSpPr txBox="1"/>
          <p:nvPr/>
        </p:nvSpPr>
        <p:spPr>
          <a:xfrm>
            <a:off x="914400" y="2318066"/>
            <a:ext cx="865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d) Không vớt con cá nào, còn lại mấy con cá?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PHẠM DUYÊN 5 - 9Slide.vn">
            <a:extLst>
              <a:ext uri="{FF2B5EF4-FFF2-40B4-BE49-F238E27FC236}">
                <a16:creationId xmlns:a16="http://schemas.microsoft.com/office/drawing/2014/main" id="{FC93CC26-8CB9-A255-57A4-E2878BDC22A5}"/>
              </a:ext>
            </a:extLst>
          </p:cNvPr>
          <p:cNvGrpSpPr/>
          <p:nvPr/>
        </p:nvGrpSpPr>
        <p:grpSpPr>
          <a:xfrm>
            <a:off x="15485665" y="5674487"/>
            <a:ext cx="1164634" cy="1164740"/>
            <a:chOff x="1975996" y="3646349"/>
            <a:chExt cx="446022" cy="446063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759B0C2C-EB8D-903D-EC34-61FD2699E5CA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chemeClr val="accent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87451D4-2A4B-2755-7420-42D46692DC44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PHẠM DUYÊN 6 - 9Slide.vn">
            <a:extLst>
              <a:ext uri="{FF2B5EF4-FFF2-40B4-BE49-F238E27FC236}">
                <a16:creationId xmlns:a16="http://schemas.microsoft.com/office/drawing/2014/main" id="{4772EFA9-A798-65F9-8CE2-831F0BB3D233}"/>
              </a:ext>
            </a:extLst>
          </p:cNvPr>
          <p:cNvGrpSpPr/>
          <p:nvPr/>
        </p:nvGrpSpPr>
        <p:grpSpPr>
          <a:xfrm>
            <a:off x="15485665" y="5665382"/>
            <a:ext cx="1164634" cy="1182955"/>
            <a:chOff x="1975996" y="3646349"/>
            <a:chExt cx="446022" cy="453039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B0C518D-38FE-46EE-F317-6D80FEEDE1B4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E7E3B3-EFB8-1F91-C3CA-AC176C74C7F7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PHẠM DUYÊN 7 - 9Slide.vn">
            <a:extLst>
              <a:ext uri="{FF2B5EF4-FFF2-40B4-BE49-F238E27FC236}">
                <a16:creationId xmlns:a16="http://schemas.microsoft.com/office/drawing/2014/main" id="{9CA7CF3F-0F80-FB97-8D76-1A78FED94C64}"/>
              </a:ext>
            </a:extLst>
          </p:cNvPr>
          <p:cNvGrpSpPr/>
          <p:nvPr/>
        </p:nvGrpSpPr>
        <p:grpSpPr>
          <a:xfrm>
            <a:off x="11104768" y="5650823"/>
            <a:ext cx="1164634" cy="1212073"/>
            <a:chOff x="1975996" y="3646349"/>
            <a:chExt cx="446022" cy="464190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3376585-F711-BD6F-B851-1D7BFFB05CEB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AA1BEFA-6365-1EB7-2F12-73F2D76991D9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A04F0D5-D786-6629-6AC3-A005D29A6371}"/>
              </a:ext>
            </a:extLst>
          </p:cNvPr>
          <p:cNvGrpSpPr/>
          <p:nvPr/>
        </p:nvGrpSpPr>
        <p:grpSpPr>
          <a:xfrm>
            <a:off x="13327277" y="5665379"/>
            <a:ext cx="1164634" cy="1182957"/>
            <a:chOff x="1975996" y="3646349"/>
            <a:chExt cx="446022" cy="453040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FBD95931-19BB-1183-3726-6B74B9D25586}"/>
                </a:ext>
              </a:extLst>
            </p:cNvPr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E6A90B3-47E6-128E-001C-6F09AEBAC198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137160" tIns="68580" rIns="137160" bIns="6858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6798" b="1" dirty="0">
                  <a:solidFill>
                    <a:srgbClr val="C82B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655D1660-E710-3541-76CE-F4533D91C468}"/>
              </a:ext>
            </a:extLst>
          </p:cNvPr>
          <p:cNvSpPr txBox="1"/>
          <p:nvPr/>
        </p:nvSpPr>
        <p:spPr>
          <a:xfrm>
            <a:off x="12376589" y="5526198"/>
            <a:ext cx="843501" cy="1446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97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en-US" sz="8797" dirty="0">
              <a:solidFill>
                <a:srgbClr val="C82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5190BE02-679A-86CD-4629-F15B2EBC0317}"/>
              </a:ext>
            </a:extLst>
          </p:cNvPr>
          <p:cNvSpPr txBox="1"/>
          <p:nvPr/>
        </p:nvSpPr>
        <p:spPr>
          <a:xfrm>
            <a:off x="14599098" y="5600700"/>
            <a:ext cx="779381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997" dirty="0">
                <a:solidFill>
                  <a:srgbClr val="C82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21" name="PHẠM DUYÊN 11 - 9Slide.vn" descr="F:\AAA-LÀM ẢNH SLIDE\Bai11-KP3-d.png">
            <a:extLst>
              <a:ext uri="{FF2B5EF4-FFF2-40B4-BE49-F238E27FC236}">
                <a16:creationId xmlns:a16="http://schemas.microsoft.com/office/drawing/2014/main" id="{9842A8E1-DE6C-743A-F9EF-604E283C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431" y="4737447"/>
            <a:ext cx="8409560" cy="512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5" grpId="0"/>
          <p:bldP spid="18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DE4917B2-0DC9-BA78-2A0E-E020882B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38" y="6838950"/>
            <a:ext cx="12424725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7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7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HẠM DUYÊN 1 - 9Slide.vn">
            <a:extLst>
              <a:ext uri="{FF2B5EF4-FFF2-40B4-BE49-F238E27FC236}">
                <a16:creationId xmlns:a16="http://schemas.microsoft.com/office/drawing/2014/main" id="{25E32AFD-FA58-B908-0CA8-0246C57F0CD8}"/>
              </a:ext>
            </a:extLst>
          </p:cNvPr>
          <p:cNvSpPr/>
          <p:nvPr/>
        </p:nvSpPr>
        <p:spPr>
          <a:xfrm>
            <a:off x="778387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17EF16E4-ED75-3AAA-A91B-E3D38BA32182}"/>
              </a:ext>
            </a:extLst>
          </p:cNvPr>
          <p:cNvSpPr/>
          <p:nvPr/>
        </p:nvSpPr>
        <p:spPr>
          <a:xfrm>
            <a:off x="5102639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03518D18-998B-BB63-8EA5-105FF596F51D}"/>
              </a:ext>
            </a:extLst>
          </p:cNvPr>
          <p:cNvSpPr/>
          <p:nvPr/>
        </p:nvSpPr>
        <p:spPr>
          <a:xfrm>
            <a:off x="9426891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PHẠM DUYÊN 4 - 9Slide.vn">
            <a:extLst>
              <a:ext uri="{FF2B5EF4-FFF2-40B4-BE49-F238E27FC236}">
                <a16:creationId xmlns:a16="http://schemas.microsoft.com/office/drawing/2014/main" id="{D96AACB3-8220-B81A-EF84-537F0785983E}"/>
              </a:ext>
            </a:extLst>
          </p:cNvPr>
          <p:cNvSpPr/>
          <p:nvPr/>
        </p:nvSpPr>
        <p:spPr>
          <a:xfrm>
            <a:off x="13751144" y="24531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2 − 0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PHẠM DUYÊN 5 - 9Slide.vn">
            <a:extLst>
              <a:ext uri="{FF2B5EF4-FFF2-40B4-BE49-F238E27FC236}">
                <a16:creationId xmlns:a16="http://schemas.microsoft.com/office/drawing/2014/main" id="{BFEE317D-9B8A-0E9F-22DB-8C353AA432EA}"/>
              </a:ext>
            </a:extLst>
          </p:cNvPr>
          <p:cNvSpPr/>
          <p:nvPr/>
        </p:nvSpPr>
        <p:spPr>
          <a:xfrm>
            <a:off x="778387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6 − 6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PHẠM DUYÊN 6 - 9Slide.vn">
            <a:extLst>
              <a:ext uri="{FF2B5EF4-FFF2-40B4-BE49-F238E27FC236}">
                <a16:creationId xmlns:a16="http://schemas.microsoft.com/office/drawing/2014/main" id="{A1938F9D-5092-8BE0-2485-99E1F69F2061}"/>
              </a:ext>
            </a:extLst>
          </p:cNvPr>
          <p:cNvSpPr/>
          <p:nvPr/>
        </p:nvSpPr>
        <p:spPr>
          <a:xfrm>
            <a:off x="5102639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7 − 7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236D8B8F-B1A5-F667-0B58-935E2A6AFE8B}"/>
              </a:ext>
            </a:extLst>
          </p:cNvPr>
          <p:cNvSpPr/>
          <p:nvPr/>
        </p:nvSpPr>
        <p:spPr>
          <a:xfrm>
            <a:off x="9426891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4 − 4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PHẠM DUYÊN 8 - 9Slide.vn">
            <a:extLst>
              <a:ext uri="{FF2B5EF4-FFF2-40B4-BE49-F238E27FC236}">
                <a16:creationId xmlns:a16="http://schemas.microsoft.com/office/drawing/2014/main" id="{57183728-4ACD-661A-4915-7AC8CBA71D12}"/>
              </a:ext>
            </a:extLst>
          </p:cNvPr>
          <p:cNvSpPr/>
          <p:nvPr/>
        </p:nvSpPr>
        <p:spPr>
          <a:xfrm>
            <a:off x="13751144" y="4624808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9 − 9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PHẠM DUYÊN 9 - 9Slide.vn">
            <a:extLst>
              <a:ext uri="{FF2B5EF4-FFF2-40B4-BE49-F238E27FC236}">
                <a16:creationId xmlns:a16="http://schemas.microsoft.com/office/drawing/2014/main" id="{BE33832B-F128-E88B-5D34-F95AA6B671C4}"/>
              </a:ext>
            </a:extLst>
          </p:cNvPr>
          <p:cNvSpPr/>
          <p:nvPr/>
        </p:nvSpPr>
        <p:spPr>
          <a:xfrm>
            <a:off x="778387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PHẠM DUYÊN 10 - 9Slide.vn">
            <a:extLst>
              <a:ext uri="{FF2B5EF4-FFF2-40B4-BE49-F238E27FC236}">
                <a16:creationId xmlns:a16="http://schemas.microsoft.com/office/drawing/2014/main" id="{43A245D4-F3B8-1953-3C1D-4D2F0E25B8B3}"/>
              </a:ext>
            </a:extLst>
          </p:cNvPr>
          <p:cNvSpPr/>
          <p:nvPr/>
        </p:nvSpPr>
        <p:spPr>
          <a:xfrm>
            <a:off x="5102639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+ 4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PHẠM DUYÊN 11 - 9Slide.vn">
            <a:extLst>
              <a:ext uri="{FF2B5EF4-FFF2-40B4-BE49-F238E27FC236}">
                <a16:creationId xmlns:a16="http://schemas.microsoft.com/office/drawing/2014/main" id="{0DCBBD36-8E39-B597-75B6-E6CBAD72FD1E}"/>
              </a:ext>
            </a:extLst>
          </p:cNvPr>
          <p:cNvSpPr/>
          <p:nvPr/>
        </p:nvSpPr>
        <p:spPr>
          <a:xfrm>
            <a:off x="9426891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+ 0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PHẠM DUYÊN 12 - 9Slide.vn">
            <a:extLst>
              <a:ext uri="{FF2B5EF4-FFF2-40B4-BE49-F238E27FC236}">
                <a16:creationId xmlns:a16="http://schemas.microsoft.com/office/drawing/2014/main" id="{9A941E73-8A74-AAA1-B814-B9B05C86FCDF}"/>
              </a:ext>
            </a:extLst>
          </p:cNvPr>
          <p:cNvSpPr/>
          <p:nvPr/>
        </p:nvSpPr>
        <p:spPr>
          <a:xfrm>
            <a:off x="13751144" y="6819900"/>
            <a:ext cx="3774856" cy="1204493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+ 2 = </a:t>
            </a:r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0" name="PHẠM DUYÊN 13 - 9Slide.vn">
            <a:extLst>
              <a:ext uri="{FF2B5EF4-FFF2-40B4-BE49-F238E27FC236}">
                <a16:creationId xmlns:a16="http://schemas.microsoft.com/office/drawing/2014/main" id="{4EBD094B-ACFD-5F7C-FEC7-D936695B7C8A}"/>
              </a:ext>
            </a:extLst>
          </p:cNvPr>
          <p:cNvGrpSpPr/>
          <p:nvPr/>
        </p:nvGrpSpPr>
        <p:grpSpPr>
          <a:xfrm>
            <a:off x="573232" y="580537"/>
            <a:ext cx="1246910" cy="1257500"/>
            <a:chOff x="573232" y="580537"/>
            <a:chExt cx="1246910" cy="1257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0781EC-AE61-21E7-8F24-1DE2AE28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32" y="580537"/>
              <a:ext cx="1246910" cy="1257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E904C5-C9ED-6709-91F9-AE9628D2C956}"/>
                </a:ext>
              </a:extLst>
            </p:cNvPr>
            <p:cNvSpPr txBox="1"/>
            <p:nvPr/>
          </p:nvSpPr>
          <p:spPr>
            <a:xfrm>
              <a:off x="914037" y="701618"/>
              <a:ext cx="55281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E36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PHẠM DUYÊN 14 - 9Slide.vn">
            <a:extLst>
              <a:ext uri="{FF2B5EF4-FFF2-40B4-BE49-F238E27FC236}">
                <a16:creationId xmlns:a16="http://schemas.microsoft.com/office/drawing/2014/main" id="{2669D3A0-BD0B-F905-B0C4-CE9AB10B9894}"/>
              </a:ext>
            </a:extLst>
          </p:cNvPr>
          <p:cNvSpPr txBox="1"/>
          <p:nvPr/>
        </p:nvSpPr>
        <p:spPr>
          <a:xfrm>
            <a:off x="1728884" y="698443"/>
            <a:ext cx="438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0000500000000000000" pitchFamily="2" charset="0"/>
                <a:cs typeface="Arial" panose="020B0604020202020204" pitchFamily="34" charset="0"/>
              </a:rPr>
              <a:t>Tính nhẩm.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Quicksan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PHẠM DUYÊN 15 - 9Slide.vn">
            <a:extLst>
              <a:ext uri="{FF2B5EF4-FFF2-40B4-BE49-F238E27FC236}">
                <a16:creationId xmlns:a16="http://schemas.microsoft.com/office/drawing/2014/main" id="{22F37C17-B4C5-91DA-2AC7-AC3E14A9F207}"/>
              </a:ext>
            </a:extLst>
          </p:cNvPr>
          <p:cNvSpPr/>
          <p:nvPr/>
        </p:nvSpPr>
        <p:spPr>
          <a:xfrm>
            <a:off x="3485657" y="24930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PHẠM DUYÊN 16 - 9Slide.vn">
            <a:extLst>
              <a:ext uri="{FF2B5EF4-FFF2-40B4-BE49-F238E27FC236}">
                <a16:creationId xmlns:a16="http://schemas.microsoft.com/office/drawing/2014/main" id="{B66CA6EF-87A3-2DAE-6D6D-F2927FB89951}"/>
              </a:ext>
            </a:extLst>
          </p:cNvPr>
          <p:cNvSpPr/>
          <p:nvPr/>
        </p:nvSpPr>
        <p:spPr>
          <a:xfrm>
            <a:off x="7938655" y="2493095"/>
            <a:ext cx="768184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PHẠM DUYÊN 17 - 9Slide.vn">
            <a:extLst>
              <a:ext uri="{FF2B5EF4-FFF2-40B4-BE49-F238E27FC236}">
                <a16:creationId xmlns:a16="http://schemas.microsoft.com/office/drawing/2014/main" id="{9C61C5F8-BB20-275A-A3CB-94935093EF87}"/>
              </a:ext>
            </a:extLst>
          </p:cNvPr>
          <p:cNvSpPr/>
          <p:nvPr/>
        </p:nvSpPr>
        <p:spPr>
          <a:xfrm>
            <a:off x="12110599" y="24930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PHẠM DUYÊN 18 - 9Slide.vn">
            <a:extLst>
              <a:ext uri="{FF2B5EF4-FFF2-40B4-BE49-F238E27FC236}">
                <a16:creationId xmlns:a16="http://schemas.microsoft.com/office/drawing/2014/main" id="{3634FC1A-7BAA-A76D-F56A-1226986F19F7}"/>
              </a:ext>
            </a:extLst>
          </p:cNvPr>
          <p:cNvSpPr/>
          <p:nvPr/>
        </p:nvSpPr>
        <p:spPr>
          <a:xfrm>
            <a:off x="16583890" y="2493095"/>
            <a:ext cx="866695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PHẠM DUYÊN 19 - 9Slide.vn">
            <a:extLst>
              <a:ext uri="{FF2B5EF4-FFF2-40B4-BE49-F238E27FC236}">
                <a16:creationId xmlns:a16="http://schemas.microsoft.com/office/drawing/2014/main" id="{1AFFF364-0F7E-50A2-5BC7-50D1E219AC91}"/>
              </a:ext>
            </a:extLst>
          </p:cNvPr>
          <p:cNvSpPr/>
          <p:nvPr/>
        </p:nvSpPr>
        <p:spPr>
          <a:xfrm>
            <a:off x="3485657" y="46647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PHẠM DUYÊN 20 - 9Slide.vn">
            <a:extLst>
              <a:ext uri="{FF2B5EF4-FFF2-40B4-BE49-F238E27FC236}">
                <a16:creationId xmlns:a16="http://schemas.microsoft.com/office/drawing/2014/main" id="{D8B77267-E3BD-D6F8-5215-7AE9034DE170}"/>
              </a:ext>
            </a:extLst>
          </p:cNvPr>
          <p:cNvSpPr/>
          <p:nvPr/>
        </p:nvSpPr>
        <p:spPr>
          <a:xfrm>
            <a:off x="7938655" y="4664795"/>
            <a:ext cx="768184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PHẠM DUYÊN 21 - 9Slide.vn">
            <a:extLst>
              <a:ext uri="{FF2B5EF4-FFF2-40B4-BE49-F238E27FC236}">
                <a16:creationId xmlns:a16="http://schemas.microsoft.com/office/drawing/2014/main" id="{98B1CDCD-A1F3-A2F6-08D0-937AA1217271}"/>
              </a:ext>
            </a:extLst>
          </p:cNvPr>
          <p:cNvSpPr/>
          <p:nvPr/>
        </p:nvSpPr>
        <p:spPr>
          <a:xfrm>
            <a:off x="12110599" y="4664795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PHẠM DUYÊN 22 - 9Slide.vn">
            <a:extLst>
              <a:ext uri="{FF2B5EF4-FFF2-40B4-BE49-F238E27FC236}">
                <a16:creationId xmlns:a16="http://schemas.microsoft.com/office/drawing/2014/main" id="{15E7E625-789C-1CF8-3B77-21152AF02D55}"/>
              </a:ext>
            </a:extLst>
          </p:cNvPr>
          <p:cNvSpPr/>
          <p:nvPr/>
        </p:nvSpPr>
        <p:spPr>
          <a:xfrm>
            <a:off x="16583890" y="4664795"/>
            <a:ext cx="866695" cy="1135931"/>
          </a:xfrm>
          <a:prstGeom prst="roundRect">
            <a:avLst>
              <a:gd name="adj" fmla="val 20983"/>
            </a:avLst>
          </a:prstGeom>
          <a:solidFill>
            <a:srgbClr val="FF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PHẠM DUYÊN 23 - 9Slide.vn">
            <a:extLst>
              <a:ext uri="{FF2B5EF4-FFF2-40B4-BE49-F238E27FC236}">
                <a16:creationId xmlns:a16="http://schemas.microsoft.com/office/drawing/2014/main" id="{2D5CF4BE-704E-5A98-1166-D9F78BE7480D}"/>
              </a:ext>
            </a:extLst>
          </p:cNvPr>
          <p:cNvSpPr/>
          <p:nvPr/>
        </p:nvSpPr>
        <p:spPr>
          <a:xfrm>
            <a:off x="3485657" y="6859887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PHẠM DUYÊN 24 - 9Slide.vn">
            <a:extLst>
              <a:ext uri="{FF2B5EF4-FFF2-40B4-BE49-F238E27FC236}">
                <a16:creationId xmlns:a16="http://schemas.microsoft.com/office/drawing/2014/main" id="{70960A97-F617-DF33-7AA6-AB4D16E3F9EE}"/>
              </a:ext>
            </a:extLst>
          </p:cNvPr>
          <p:cNvSpPr/>
          <p:nvPr/>
        </p:nvSpPr>
        <p:spPr>
          <a:xfrm>
            <a:off x="7938655" y="6859887"/>
            <a:ext cx="768184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PHẠM DUYÊN 25 - 9Slide.vn">
            <a:extLst>
              <a:ext uri="{FF2B5EF4-FFF2-40B4-BE49-F238E27FC236}">
                <a16:creationId xmlns:a16="http://schemas.microsoft.com/office/drawing/2014/main" id="{B4C6BFF9-0FDE-CB59-36D6-BF0D5D37B1B4}"/>
              </a:ext>
            </a:extLst>
          </p:cNvPr>
          <p:cNvSpPr/>
          <p:nvPr/>
        </p:nvSpPr>
        <p:spPr>
          <a:xfrm>
            <a:off x="12110599" y="6859887"/>
            <a:ext cx="1067586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PHẠM DUYÊN 26 - 9Slide.vn">
            <a:extLst>
              <a:ext uri="{FF2B5EF4-FFF2-40B4-BE49-F238E27FC236}">
                <a16:creationId xmlns:a16="http://schemas.microsoft.com/office/drawing/2014/main" id="{09B97745-6E58-7E07-2597-D567388E0016}"/>
              </a:ext>
            </a:extLst>
          </p:cNvPr>
          <p:cNvSpPr/>
          <p:nvPr/>
        </p:nvSpPr>
        <p:spPr>
          <a:xfrm>
            <a:off x="16583890" y="6859887"/>
            <a:ext cx="866695" cy="1135931"/>
          </a:xfrm>
          <a:prstGeom prst="roundRect">
            <a:avLst>
              <a:gd name="adj" fmla="val 20983"/>
            </a:avLst>
          </a:prstGeom>
          <a:solidFill>
            <a:srgbClr val="B2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41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3" grpId="0" animBg="1"/>
      <p:bldP spid="2" grpId="0" animBg="1"/>
      <p:bldP spid="3" grpId="0" animBg="1"/>
      <p:bldP spid="6" grpId="0" animBg="1"/>
      <p:bldP spid="28" grpId="0" animBg="1"/>
      <p:bldP spid="46" grpId="0" animBg="1"/>
      <p:bldP spid="47" grpId="0" animBg="1"/>
      <p:bldP spid="48" grpId="0" animBg="1"/>
      <p:bldP spid="52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5" grpId="0" animBg="1"/>
      <p:bldP spid="25" grpId="1" animBg="1"/>
      <p:bldP spid="7" grpId="0" animBg="1"/>
      <p:bldP spid="7" grpId="1" animBg="1"/>
      <p:bldP spid="9" grpId="0" animBg="1"/>
      <p:bldP spid="9" grpId="1" animBg="1"/>
      <p:bldP spid="27" grpId="0" animBg="1"/>
      <p:bldP spid="27" grpId="1" animBg="1"/>
      <p:bldP spid="29" grpId="0" animBg="1"/>
      <p:bldP spid="29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341</TotalTime>
  <Words>197</Words>
  <Application>Microsoft Office PowerPoint</Application>
  <PresentationFormat>Custom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#9Slide01 Noi dung ngan</vt:lpstr>
      <vt:lpstr>Arial-Rounded</vt:lpstr>
      <vt:lpstr>Quicksand</vt:lpstr>
      <vt:lpstr>#9Slide04 Goku</vt:lpstr>
      <vt:lpstr>#9Slide05 Lobster</vt:lpstr>
      <vt:lpstr>VL Hagin Caps Medium</vt:lpstr>
      <vt:lpstr>#9Slide03 Sofia Pro Soft Bold</vt:lpstr>
      <vt:lpstr>SVN-Billo</vt:lpstr>
      <vt:lpstr>#9Slide03 Sofia Pro Soft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duyên</dc:title>
  <dc:subject>9Slide.vn</dc:subject>
  <dc:creator>PHAM DUYEN</dc:creator>
  <dc:description>9Slide.vn</dc:description>
  <cp:lastModifiedBy>Binh Bui Thanh</cp:lastModifiedBy>
  <cp:revision>111</cp:revision>
  <dcterms:created xsi:type="dcterms:W3CDTF">2006-08-16T00:00:00Z</dcterms:created>
  <dcterms:modified xsi:type="dcterms:W3CDTF">2023-07-19T02:40:15Z</dcterms:modified>
  <cp:category>9Slide.vn</cp:category>
  <dc:identifier>DAFOJ1LuU7I</dc:identifier>
</cp:coreProperties>
</file>