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00757714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007577140" r:id="rId16"/>
    <p:sldId id="270" r:id="rId17"/>
  </p:sldIdLst>
  <p:sldSz cx="12192000" cy="6858000"/>
  <p:notesSz cx="6858000" cy="9144000"/>
  <p:embeddedFontLst>
    <p:embeddedFont>
      <p:font typeface="#9Slide05 Aphrodite Pro" panose="020B0604020202020204" charset="0"/>
      <p:regular r:id="rId19"/>
    </p:embeddedFont>
    <p:embeddedFont>
      <p:font typeface="#9Slide05 FS Blonde Script" panose="020B0604020202020204" charset="0"/>
      <p:italic r:id="rId20"/>
    </p:embeddedFont>
    <p:embeddedFont>
      <p:font typeface="#9Slide05 SVNRingdena" panose="020B0604020202020204" charset="0"/>
      <p:regular r:id="rId21"/>
    </p:embeddedFont>
    <p:embeddedFont>
      <p:font typeface="#9Slide07 HLT Fall For You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7 IcielCadena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SVN-Newton" panose="020B0604020202020204" charset="0"/>
      <p:regular r:id="rId33"/>
    </p:embeddedFont>
    <p:embeddedFont>
      <p:font typeface="SVN-Ready" panose="020B0604020202020204" charset="0"/>
      <p:regular r:id="rId34"/>
    </p:embeddedFont>
    <p:embeddedFont>
      <p:font typeface="SVN-The Voic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575EA-3C9E-4BDB-A62B-5FF16FCB589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0FDD-11CA-42CB-811D-7834EC39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30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4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0" y="787486"/>
            <a:ext cx="1818684" cy="181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9" y="1713492"/>
            <a:ext cx="5144508" cy="5144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47974" y="230979"/>
            <a:ext cx="8131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 panose="020B0503020204020204" pitchFamily="34" charset="-122"/>
                <a:cs typeface="+mn-cs"/>
              </a:rPr>
              <a:t>Chia sẻ cảm xúc sau khi chơi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2" r:id="rId1" imgW="8153280" imgH="2162160"/>
        </mc:Choice>
        <mc:Fallback>
          <p:control name="TextBox2" r:id="rId1" imgW="8153280" imgH="2162160">
            <p:pic>
              <p:nvPicPr>
                <p:cNvPr id="7" name="TextBox2"/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14390" y="3406600"/>
                  <a:ext cx="8156575" cy="2156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045673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5721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+mn-cs"/>
                <a:sym typeface="+mn-lt"/>
              </a:rPr>
              <a:t>TỰ ĐÁNH GIÁ SAU CHỦ ĐỀ YÊU TRƯỜNG, MẾN LỚP: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Chưa 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988099" y="3601460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5665633" y="473824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 tốt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2050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48" y="2560382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03" y="3628653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7" y="3608484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39" y="4593728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23" y="457355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27" y="461949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1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" y="2881837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19046" y="286895"/>
            <a:ext cx="9144000" cy="6186309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Khảo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sát thực trạng vệ sinh trường , lớp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Lập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và thực hiện kế hoạch lao động để giữ gìn trường học xanh, sạch, đẹp.</a:t>
            </a:r>
          </a:p>
          <a:p>
            <a:pPr marL="571500" lvl="0" indent="-571500">
              <a:buFontTx/>
              <a:buChar char="-"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việc làm cụ thể 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để giữ gìn trường học xanh, sạch, đẹp.</a:t>
            </a:r>
            <a:endParaRPr kumimoji="0" lang="vi-VN" sz="3600" b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Nêu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một số vấn đề  thường xảy ra trong quan hệ bạn bè và đề xuất cách giải quyết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lời nói, việc làm để bày tỏ tình cảm với thầy cô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 hiện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những hoạt động để duy trì và phát triển mối quan hệ bạn bè.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892" y="-185700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7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Ộ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Ở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490">
            <a:off x="10366338" y="746512"/>
            <a:ext cx="1780186" cy="5730737"/>
          </a:xfrm>
          <a:prstGeom prst="rect">
            <a:avLst/>
          </a:prstGeom>
        </p:spPr>
      </p:pic>
      <p:pic>
        <p:nvPicPr>
          <p:cNvPr id="3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45" y="139700"/>
            <a:ext cx="1043365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73B0D-361C-008F-D917-F303F59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989" y="1248640"/>
            <a:ext cx="4273666" cy="1072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9A4E9-6125-2710-AAE7-B91F5A8B8C69}"/>
              </a:ext>
            </a:extLst>
          </p:cNvPr>
          <p:cNvSpPr txBox="1"/>
          <p:nvPr/>
        </p:nvSpPr>
        <p:spPr>
          <a:xfrm>
            <a:off x="421240" y="2818822"/>
            <a:ext cx="11366205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thông điệp yêu thương đến thầy cô.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gấp hạc giấy và gửi đến thầy cô những thông điệp yêu thương. Biết làm những việc làm cần thiết để giúp đỡ bạn bè vượt qua khó khăn.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9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346</Words>
  <Application>Microsoft Office PowerPoint</Application>
  <PresentationFormat>Widescreen</PresentationFormat>
  <Paragraphs>54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Times New Roman</vt:lpstr>
      <vt:lpstr>Calibri</vt:lpstr>
      <vt:lpstr>SVN-Ready</vt:lpstr>
      <vt:lpstr>#9Slide05 FS Blonde Script</vt:lpstr>
      <vt:lpstr>#9Slide05 SVNRingdena</vt:lpstr>
      <vt:lpstr>#9Slide07 IcielCadena</vt:lpstr>
      <vt:lpstr>#9Slide05 Aphrodite Pro</vt:lpstr>
      <vt:lpstr>SVN-Newton</vt:lpstr>
      <vt:lpstr>SVN-The Voice</vt:lpstr>
      <vt:lpstr>#9Slide07 HoneyCream</vt:lpstr>
      <vt:lpstr>Cambria</vt:lpstr>
      <vt:lpstr>#9Slide07 HLT Fall For You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Mrs PHUONG</cp:lastModifiedBy>
  <cp:revision>21</cp:revision>
  <dcterms:created xsi:type="dcterms:W3CDTF">2023-10-11T14:27:11Z</dcterms:created>
  <dcterms:modified xsi:type="dcterms:W3CDTF">2023-11-11T13:05:49Z</dcterms:modified>
</cp:coreProperties>
</file>