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8" r:id="rId4"/>
    <p:sldId id="276" r:id="rId5"/>
    <p:sldId id="321" r:id="rId6"/>
    <p:sldId id="322" r:id="rId7"/>
    <p:sldId id="324" r:id="rId8"/>
    <p:sldId id="323" r:id="rId9"/>
    <p:sldId id="256" r:id="rId10"/>
    <p:sldId id="257" r:id="rId11"/>
    <p:sldId id="267" r:id="rId12"/>
    <p:sldId id="262" r:id="rId13"/>
    <p:sldId id="263" r:id="rId14"/>
    <p:sldId id="264" r:id="rId15"/>
    <p:sldId id="268" r:id="rId16"/>
    <p:sldId id="265" r:id="rId17"/>
    <p:sldId id="266" r:id="rId18"/>
    <p:sldId id="269" r:id="rId19"/>
    <p:sldId id="271" r:id="rId20"/>
    <p:sldId id="273" r:id="rId21"/>
    <p:sldId id="274" r:id="rId22"/>
    <p:sldId id="272" r:id="rId23"/>
    <p:sldId id="277" r:id="rId24"/>
    <p:sldId id="259" r:id="rId25"/>
    <p:sldId id="275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Vogue-ExtraBold" panose="020B050000000000000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Fredoka One" panose="020B0604020202020204" charset="0"/>
      <p:regular r:id="rId39"/>
    </p:embeddedFont>
    <p:embeddedFont>
      <p:font typeface="SVN-Newton" panose="020B0604020202020204" charset="0"/>
      <p:regular r:id="rId40"/>
    </p:embeddedFont>
    <p:embeddedFont>
      <p:font typeface="SVN-Ready" panose="020B0604020202020204" charset="0"/>
      <p:regular r:id="rId41"/>
    </p:embeddedFont>
    <p:embeddedFont>
      <p:font typeface="#9Slide07 HoneyCream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AA7"/>
    <a:srgbClr val="CA3659"/>
    <a:srgbClr val="C5F2FE"/>
    <a:srgbClr val="EFFCFF"/>
    <a:srgbClr val="B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1DFC-35C7-4AB3-9C05-34612DBF026C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9455-7E44-4AC9-926C-6483D665A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E6-0564-6380-443B-6A7ABC18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94E3-3D44-6B94-CE1E-6493BBE7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9A92-E0A8-8E39-CC39-986E544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13A2-C024-8971-D8CE-943B4229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86A8-A8A6-29C6-1E82-0879925B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0B42-274E-167F-59ED-BC5A663F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04F22-1CE7-B796-A0B5-1DE17F7A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90EA-5D96-A165-3FBE-61C413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E6BE-77DC-9679-AD5C-7F191713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48AA-461B-E66D-B28A-D14E693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7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37FD9-C119-3D5E-A4A8-712C039A6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1394-2E21-E83C-8E8D-9CFBE5516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FDE8-7F18-38C9-A911-43B6B0EE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4D28-6F2B-FC0A-267C-389F3D8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168B-09C5-5421-CB6A-51803C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4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04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33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40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57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9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77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3126F-9A87-90DB-B416-48DF70A6B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2D5E0FF-143D-0002-9C8A-0100C5C65B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98FA25-677F-1015-ADDA-4283760077D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3D39B-15F8-5AEC-E7D5-45C69B018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A5710-5D2E-B844-399E-05E20C15CA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0D012-8EE0-4EDF-BCDD-AF7053CCB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793DF-CA0F-8A96-CCB1-2D0AF9C05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C34F73-3409-4F02-E994-30DA69C41A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5B7F67-148B-E4DE-7B58-A99F3FF3931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9C636-54C2-1307-973A-34459CBFE9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B7E3A6-76F8-8D56-87B8-316B75AB37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29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970F-FFCE-4D9D-6AA2-A07B1A1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0F4-09B2-F35A-18B4-7A358184E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91F-C838-D2E3-6F37-D91F781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09DC-7DB1-5F79-8ED0-164CC7F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5377-6D62-0CB7-6F0F-FAAC20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1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09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48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3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47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182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5923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B2CD-11D6-C0F5-9F17-859AE66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37B-5A56-0316-BE8E-D7B8B9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613A-10F3-39E3-8C01-7459E534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F486-BE47-4A00-EFE6-BC7AEBC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EB81-7056-B804-0BA7-9DFB9CE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2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9C3B-EE57-7CA5-AC29-C888173A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385F-110F-2E09-DAB5-F1C276B5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220C-D269-F0BF-4EAE-D980403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F965-8A81-26B3-E5F9-2BAE59BB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2E30-E476-5EEA-5C2E-57A2515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4D7A-D9A0-4940-34FA-2E9DAA77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1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A41-255B-5FC7-48C8-4BD515D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B5A2-FF79-3D7E-0C19-B29B8468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F397-DEB7-680C-D4B5-F851EAAD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D1380-1028-669A-5AF4-F608A62B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0BE7-561E-A4CA-D2A3-F078078FA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2688-F20D-2A1A-D3D5-CD97C24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8C376-5088-EF84-0567-1376CB9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03829-5B4F-6563-8111-B2F6C2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EBB1-FE62-9509-9EEF-F6F5FCC5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658-ADF8-6605-4B68-0C0FA64A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13A6-2F4A-FDFF-DCB0-1837D365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BC1C-F156-762F-A260-30852847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5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CA348-972C-C393-349A-CEBFAAB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25952-990D-157E-3763-BBE3AC1F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89E8-B920-40D1-A0ED-0E6CF3B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1B15-898D-1E7F-9826-8FBB5915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E692-9798-EE50-71E2-0EA18B2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F4F8-E166-929F-785D-C82CCB38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586D-4AE6-88A3-8798-EB5C546F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12C9-4B49-FFD3-CC33-D0EFA52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9991-D318-2D8E-2AB6-7BBEEDA0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5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2C6-2C70-DE81-9BDE-19C6000F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BFBDA-DDE9-B6B7-D5C2-5F363C8D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AF0D-449B-7C3C-91DA-A987FE0A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AA43-E865-FB44-ADFC-5A185B8C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A2EDD-EC57-32CA-362F-CF5DD2D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D2DF3-8CD5-DA36-56C5-AF3ADFC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2B23A-F9AA-7ED3-5F8B-9647EE3D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008BD-E5C9-2810-3129-CE481DDD4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3E8B-EA89-1A7D-14A3-D32CD3844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C177-755C-4B50-B2CD-E42465AE967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6184-DB9E-EB93-E1FA-945262BE3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2FB6C-7B4D-4F2A-3AAA-7933EBE5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E5C9D93-5F07-3BAE-A7B5-8F0164201FD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5796F9-9360-CFDE-E9EE-D7D5E3A879D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BEDDD-8E6C-7AEF-B89A-0A6D4AD6C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E136B-A400-458F-F15F-6A3C123E84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FA474-E4CB-7805-60DF-2B580574E1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5DD6-9E15-39E9-4ED6-9E81A85201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B46807-BA98-AC47-72C6-81992E0798D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F961-A964-397E-9F2F-1F2793E93BA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6E112-0201-B7EE-2857-4FA8FA4FDF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0757F-7075-1BCA-8713-572CA00EA2D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B35B431-8D27-DD14-9B87-2BE5BBA3D10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7D562A-C20B-35A1-E8DE-47AC6C9905F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AF80D-07C8-AAE5-3A6C-E289720CD3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AEAE3-6CBB-3E06-67F5-0C0D759E8E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53B58-93E8-8B3D-557D-77DA419A50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471C2-FE9B-893E-47C4-8000E47105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4455AE-C4AC-2B78-50F0-CBA535767AA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57960-AFCD-8747-4EB1-077D598D466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BEC51D-AF1F-3B67-8D0C-A04360F0DD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0795A9-775F-6CE8-D406-DFCA22F42FE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9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" Target="slide3.xml"/><Relationship Id="rId7" Type="http://schemas.openxmlformats.org/officeDocument/2006/relationships/slide" Target="slide4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2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2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2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0E240-6ADC-2745-5074-BC36CCE7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598" y="1135504"/>
            <a:ext cx="9467909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5D2C-51A3-9439-C5FE-AC5A9BF8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2" y="276510"/>
            <a:ext cx="9559956" cy="6304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8440A5-EB9C-F4DC-5168-E37EA9DBA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F92F7-D27B-9C8B-CC36-783DDFD4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E5B6D-2464-DCCB-B12C-307E963B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7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875D20-7ED9-B836-4312-FB72E885F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33224"/>
              </p:ext>
            </p:extLst>
          </p:nvPr>
        </p:nvGraphicFramePr>
        <p:xfrm>
          <a:off x="694574" y="1552710"/>
          <a:ext cx="10802852" cy="37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17">
                  <a:extLst>
                    <a:ext uri="{9D8B030D-6E8A-4147-A177-3AD203B41FA5}">
                      <a16:colId xmlns:a16="http://schemas.microsoft.com/office/drawing/2014/main" val="2189651085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3749106037"/>
                    </a:ext>
                  </a:extLst>
                </a:gridCol>
                <a:gridCol w="4305993">
                  <a:extLst>
                    <a:ext uri="{9D8B030D-6E8A-4147-A177-3AD203B41FA5}">
                      <a16:colId xmlns:a16="http://schemas.microsoft.com/office/drawing/2014/main" val="2763641793"/>
                    </a:ext>
                  </a:extLst>
                </a:gridCol>
                <a:gridCol w="3350953">
                  <a:extLst>
                    <a:ext uri="{9D8B030D-6E8A-4147-A177-3AD203B41FA5}">
                      <a16:colId xmlns:a16="http://schemas.microsoft.com/office/drawing/2014/main" val="3135703338"/>
                    </a:ext>
                  </a:extLst>
                </a:gridCol>
              </a:tblGrid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50419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84680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26715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885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1F69DC-491C-40D6-1D34-5E260D52F867}"/>
              </a:ext>
            </a:extLst>
          </p:cNvPr>
          <p:cNvSpPr txBox="1"/>
          <p:nvPr/>
        </p:nvSpPr>
        <p:spPr>
          <a:xfrm>
            <a:off x="4243648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4 + 3 =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4B2E-BF88-80A0-0FB6-9748184F7581}"/>
              </a:ext>
            </a:extLst>
          </p:cNvPr>
          <p:cNvSpPr txBox="1"/>
          <p:nvPr/>
        </p:nvSpPr>
        <p:spPr>
          <a:xfrm>
            <a:off x="7870537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3 + 4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D8114-865C-3FD6-D1AE-1DD7F6C1BB04}"/>
              </a:ext>
            </a:extLst>
          </p:cNvPr>
          <p:cNvSpPr txBox="1"/>
          <p:nvPr/>
        </p:nvSpPr>
        <p:spPr>
          <a:xfrm>
            <a:off x="4243648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6 + 9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CACDD-940B-21DC-E7FF-2B388C02D79A}"/>
              </a:ext>
            </a:extLst>
          </p:cNvPr>
          <p:cNvSpPr txBox="1"/>
          <p:nvPr/>
        </p:nvSpPr>
        <p:spPr>
          <a:xfrm>
            <a:off x="7870537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9 + 6 =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7E282-0F7B-E75A-73F2-A08CF5BB263A}"/>
              </a:ext>
            </a:extLst>
          </p:cNvPr>
          <p:cNvSpPr txBox="1"/>
          <p:nvPr/>
        </p:nvSpPr>
        <p:spPr>
          <a:xfrm>
            <a:off x="4243648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8 + 5 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A3F9-8A39-249E-0FC3-56F6FB1D94E7}"/>
              </a:ext>
            </a:extLst>
          </p:cNvPr>
          <p:cNvSpPr txBox="1"/>
          <p:nvPr/>
        </p:nvSpPr>
        <p:spPr>
          <a:xfrm>
            <a:off x="7870537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5 + 8 =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84BA8-79DF-896B-593A-AA302937DF1B}"/>
              </a:ext>
            </a:extLst>
          </p:cNvPr>
          <p:cNvSpPr txBox="1"/>
          <p:nvPr/>
        </p:nvSpPr>
        <p:spPr>
          <a:xfrm>
            <a:off x="2138482" y="5413391"/>
            <a:ext cx="791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 a + b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b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6EB68-9FB2-13C5-6D3D-AE75F6F5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8" y="409518"/>
            <a:ext cx="10010500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FE6F2B-7DED-268C-C732-8ED1627C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6A2A1-3E05-9E21-D7D6-D52751AF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C82D09-22F9-C794-29B0-81BF77672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4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1B380-4AA9-7179-222E-3AF0F2CDD175}"/>
              </a:ext>
            </a:extLst>
          </p:cNvPr>
          <p:cNvSpPr txBox="1"/>
          <p:nvPr/>
        </p:nvSpPr>
        <p:spPr>
          <a:xfrm>
            <a:off x="734291" y="1024270"/>
            <a:ext cx="1072341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thấy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a + 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b + a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, ta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37170-C574-A209-AE4C-2346F026054E}"/>
              </a:ext>
            </a:extLst>
          </p:cNvPr>
          <p:cNvGrpSpPr/>
          <p:nvPr/>
        </p:nvGrpSpPr>
        <p:grpSpPr>
          <a:xfrm>
            <a:off x="3808948" y="2391739"/>
            <a:ext cx="4574104" cy="989987"/>
            <a:chOff x="6803856" y="1022680"/>
            <a:chExt cx="983169" cy="1018189"/>
          </a:xfrm>
        </p:grpSpPr>
        <p:sp>
          <p:nvSpPr>
            <p:cNvPr id="4" name="文本框 27">
              <a:extLst>
                <a:ext uri="{FF2B5EF4-FFF2-40B4-BE49-F238E27FC236}">
                  <a16:creationId xmlns:a16="http://schemas.microsoft.com/office/drawing/2014/main" id="{D007852B-56F3-A0D5-DCF4-B4E3CEF114A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BA8C3-6D9A-DD16-C2AD-A8AB8E399373}"/>
                </a:ext>
              </a:extLst>
            </p:cNvPr>
            <p:cNvSpPr txBox="1"/>
            <p:nvPr/>
          </p:nvSpPr>
          <p:spPr>
            <a:xfrm>
              <a:off x="6882019" y="1136093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 + b = b + 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78A878-AEB9-E807-94FB-F1AFFCE7E2E2}"/>
              </a:ext>
            </a:extLst>
          </p:cNvPr>
          <p:cNvSpPr txBox="1"/>
          <p:nvPr/>
        </p:nvSpPr>
        <p:spPr>
          <a:xfrm>
            <a:off x="552468" y="3698930"/>
            <a:ext cx="1072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771F9-721E-E471-45CB-707B35E1C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8BF04-685A-72D0-8E63-5997BEF6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863CB-DBFB-1D39-4723-419594F47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39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1B17-8B72-20F6-C68F-D1ED75A57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511" y="1224528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61F839-8719-ABD9-51A4-00CE6F0CD04C}"/>
              </a:ext>
            </a:extLst>
          </p:cNvPr>
          <p:cNvGrpSpPr/>
          <p:nvPr/>
        </p:nvGrpSpPr>
        <p:grpSpPr>
          <a:xfrm>
            <a:off x="450206" y="437062"/>
            <a:ext cx="3091016" cy="758175"/>
            <a:chOff x="6803856" y="1022679"/>
            <a:chExt cx="957421" cy="1018190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52F6352-0F43-00D9-4A92-11574560841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71B32-0DF7-0AE5-758E-80BB084B5294}"/>
                </a:ext>
              </a:extLst>
            </p:cNvPr>
            <p:cNvSpPr txBox="1"/>
            <p:nvPr/>
          </p:nvSpPr>
          <p:spPr>
            <a:xfrm>
              <a:off x="6856271" y="1022679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341A4-824A-8B5B-E088-C3DD7FDF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1350723"/>
            <a:ext cx="4401693" cy="219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4D54-71C3-D046-219A-5F100D25BB1D}"/>
              </a:ext>
            </a:extLst>
          </p:cNvPr>
          <p:cNvSpPr txBox="1"/>
          <p:nvPr/>
        </p:nvSpPr>
        <p:spPr>
          <a:xfrm>
            <a:off x="619428" y="1607706"/>
            <a:ext cx="396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450 + 279 = 729</a:t>
            </a:r>
          </a:p>
          <a:p>
            <a:r>
              <a:rPr lang="en-US" sz="4000" b="1" dirty="0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27</a:t>
            </a:r>
            <a:r>
              <a:rPr lang="en-US" sz="4000" b="1" dirty="0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9 </a:t>
            </a:r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+ 450 =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D0B65-AC53-ED21-6E72-88D697D7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66" y="2055758"/>
            <a:ext cx="1188823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E3D9C-1BCB-A8E5-1472-7F9259D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5" y="1338159"/>
            <a:ext cx="5324369" cy="225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18A91-45E0-2BF3-D4BB-76FE1B55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12" y="2235877"/>
            <a:ext cx="1188823" cy="145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2AAD-75E5-45E3-B515-A21DA97D965C}"/>
              </a:ext>
            </a:extLst>
          </p:cNvPr>
          <p:cNvSpPr txBox="1"/>
          <p:nvPr/>
        </p:nvSpPr>
        <p:spPr>
          <a:xfrm>
            <a:off x="6614869" y="170181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7 142 + 462 = 7 604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E302F-49D5-0008-4447-1D4DB253E7F1}"/>
              </a:ext>
            </a:extLst>
          </p:cNvPr>
          <p:cNvSpPr txBox="1"/>
          <p:nvPr/>
        </p:nvSpPr>
        <p:spPr>
          <a:xfrm>
            <a:off x="6614869" y="243225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462 + 7 142 =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E52235-DDAB-9414-2212-66BFABFE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2" y="3909129"/>
            <a:ext cx="5324369" cy="225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F9D55-84C4-E138-9BF8-29790B5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38" y="4791306"/>
            <a:ext cx="1188823" cy="1457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F81A96-D78E-E0E1-279E-E7FEF5045DF2}"/>
              </a:ext>
            </a:extLst>
          </p:cNvPr>
          <p:cNvSpPr txBox="1"/>
          <p:nvPr/>
        </p:nvSpPr>
        <p:spPr>
          <a:xfrm>
            <a:off x="3738666" y="427278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 + 4 763 = 4 819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D0036-571B-FA1A-2EF4-33AC20AD5D36}"/>
              </a:ext>
            </a:extLst>
          </p:cNvPr>
          <p:cNvSpPr txBox="1"/>
          <p:nvPr/>
        </p:nvSpPr>
        <p:spPr>
          <a:xfrm>
            <a:off x="3738666" y="500322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4 763 + 56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F66C3-8561-3B4A-44F0-8F7D46D5866E}"/>
              </a:ext>
            </a:extLst>
          </p:cNvPr>
          <p:cNvSpPr txBox="1"/>
          <p:nvPr/>
        </p:nvSpPr>
        <p:spPr>
          <a:xfrm>
            <a:off x="3443094" y="2235877"/>
            <a:ext cx="142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299F79-B986-D3F5-DC9C-F0E4CD551BED}"/>
              </a:ext>
            </a:extLst>
          </p:cNvPr>
          <p:cNvSpPr txBox="1"/>
          <p:nvPr/>
        </p:nvSpPr>
        <p:spPr>
          <a:xfrm>
            <a:off x="9843403" y="2419414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7 604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33C9-F06C-A8F0-2A75-096E7C688C10}"/>
              </a:ext>
            </a:extLst>
          </p:cNvPr>
          <p:cNvSpPr txBox="1"/>
          <p:nvPr/>
        </p:nvSpPr>
        <p:spPr>
          <a:xfrm>
            <a:off x="6707917" y="5101948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4 819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42F84-CE1B-DBB5-8003-BE953A8E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99697D-CDFC-6A9E-1DD7-BFE2375C2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0C2CA1-0B41-DDEA-BE83-1B7B26A39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8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230FC0-DA2F-FE18-A060-F49B6A24CD26}"/>
              </a:ext>
            </a:extLst>
          </p:cNvPr>
          <p:cNvGrpSpPr/>
          <p:nvPr/>
        </p:nvGrpSpPr>
        <p:grpSpPr>
          <a:xfrm>
            <a:off x="367079" y="437062"/>
            <a:ext cx="2126739" cy="769441"/>
            <a:chOff x="6803856" y="1022679"/>
            <a:chExt cx="679341" cy="103332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BB6729EA-38E2-8914-8376-D6B276F2671C}"/>
                </a:ext>
              </a:extLst>
            </p:cNvPr>
            <p:cNvSpPr txBox="1"/>
            <p:nvPr/>
          </p:nvSpPr>
          <p:spPr>
            <a:xfrm>
              <a:off x="6803856" y="1022680"/>
              <a:ext cx="62692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A83D61-2E7A-6F7C-6CEE-F4B376A553A2}"/>
                </a:ext>
              </a:extLst>
            </p:cNvPr>
            <p:cNvSpPr txBox="1"/>
            <p:nvPr/>
          </p:nvSpPr>
          <p:spPr>
            <a:xfrm>
              <a:off x="6856271" y="1022679"/>
              <a:ext cx="626926" cy="103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2B8F6-BDA0-ADAC-C0F0-3B0B97304096}"/>
              </a:ext>
            </a:extLst>
          </p:cNvPr>
          <p:cNvSpPr txBox="1"/>
          <p:nvPr/>
        </p:nvSpPr>
        <p:spPr>
          <a:xfrm>
            <a:off x="2429375" y="355996"/>
            <a:ext cx="939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Rô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bốt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a, b, c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4898-ED5C-E7FE-80C6-EF433C8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6" y="1891469"/>
            <a:ext cx="9592888" cy="461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7AF8C-EE3E-A8EA-F35A-C90671C8A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A5DBC-9BCC-72BE-ADCC-7A2C8A44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2ED2C-6ECC-FA15-C259-15B5AC023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1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494CC9-D85E-BF9F-F15B-E0603839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 rot="19821016">
            <a:off x="6494853" y="4926818"/>
            <a:ext cx="2560320" cy="197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71E4C-5191-8B44-B616-15E4FA5A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855" b="58557"/>
          <a:stretch/>
        </p:blipFill>
        <p:spPr>
          <a:xfrm rot="910354">
            <a:off x="2782521" y="5411494"/>
            <a:ext cx="2497198" cy="114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C174D-773C-F663-F559-C1B7E4E8D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 rot="324327">
            <a:off x="131703" y="5556146"/>
            <a:ext cx="2560320" cy="83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D4D99-B54E-2275-00CE-1E001473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>
            <a:off x="615142" y="419793"/>
            <a:ext cx="2560320" cy="83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62650-1A81-5C6B-51F6-DC799C9A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931024" y="1637605"/>
            <a:ext cx="3657600" cy="64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76449-B0FD-EEAD-4ECF-748DB8AA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>
            <a:off x="4560919" y="773997"/>
            <a:ext cx="2560320" cy="1970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5E5B0-7ED1-3A31-170F-E447C1D43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8260084" y="2753102"/>
            <a:ext cx="2732112" cy="61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A5F9-5D80-1204-0FC2-0E7847E4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273" b="54833"/>
          <a:stretch/>
        </p:blipFill>
        <p:spPr>
          <a:xfrm>
            <a:off x="7614460" y="1243989"/>
            <a:ext cx="2560320" cy="133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5057D-439D-A33E-2E12-8FD79D13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615142" y="2679268"/>
            <a:ext cx="3798913" cy="6483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FC5D66-BAED-F9FA-4B0E-5CC83938F5BA}"/>
              </a:ext>
            </a:extLst>
          </p:cNvPr>
          <p:cNvGrpSpPr/>
          <p:nvPr/>
        </p:nvGrpSpPr>
        <p:grpSpPr>
          <a:xfrm>
            <a:off x="236380" y="3714200"/>
            <a:ext cx="7828871" cy="768080"/>
            <a:chOff x="6803856" y="1022680"/>
            <a:chExt cx="931725" cy="1152841"/>
          </a:xfrm>
        </p:grpSpPr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BAD8C9C9-9913-62A2-CB47-5E9721F47C23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7FAA27-929C-9229-B466-5CD8FC7B2583}"/>
                </a:ext>
              </a:extLst>
            </p:cNvPr>
            <p:cNvSpPr txBox="1"/>
            <p:nvPr/>
          </p:nvSpPr>
          <p:spPr>
            <a:xfrm>
              <a:off x="6830575" y="1067615"/>
              <a:ext cx="905006" cy="110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EBDE44-026D-E346-AC81-875B61C5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6780419" y="409796"/>
            <a:ext cx="3657600" cy="64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584B0-0F50-C65D-77E8-A3A7930E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3956860" y="4654477"/>
            <a:ext cx="3657600" cy="64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062E6-050E-7287-36A5-753F61D15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351903" y="4617812"/>
            <a:ext cx="3798913" cy="64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7B80B8-093E-891A-68A7-4E2699A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7647713" y="4623205"/>
            <a:ext cx="3657600" cy="648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02429-34D3-4959-B822-784307C8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9071963" y="5666289"/>
            <a:ext cx="2732112" cy="61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77D04C-32E1-00B4-2D99-8CFD3502A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476B79-368B-F261-90D7-2E240367B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81050A-3559-B4AB-DA17-A02C10AC0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4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18B0AE-DABD-B1C1-233C-5244846DB347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07EEBCF4-502B-A8F1-3A30-16B6DA21682D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96095-E50C-C594-F9D6-F15C2DB472E2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B9F51-4668-190D-5412-138107746EA8}"/>
              </a:ext>
            </a:extLst>
          </p:cNvPr>
          <p:cNvGrpSpPr/>
          <p:nvPr/>
        </p:nvGrpSpPr>
        <p:grpSpPr>
          <a:xfrm>
            <a:off x="1695796" y="1436833"/>
            <a:ext cx="8481742" cy="1281627"/>
            <a:chOff x="1695796" y="1436833"/>
            <a:chExt cx="8481742" cy="1281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E042D8-F682-0481-529E-8388035831E7}"/>
                </a:ext>
              </a:extLst>
            </p:cNvPr>
            <p:cNvSpPr/>
            <p:nvPr/>
          </p:nvSpPr>
          <p:spPr>
            <a:xfrm>
              <a:off x="1695796" y="1436833"/>
              <a:ext cx="8481742" cy="1281627"/>
            </a:xfrm>
            <a:prstGeom prst="roundRect">
              <a:avLst/>
            </a:prstGeom>
            <a:solidFill>
              <a:srgbClr val="C5F2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A31FA-09DE-177B-4927-AF0A5E9D645E}"/>
                </a:ext>
              </a:extLst>
            </p:cNvPr>
            <p:cNvSpPr txBox="1"/>
            <p:nvPr/>
          </p:nvSpPr>
          <p:spPr>
            <a:xfrm>
              <a:off x="2014440" y="1456576"/>
              <a:ext cx="81630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30 + 89 + 70 = 30 + 70 + 89</a:t>
              </a:r>
            </a:p>
            <a:p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                                = 100 + 89 = 189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823C-A7F5-8913-934E-1E82F339D744}"/>
              </a:ext>
            </a:extLst>
          </p:cNvPr>
          <p:cNvGrpSpPr/>
          <p:nvPr/>
        </p:nvGrpSpPr>
        <p:grpSpPr>
          <a:xfrm>
            <a:off x="616458" y="2968579"/>
            <a:ext cx="4301319" cy="920842"/>
            <a:chOff x="6799236" y="1022680"/>
            <a:chExt cx="922815" cy="904780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BAFAD3A8-0E08-105E-9FF8-EA13B7067429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33CB8-F033-1F29-5FEC-3312FE546BD8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BF3D5B-A26D-EB1C-6A16-A97CF24882A9}"/>
              </a:ext>
            </a:extLst>
          </p:cNvPr>
          <p:cNvGrpSpPr/>
          <p:nvPr/>
        </p:nvGrpSpPr>
        <p:grpSpPr>
          <a:xfrm>
            <a:off x="6554516" y="3051118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4E5E2A88-1200-EDA8-9BAB-F2AFD7B34D5C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10D08-FFD7-49EF-1FDE-F1C7C89516D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CA0749-9F15-26C8-EE34-94CDEA834CE4}"/>
              </a:ext>
            </a:extLst>
          </p:cNvPr>
          <p:cNvGrpSpPr/>
          <p:nvPr/>
        </p:nvGrpSpPr>
        <p:grpSpPr>
          <a:xfrm>
            <a:off x="534882" y="4304618"/>
            <a:ext cx="4301319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C8A43FF6-8429-8BA3-716D-60B0982342B2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44D736-41F7-2EA1-BFF2-C2BC51B26C3F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11A07-7764-0991-90D5-EE3977576E20}"/>
              </a:ext>
            </a:extLst>
          </p:cNvPr>
          <p:cNvGrpSpPr/>
          <p:nvPr/>
        </p:nvGrpSpPr>
        <p:grpSpPr>
          <a:xfrm>
            <a:off x="6472940" y="4387157"/>
            <a:ext cx="4666115" cy="920842"/>
            <a:chOff x="6799236" y="1022680"/>
            <a:chExt cx="922815" cy="904780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1F74AC65-CBE4-BEE9-8C6B-CBB27681D7B1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44FDD1-7468-E377-05FA-BB2CBB27060D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395827-8AF7-7B8C-9583-B5EE6FE4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35B65-8C20-7C07-F0E3-3A90ABBA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D1F1EB-9F16-EE74-5CFA-E21E1F4F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4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CBC7B-293F-E087-4300-FF4BF1AFF9CC}"/>
              </a:ext>
            </a:extLst>
          </p:cNvPr>
          <p:cNvGrpSpPr/>
          <p:nvPr/>
        </p:nvGrpSpPr>
        <p:grpSpPr>
          <a:xfrm>
            <a:off x="471620" y="1488914"/>
            <a:ext cx="4301319" cy="920842"/>
            <a:chOff x="6799236" y="1022680"/>
            <a:chExt cx="922815" cy="90478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6FB445E7-85C3-A546-F064-87BA95B98B0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A9602-DC20-743D-FF53-E1BDF64D336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822064" y="1637955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+ 192 + 70 = 30 + 70 + 192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+ 192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292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43F62-B469-FD66-F39E-B47A6D6A1137}"/>
              </a:ext>
            </a:extLst>
          </p:cNvPr>
          <p:cNvGrpSpPr/>
          <p:nvPr/>
        </p:nvGrpSpPr>
        <p:grpSpPr>
          <a:xfrm>
            <a:off x="471620" y="4276898"/>
            <a:ext cx="4301319" cy="920842"/>
            <a:chOff x="6799236" y="1022680"/>
            <a:chExt cx="922815" cy="904780"/>
          </a:xfrm>
        </p:grpSpPr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30E4BCD3-BFB0-C8C6-A21C-06FAD33B297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0FD311-8E22-5C5A-AFA6-DAEFDE0B3949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4669157" y="4337517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50 + 794 + 50 = 50 + 50 + 794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+ 794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894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4931DD5-3CCD-86DA-F334-48C73757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49D3BC-CCDF-6EDF-C1C0-904645818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4C143-AF7D-F09D-0239-D5410ABD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33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789979" y="1697546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75 + 219 + 25 = 75 + 25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319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3888291" y="4495594"/>
            <a:ext cx="9528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425 + 199 + 175 = 425 + 175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600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799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52A7-3914-18D2-B64F-1C08EEC0EBC4}"/>
              </a:ext>
            </a:extLst>
          </p:cNvPr>
          <p:cNvGrpSpPr/>
          <p:nvPr/>
        </p:nvGrpSpPr>
        <p:grpSpPr>
          <a:xfrm>
            <a:off x="488660" y="1523797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DE55BD21-F276-2099-E938-78F3724A620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2BD3EA-22D1-5CE1-2FD7-3D586F6F417A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EAD85-01E1-FC0D-6C3A-2061F1C4BFA7}"/>
              </a:ext>
            </a:extLst>
          </p:cNvPr>
          <p:cNvGrpSpPr/>
          <p:nvPr/>
        </p:nvGrpSpPr>
        <p:grpSpPr>
          <a:xfrm>
            <a:off x="375250" y="3544205"/>
            <a:ext cx="4666115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6FEB04B-485A-ED86-D459-8C7A5B86DA67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074D5-5359-71A8-1AD2-7718C45C5F76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121B22-FF66-6B7C-0E8B-2715B044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B159A8-9370-9CAB-A0A4-FF18BC18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BACAC1-D3EC-409F-9398-E3D70006E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78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6084"/>
            <a:ext cx="1752287" cy="121492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87" y="2030988"/>
            <a:ext cx="1466829" cy="166074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571" y="2365940"/>
            <a:ext cx="1771766" cy="10630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056" y="3368314"/>
            <a:ext cx="1466830" cy="932690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CA3659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1146974 w 7820286"/>
                <a:gd name="connsiteY1" fmla="*/ 0 h 1220855"/>
                <a:gd name="connsiteX2" fmla="*/ 2528560 w 7820286"/>
                <a:gd name="connsiteY2" fmla="*/ 0 h 1220855"/>
                <a:gd name="connsiteX3" fmla="*/ 3988346 w 7820286"/>
                <a:gd name="connsiteY3" fmla="*/ 0 h 1220855"/>
                <a:gd name="connsiteX4" fmla="*/ 5448132 w 7820286"/>
                <a:gd name="connsiteY4" fmla="*/ 0 h 1220855"/>
                <a:gd name="connsiteX5" fmla="*/ 7820286 w 7820286"/>
                <a:gd name="connsiteY5" fmla="*/ 0 h 1220855"/>
                <a:gd name="connsiteX6" fmla="*/ 7820286 w 7820286"/>
                <a:gd name="connsiteY6" fmla="*/ 610428 h 1220855"/>
                <a:gd name="connsiteX7" fmla="*/ 7820286 w 7820286"/>
                <a:gd name="connsiteY7" fmla="*/ 1220855 h 1220855"/>
                <a:gd name="connsiteX8" fmla="*/ 6516904 w 7820286"/>
                <a:gd name="connsiteY8" fmla="*/ 1220855 h 1220855"/>
                <a:gd name="connsiteX9" fmla="*/ 5291725 w 7820286"/>
                <a:gd name="connsiteY9" fmla="*/ 1220855 h 1220855"/>
                <a:gd name="connsiteX10" fmla="*/ 4144751 w 7820286"/>
                <a:gd name="connsiteY10" fmla="*/ 1220855 h 1220855"/>
                <a:gd name="connsiteX11" fmla="*/ 2841369 w 7820286"/>
                <a:gd name="connsiteY11" fmla="*/ 1220855 h 1220855"/>
                <a:gd name="connsiteX12" fmla="*/ 1616193 w 7820286"/>
                <a:gd name="connsiteY12" fmla="*/ 1220855 h 1220855"/>
                <a:gd name="connsiteX13" fmla="*/ 0 w 7820286"/>
                <a:gd name="connsiteY13" fmla="*/ 1220855 h 1220855"/>
                <a:gd name="connsiteX14" fmla="*/ 0 w 7820286"/>
                <a:gd name="connsiteY14" fmla="*/ 647053 h 1220855"/>
                <a:gd name="connsiteX15" fmla="*/ 0 w 7820286"/>
                <a:gd name="connsiteY1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425566" y="-17362"/>
                    <a:pt x="839784" y="686"/>
                    <a:pt x="1146974" y="0"/>
                  </a:cubicBezTo>
                  <a:cubicBezTo>
                    <a:pt x="1527483" y="-57147"/>
                    <a:pt x="2251789" y="79205"/>
                    <a:pt x="2528560" y="0"/>
                  </a:cubicBezTo>
                  <a:cubicBezTo>
                    <a:pt x="2781155" y="-149371"/>
                    <a:pt x="3601331" y="111448"/>
                    <a:pt x="3988346" y="0"/>
                  </a:cubicBezTo>
                  <a:cubicBezTo>
                    <a:pt x="4359620" y="-97406"/>
                    <a:pt x="4729508" y="34122"/>
                    <a:pt x="5448132" y="0"/>
                  </a:cubicBezTo>
                  <a:cubicBezTo>
                    <a:pt x="6210396" y="17913"/>
                    <a:pt x="7114322" y="191173"/>
                    <a:pt x="7820286" y="0"/>
                  </a:cubicBezTo>
                  <a:cubicBezTo>
                    <a:pt x="7846807" y="229384"/>
                    <a:pt x="7755223" y="491118"/>
                    <a:pt x="7820286" y="610428"/>
                  </a:cubicBezTo>
                  <a:cubicBezTo>
                    <a:pt x="7854448" y="725999"/>
                    <a:pt x="7786652" y="942090"/>
                    <a:pt x="7820286" y="1220855"/>
                  </a:cubicBezTo>
                  <a:cubicBezTo>
                    <a:pt x="7300233" y="1208322"/>
                    <a:pt x="7014395" y="1145725"/>
                    <a:pt x="6516904" y="1220855"/>
                  </a:cubicBezTo>
                  <a:cubicBezTo>
                    <a:pt x="6080008" y="1295661"/>
                    <a:pt x="5790088" y="1179367"/>
                    <a:pt x="5291725" y="1220855"/>
                  </a:cubicBezTo>
                  <a:cubicBezTo>
                    <a:pt x="4776170" y="1265792"/>
                    <a:pt x="4418626" y="1186326"/>
                    <a:pt x="4144751" y="1220855"/>
                  </a:cubicBezTo>
                  <a:cubicBezTo>
                    <a:pt x="3822504" y="1298601"/>
                    <a:pt x="3238915" y="1131198"/>
                    <a:pt x="2841369" y="1220855"/>
                  </a:cubicBezTo>
                  <a:cubicBezTo>
                    <a:pt x="2569832" y="1259030"/>
                    <a:pt x="2016224" y="1129968"/>
                    <a:pt x="1616193" y="1220855"/>
                  </a:cubicBezTo>
                  <a:cubicBezTo>
                    <a:pt x="1232729" y="1238582"/>
                    <a:pt x="420744" y="1135514"/>
                    <a:pt x="0" y="1220855"/>
                  </a:cubicBezTo>
                  <a:cubicBezTo>
                    <a:pt x="-75951" y="1038324"/>
                    <a:pt x="9605" y="917308"/>
                    <a:pt x="0" y="647053"/>
                  </a:cubicBezTo>
                  <a:cubicBezTo>
                    <a:pt x="-35864" y="399388"/>
                    <a:pt x="53194" y="295391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170926038">
                    <a:custGeom>
                      <a:avLst/>
                      <a:gdLst>
                        <a:gd name="connsiteX0" fmla="*/ 0 w 3413572"/>
                        <a:gd name="connsiteY0" fmla="*/ 0 h 854051"/>
                        <a:gd name="connsiteX1" fmla="*/ 500657 w 3413572"/>
                        <a:gd name="connsiteY1" fmla="*/ 0 h 854051"/>
                        <a:gd name="connsiteX2" fmla="*/ 1103722 w 3413572"/>
                        <a:gd name="connsiteY2" fmla="*/ 0 h 854051"/>
                        <a:gd name="connsiteX3" fmla="*/ 1740922 w 3413572"/>
                        <a:gd name="connsiteY3" fmla="*/ 0 h 854051"/>
                        <a:gd name="connsiteX4" fmla="*/ 2378122 w 3413572"/>
                        <a:gd name="connsiteY4" fmla="*/ 0 h 854051"/>
                        <a:gd name="connsiteX5" fmla="*/ 3413572 w 3413572"/>
                        <a:gd name="connsiteY5" fmla="*/ 0 h 854051"/>
                        <a:gd name="connsiteX6" fmla="*/ 3413572 w 3413572"/>
                        <a:gd name="connsiteY6" fmla="*/ 427026 h 854051"/>
                        <a:gd name="connsiteX7" fmla="*/ 3413572 w 3413572"/>
                        <a:gd name="connsiteY7" fmla="*/ 854051 h 854051"/>
                        <a:gd name="connsiteX8" fmla="*/ 2844643 w 3413572"/>
                        <a:gd name="connsiteY8" fmla="*/ 854051 h 854051"/>
                        <a:gd name="connsiteX9" fmla="*/ 2309850 w 3413572"/>
                        <a:gd name="connsiteY9" fmla="*/ 854051 h 854051"/>
                        <a:gd name="connsiteX10" fmla="*/ 1809193 w 3413572"/>
                        <a:gd name="connsiteY10" fmla="*/ 854051 h 854051"/>
                        <a:gd name="connsiteX11" fmla="*/ 1240264 w 3413572"/>
                        <a:gd name="connsiteY11" fmla="*/ 854051 h 854051"/>
                        <a:gd name="connsiteX12" fmla="*/ 705472 w 3413572"/>
                        <a:gd name="connsiteY12" fmla="*/ 854051 h 854051"/>
                        <a:gd name="connsiteX13" fmla="*/ 0 w 3413572"/>
                        <a:gd name="connsiteY13" fmla="*/ 854051 h 854051"/>
                        <a:gd name="connsiteX14" fmla="*/ 0 w 3413572"/>
                        <a:gd name="connsiteY14" fmla="*/ 452647 h 854051"/>
                        <a:gd name="connsiteX15" fmla="*/ 0 w 3413572"/>
                        <a:gd name="connsiteY15" fmla="*/ 0 h 854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413572" h="854051" extrusionOk="0">
                          <a:moveTo>
                            <a:pt x="0" y="0"/>
                          </a:moveTo>
                          <a:cubicBezTo>
                            <a:pt x="169260" y="-58040"/>
                            <a:pt x="331960" y="35365"/>
                            <a:pt x="500657" y="0"/>
                          </a:cubicBezTo>
                          <a:cubicBezTo>
                            <a:pt x="669354" y="-35365"/>
                            <a:pt x="982782" y="32409"/>
                            <a:pt x="1103722" y="0"/>
                          </a:cubicBezTo>
                          <a:cubicBezTo>
                            <a:pt x="1224663" y="-32409"/>
                            <a:pt x="1579672" y="60935"/>
                            <a:pt x="1740922" y="0"/>
                          </a:cubicBezTo>
                          <a:cubicBezTo>
                            <a:pt x="1902172" y="-60935"/>
                            <a:pt x="2085917" y="63318"/>
                            <a:pt x="2378122" y="0"/>
                          </a:cubicBezTo>
                          <a:cubicBezTo>
                            <a:pt x="2670327" y="-63318"/>
                            <a:pt x="3088875" y="47055"/>
                            <a:pt x="3413572" y="0"/>
                          </a:cubicBezTo>
                          <a:cubicBezTo>
                            <a:pt x="3426412" y="163971"/>
                            <a:pt x="3391178" y="331664"/>
                            <a:pt x="3413572" y="427026"/>
                          </a:cubicBezTo>
                          <a:cubicBezTo>
                            <a:pt x="3435966" y="522388"/>
                            <a:pt x="3385804" y="655613"/>
                            <a:pt x="3413572" y="854051"/>
                          </a:cubicBezTo>
                          <a:cubicBezTo>
                            <a:pt x="3178227" y="869047"/>
                            <a:pt x="3058680" y="791029"/>
                            <a:pt x="2844643" y="854051"/>
                          </a:cubicBezTo>
                          <a:cubicBezTo>
                            <a:pt x="2630606" y="917073"/>
                            <a:pt x="2519247" y="821340"/>
                            <a:pt x="2309850" y="854051"/>
                          </a:cubicBezTo>
                          <a:cubicBezTo>
                            <a:pt x="2100453" y="886762"/>
                            <a:pt x="1957693" y="818741"/>
                            <a:pt x="1809193" y="854051"/>
                          </a:cubicBezTo>
                          <a:cubicBezTo>
                            <a:pt x="1660693" y="889361"/>
                            <a:pt x="1409372" y="827260"/>
                            <a:pt x="1240264" y="854051"/>
                          </a:cubicBezTo>
                          <a:cubicBezTo>
                            <a:pt x="1071156" y="880842"/>
                            <a:pt x="895279" y="798741"/>
                            <a:pt x="705472" y="854051"/>
                          </a:cubicBezTo>
                          <a:cubicBezTo>
                            <a:pt x="515665" y="909361"/>
                            <a:pt x="162856" y="803605"/>
                            <a:pt x="0" y="854051"/>
                          </a:cubicBezTo>
                          <a:cubicBezTo>
                            <a:pt x="-36516" y="711038"/>
                            <a:pt x="19622" y="610583"/>
                            <a:pt x="0" y="452647"/>
                          </a:cubicBezTo>
                          <a:cubicBezTo>
                            <a:pt x="-19622" y="294711"/>
                            <a:pt x="28635" y="2098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CA3659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5493" r="726" b="22496"/>
          <a:stretch/>
        </p:blipFill>
        <p:spPr>
          <a:xfrm>
            <a:off x="5260364" y="439032"/>
            <a:ext cx="6701264" cy="193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CF772-A47D-1F1D-5E6A-6C81E604DD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64" y="-52312"/>
            <a:ext cx="6096528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048A-8EEE-255E-1DF9-AF70B1DA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641" y="1266674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1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14C86-93E0-6AB4-C055-ECCCD4BB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203" y="2580280"/>
            <a:ext cx="1953654" cy="191169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7E3415DC-F3F2-3433-8ACE-B08D617FE117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Bánh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20 000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思源黑体 CN Bold" panose="020B080000000000000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G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à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rán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35 000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7F8E1-2291-3E8D-6E12-AA1BAB81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59" y="1534048"/>
            <a:ext cx="1892597" cy="18519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19998E-4D3D-80B4-E994-131A5934B833}"/>
              </a:ext>
            </a:extLst>
          </p:cNvPr>
          <p:cNvCxnSpPr>
            <a:cxnSpLocks/>
          </p:cNvCxnSpPr>
          <p:nvPr/>
        </p:nvCxnSpPr>
        <p:spPr>
          <a:xfrm>
            <a:off x="6212958" y="1695713"/>
            <a:ext cx="0" cy="3123589"/>
          </a:xfrm>
          <a:prstGeom prst="line">
            <a:avLst/>
          </a:prstGeom>
          <a:ln w="38100">
            <a:solidFill>
              <a:srgbClr val="017AA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4BD6AD-3124-625B-A798-97D9F1D3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2187268" y="1488262"/>
            <a:ext cx="1957557" cy="181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09A27-A168-7558-7FFC-7FA20F566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461105" y="1917964"/>
            <a:ext cx="1783260" cy="257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D64E1-F5EC-C051-1ADF-A23AFCE2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260" r="-932" b="-260"/>
          <a:stretch/>
        </p:blipFill>
        <p:spPr>
          <a:xfrm>
            <a:off x="9749636" y="1690734"/>
            <a:ext cx="1783260" cy="2574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94877-FE9B-7E6E-90AF-ED23726A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8303267" y="3178716"/>
            <a:ext cx="1530921" cy="14225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4673A5-9C6F-D9A7-8E08-1419DD99EF3A}"/>
              </a:ext>
            </a:extLst>
          </p:cNvPr>
          <p:cNvGrpSpPr/>
          <p:nvPr/>
        </p:nvGrpSpPr>
        <p:grpSpPr>
          <a:xfrm>
            <a:off x="2694646" y="710791"/>
            <a:ext cx="7139542" cy="696851"/>
            <a:chOff x="6799236" y="991624"/>
            <a:chExt cx="918195" cy="935836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0D8AD2EA-0A48-1E41-3563-6AAC9DFB886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47D52-D25C-CBDD-130A-B8D351F11BF5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mua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tiền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sp>
        <p:nvSpPr>
          <p:cNvPr id="25" name="圆角矩形 6">
            <a:extLst>
              <a:ext uri="{FF2B5EF4-FFF2-40B4-BE49-F238E27FC236}">
                <a16:creationId xmlns:a16="http://schemas.microsoft.com/office/drawing/2014/main" id="{F7C50603-8C22-D844-6C56-FEE9FEAEA9AC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hai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đều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mua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tiền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giống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nhau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04377-963F-826E-28FC-DEB104D62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BBB037-FD23-E726-8AF5-B4D16C13B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86077-2087-8429-2234-784F7D3D6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70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980F9B-71BC-8D23-B2B8-3659BD6BB9AC}"/>
              </a:ext>
            </a:extLst>
          </p:cNvPr>
          <p:cNvGrpSpPr/>
          <p:nvPr/>
        </p:nvGrpSpPr>
        <p:grpSpPr>
          <a:xfrm>
            <a:off x="1545979" y="1713810"/>
            <a:ext cx="4523295" cy="3660748"/>
            <a:chOff x="792614" y="2011335"/>
            <a:chExt cx="4523295" cy="3660748"/>
          </a:xfrm>
        </p:grpSpPr>
        <p:pic>
          <p:nvPicPr>
            <p:cNvPr id="8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6764BBF0-EF6D-AC91-2A69-7CF37BCD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2CD54-CC0A-9774-260C-66DD0A784ED2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Hoàn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thành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AFC438-854D-5DD3-D295-5B2AF9489E86}"/>
              </a:ext>
            </a:extLst>
          </p:cNvPr>
          <p:cNvGrpSpPr/>
          <p:nvPr/>
        </p:nvGrpSpPr>
        <p:grpSpPr>
          <a:xfrm>
            <a:off x="6849365" y="1713810"/>
            <a:ext cx="4523295" cy="3660748"/>
            <a:chOff x="792614" y="2011335"/>
            <a:chExt cx="4523295" cy="3660748"/>
          </a:xfrm>
        </p:grpSpPr>
        <p:pic>
          <p:nvPicPr>
            <p:cNvPr id="14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35C71271-857A-109A-3D86-A340984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BFB0ED-1FB7-F1E3-B5E2-F73450D647A1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6" name="图片 4" descr="千库网_数学补习班人物_元素编号12386371">
            <a:extLst>
              <a:ext uri="{FF2B5EF4-FFF2-40B4-BE49-F238E27FC236}">
                <a16:creationId xmlns:a16="http://schemas.microsoft.com/office/drawing/2014/main" id="{68CF94D5-4576-9398-703E-ED8F7124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9" t="13678" b="14470"/>
          <a:stretch>
            <a:fillRect/>
          </a:stretch>
        </p:blipFill>
        <p:spPr>
          <a:xfrm>
            <a:off x="391922" y="3936411"/>
            <a:ext cx="3796405" cy="2876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4D7D0-A21E-52D3-C3B3-E2BA5FB6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35" y="511793"/>
            <a:ext cx="4779678" cy="1749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6B23C9-DE07-148A-79E7-8BC11D8F2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F66B3-3910-4E18-83A5-57B794FBA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1E919-29EA-A2B6-7C1E-CC82C43C1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73818" y="-23606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76D0F4-D045-6960-1046-2FDEC707AC9A}"/>
              </a:ext>
            </a:extLst>
          </p:cNvPr>
          <p:cNvGrpSpPr/>
          <p:nvPr/>
        </p:nvGrpSpPr>
        <p:grpSpPr>
          <a:xfrm>
            <a:off x="5055326" y="142979"/>
            <a:ext cx="1963882" cy="684528"/>
            <a:chOff x="6557115" y="1009118"/>
            <a:chExt cx="2193476" cy="998456"/>
          </a:xfrm>
        </p:grpSpPr>
        <p:sp>
          <p:nvSpPr>
            <p:cNvPr id="28" name="文本框 27"/>
            <p:cNvSpPr txBox="1"/>
            <p:nvPr/>
          </p:nvSpPr>
          <p:spPr>
            <a:xfrm>
              <a:off x="6557115" y="1149547"/>
              <a:ext cx="2193476" cy="858027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D81A78-33A1-55D8-8A31-1D0CD44F1B61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5DED22-E874-6113-7CA0-3639B7D2F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741" y="1022009"/>
            <a:ext cx="1033361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123446" y="2035277"/>
              <a:ext cx="261414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211 587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52150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278054 w 7820286"/>
                  <a:gd name="connsiteY1" fmla="*/ 0 h 1220855"/>
                  <a:gd name="connsiteX2" fmla="*/ 790717 w 7820286"/>
                  <a:gd name="connsiteY2" fmla="*/ 0 h 1220855"/>
                  <a:gd name="connsiteX3" fmla="*/ 1381584 w 7820286"/>
                  <a:gd name="connsiteY3" fmla="*/ 0 h 1220855"/>
                  <a:gd name="connsiteX4" fmla="*/ 1972449 w 7820286"/>
                  <a:gd name="connsiteY4" fmla="*/ 0 h 1220855"/>
                  <a:gd name="connsiteX5" fmla="*/ 2485113 w 7820286"/>
                  <a:gd name="connsiteY5" fmla="*/ 0 h 1220855"/>
                  <a:gd name="connsiteX6" fmla="*/ 2919573 w 7820286"/>
                  <a:gd name="connsiteY6" fmla="*/ 0 h 1220855"/>
                  <a:gd name="connsiteX7" fmla="*/ 3510439 w 7820286"/>
                  <a:gd name="connsiteY7" fmla="*/ 0 h 1220855"/>
                  <a:gd name="connsiteX8" fmla="*/ 3788493 w 7820286"/>
                  <a:gd name="connsiteY8" fmla="*/ 0 h 1220855"/>
                  <a:gd name="connsiteX9" fmla="*/ 4144751 w 7820286"/>
                  <a:gd name="connsiteY9" fmla="*/ 0 h 1220855"/>
                  <a:gd name="connsiteX10" fmla="*/ 4501008 w 7820286"/>
                  <a:gd name="connsiteY10" fmla="*/ 0 h 1220855"/>
                  <a:gd name="connsiteX11" fmla="*/ 4779063 w 7820286"/>
                  <a:gd name="connsiteY11" fmla="*/ 0 h 1220855"/>
                  <a:gd name="connsiteX12" fmla="*/ 5213523 w 7820286"/>
                  <a:gd name="connsiteY12" fmla="*/ 0 h 1220855"/>
                  <a:gd name="connsiteX13" fmla="*/ 5491578 w 7820286"/>
                  <a:gd name="connsiteY13" fmla="*/ 0 h 1220855"/>
                  <a:gd name="connsiteX14" fmla="*/ 5926038 w 7820286"/>
                  <a:gd name="connsiteY14" fmla="*/ 0 h 1220855"/>
                  <a:gd name="connsiteX15" fmla="*/ 6438702 w 7820286"/>
                  <a:gd name="connsiteY15" fmla="*/ 0 h 1220855"/>
                  <a:gd name="connsiteX16" fmla="*/ 7029568 w 7820286"/>
                  <a:gd name="connsiteY16" fmla="*/ 0 h 1220855"/>
                  <a:gd name="connsiteX17" fmla="*/ 7820286 w 7820286"/>
                  <a:gd name="connsiteY17" fmla="*/ 0 h 1220855"/>
                  <a:gd name="connsiteX18" fmla="*/ 7820286 w 7820286"/>
                  <a:gd name="connsiteY18" fmla="*/ 419159 h 1220855"/>
                  <a:gd name="connsiteX19" fmla="*/ 7820286 w 7820286"/>
                  <a:gd name="connsiteY19" fmla="*/ 801695 h 1220855"/>
                  <a:gd name="connsiteX20" fmla="*/ 7820286 w 7820286"/>
                  <a:gd name="connsiteY20" fmla="*/ 1220855 h 1220855"/>
                  <a:gd name="connsiteX21" fmla="*/ 7464028 w 7820286"/>
                  <a:gd name="connsiteY21" fmla="*/ 1220855 h 1220855"/>
                  <a:gd name="connsiteX22" fmla="*/ 6951365 w 7820286"/>
                  <a:gd name="connsiteY22" fmla="*/ 1220855 h 1220855"/>
                  <a:gd name="connsiteX23" fmla="*/ 6595107 w 7820286"/>
                  <a:gd name="connsiteY23" fmla="*/ 1220855 h 1220855"/>
                  <a:gd name="connsiteX24" fmla="*/ 6160647 w 7820286"/>
                  <a:gd name="connsiteY24" fmla="*/ 1220855 h 1220855"/>
                  <a:gd name="connsiteX25" fmla="*/ 5647984 w 7820286"/>
                  <a:gd name="connsiteY25" fmla="*/ 1220855 h 1220855"/>
                  <a:gd name="connsiteX26" fmla="*/ 5448132 w 7820286"/>
                  <a:gd name="connsiteY26" fmla="*/ 1220855 h 1220855"/>
                  <a:gd name="connsiteX27" fmla="*/ 5013672 w 7820286"/>
                  <a:gd name="connsiteY27" fmla="*/ 1220855 h 1220855"/>
                  <a:gd name="connsiteX28" fmla="*/ 4501008 w 7820286"/>
                  <a:gd name="connsiteY28" fmla="*/ 1220855 h 1220855"/>
                  <a:gd name="connsiteX29" fmla="*/ 3988345 w 7820286"/>
                  <a:gd name="connsiteY29" fmla="*/ 1220855 h 1220855"/>
                  <a:gd name="connsiteX30" fmla="*/ 3710291 w 7820286"/>
                  <a:gd name="connsiteY30" fmla="*/ 1220855 h 1220855"/>
                  <a:gd name="connsiteX31" fmla="*/ 3354033 w 7820286"/>
                  <a:gd name="connsiteY31" fmla="*/ 1220855 h 1220855"/>
                  <a:gd name="connsiteX32" fmla="*/ 2919573 w 7820286"/>
                  <a:gd name="connsiteY32" fmla="*/ 1220855 h 1220855"/>
                  <a:gd name="connsiteX33" fmla="*/ 2641518 w 7820286"/>
                  <a:gd name="connsiteY33" fmla="*/ 1220855 h 1220855"/>
                  <a:gd name="connsiteX34" fmla="*/ 2207058 w 7820286"/>
                  <a:gd name="connsiteY34" fmla="*/ 1220855 h 1220855"/>
                  <a:gd name="connsiteX35" fmla="*/ 1772598 w 7820286"/>
                  <a:gd name="connsiteY35" fmla="*/ 1220855 h 1220855"/>
                  <a:gd name="connsiteX36" fmla="*/ 1259934 w 7820286"/>
                  <a:gd name="connsiteY36" fmla="*/ 1220855 h 1220855"/>
                  <a:gd name="connsiteX37" fmla="*/ 747271 w 7820286"/>
                  <a:gd name="connsiteY37" fmla="*/ 1220855 h 1220855"/>
                  <a:gd name="connsiteX38" fmla="*/ 469217 w 7820286"/>
                  <a:gd name="connsiteY38" fmla="*/ 1220855 h 1220855"/>
                  <a:gd name="connsiteX39" fmla="*/ 0 w 7820286"/>
                  <a:gd name="connsiteY39" fmla="*/ 1220855 h 1220855"/>
                  <a:gd name="connsiteX40" fmla="*/ 0 w 7820286"/>
                  <a:gd name="connsiteY40" fmla="*/ 826112 h 1220855"/>
                  <a:gd name="connsiteX41" fmla="*/ 0 w 7820286"/>
                  <a:gd name="connsiteY41" fmla="*/ 443577 h 1220855"/>
                  <a:gd name="connsiteX42" fmla="*/ 0 w 7820286"/>
                  <a:gd name="connsiteY42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27594" y="-9748"/>
                      <a:pt x="179028" y="7292"/>
                      <a:pt x="278054" y="0"/>
                    </a:cubicBezTo>
                    <a:cubicBezTo>
                      <a:pt x="384839" y="-18860"/>
                      <a:pt x="549414" y="76791"/>
                      <a:pt x="790717" y="0"/>
                    </a:cubicBezTo>
                    <a:cubicBezTo>
                      <a:pt x="1030099" y="-62931"/>
                      <a:pt x="1222468" y="81554"/>
                      <a:pt x="1381584" y="0"/>
                    </a:cubicBezTo>
                    <a:cubicBezTo>
                      <a:pt x="1530146" y="-75154"/>
                      <a:pt x="1684094" y="3627"/>
                      <a:pt x="1972449" y="0"/>
                    </a:cubicBezTo>
                    <a:cubicBezTo>
                      <a:pt x="2246187" y="-20290"/>
                      <a:pt x="2354168" y="40316"/>
                      <a:pt x="2485113" y="0"/>
                    </a:cubicBezTo>
                    <a:cubicBezTo>
                      <a:pt x="2610414" y="-47895"/>
                      <a:pt x="2698968" y="42385"/>
                      <a:pt x="2919573" y="0"/>
                    </a:cubicBezTo>
                    <a:cubicBezTo>
                      <a:pt x="3125195" y="-51884"/>
                      <a:pt x="3371870" y="76653"/>
                      <a:pt x="3510439" y="0"/>
                    </a:cubicBezTo>
                    <a:cubicBezTo>
                      <a:pt x="3703728" y="-72555"/>
                      <a:pt x="3738022" y="16254"/>
                      <a:pt x="3788493" y="0"/>
                    </a:cubicBezTo>
                    <a:cubicBezTo>
                      <a:pt x="3854805" y="-5780"/>
                      <a:pt x="4003964" y="10745"/>
                      <a:pt x="4144751" y="0"/>
                    </a:cubicBezTo>
                    <a:cubicBezTo>
                      <a:pt x="4309851" y="-2436"/>
                      <a:pt x="4379625" y="8621"/>
                      <a:pt x="4501008" y="0"/>
                    </a:cubicBezTo>
                    <a:cubicBezTo>
                      <a:pt x="4616619" y="727"/>
                      <a:pt x="4644142" y="21180"/>
                      <a:pt x="4779063" y="0"/>
                    </a:cubicBezTo>
                    <a:cubicBezTo>
                      <a:pt x="4945383" y="-29523"/>
                      <a:pt x="5053191" y="13344"/>
                      <a:pt x="5213523" y="0"/>
                    </a:cubicBezTo>
                    <a:cubicBezTo>
                      <a:pt x="5372030" y="-19207"/>
                      <a:pt x="5383092" y="846"/>
                      <a:pt x="5491578" y="0"/>
                    </a:cubicBezTo>
                    <a:cubicBezTo>
                      <a:pt x="5607730" y="6964"/>
                      <a:pt x="5758259" y="61491"/>
                      <a:pt x="5926038" y="0"/>
                    </a:cubicBezTo>
                    <a:cubicBezTo>
                      <a:pt x="6086417" y="-70616"/>
                      <a:pt x="6262648" y="-12675"/>
                      <a:pt x="6438702" y="0"/>
                    </a:cubicBezTo>
                    <a:cubicBezTo>
                      <a:pt x="6541997" y="10169"/>
                      <a:pt x="6783092" y="-22229"/>
                      <a:pt x="7029568" y="0"/>
                    </a:cubicBezTo>
                    <a:cubicBezTo>
                      <a:pt x="7269545" y="19492"/>
                      <a:pt x="7571672" y="40642"/>
                      <a:pt x="7820286" y="0"/>
                    </a:cubicBezTo>
                    <a:cubicBezTo>
                      <a:pt x="7900068" y="108893"/>
                      <a:pt x="7779405" y="282609"/>
                      <a:pt x="7820286" y="419159"/>
                    </a:cubicBezTo>
                    <a:cubicBezTo>
                      <a:pt x="7849567" y="600276"/>
                      <a:pt x="7804632" y="715448"/>
                      <a:pt x="7820286" y="801695"/>
                    </a:cubicBezTo>
                    <a:cubicBezTo>
                      <a:pt x="7803854" y="889450"/>
                      <a:pt x="7798940" y="1089199"/>
                      <a:pt x="7820286" y="1220855"/>
                    </a:cubicBezTo>
                    <a:cubicBezTo>
                      <a:pt x="7736654" y="1229427"/>
                      <a:pt x="7643550" y="1213307"/>
                      <a:pt x="7464028" y="1220855"/>
                    </a:cubicBezTo>
                    <a:cubicBezTo>
                      <a:pt x="7309059" y="1221483"/>
                      <a:pt x="7085038" y="1240775"/>
                      <a:pt x="6951365" y="1220855"/>
                    </a:cubicBezTo>
                    <a:cubicBezTo>
                      <a:pt x="6788476" y="1222916"/>
                      <a:pt x="6765501" y="1197647"/>
                      <a:pt x="6595107" y="1220855"/>
                    </a:cubicBezTo>
                    <a:cubicBezTo>
                      <a:pt x="6437582" y="1241453"/>
                      <a:pt x="6279022" y="1205926"/>
                      <a:pt x="6160647" y="1220855"/>
                    </a:cubicBezTo>
                    <a:cubicBezTo>
                      <a:pt x="6036084" y="1239255"/>
                      <a:pt x="5859328" y="1186552"/>
                      <a:pt x="5647984" y="1220855"/>
                    </a:cubicBezTo>
                    <a:cubicBezTo>
                      <a:pt x="5437558" y="1260749"/>
                      <a:pt x="5499758" y="1217516"/>
                      <a:pt x="5448132" y="1220855"/>
                    </a:cubicBezTo>
                    <a:cubicBezTo>
                      <a:pt x="5411629" y="1249770"/>
                      <a:pt x="5160079" y="1203076"/>
                      <a:pt x="5013672" y="1220855"/>
                    </a:cubicBezTo>
                    <a:cubicBezTo>
                      <a:pt x="4880517" y="1254166"/>
                      <a:pt x="4585771" y="1156141"/>
                      <a:pt x="4501008" y="1220855"/>
                    </a:cubicBezTo>
                    <a:cubicBezTo>
                      <a:pt x="4367988" y="1301971"/>
                      <a:pt x="4185078" y="1239107"/>
                      <a:pt x="3988345" y="1220855"/>
                    </a:cubicBezTo>
                    <a:cubicBezTo>
                      <a:pt x="3750264" y="1223833"/>
                      <a:pt x="3826776" y="1194906"/>
                      <a:pt x="3710291" y="1220855"/>
                    </a:cubicBezTo>
                    <a:cubicBezTo>
                      <a:pt x="3559288" y="1234009"/>
                      <a:pt x="3494999" y="1167288"/>
                      <a:pt x="3354033" y="1220855"/>
                    </a:cubicBezTo>
                    <a:cubicBezTo>
                      <a:pt x="3197387" y="1243262"/>
                      <a:pt x="3159129" y="1200923"/>
                      <a:pt x="2919573" y="1220855"/>
                    </a:cubicBezTo>
                    <a:cubicBezTo>
                      <a:pt x="2703672" y="1235220"/>
                      <a:pt x="2734454" y="1194093"/>
                      <a:pt x="2641518" y="1220855"/>
                    </a:cubicBezTo>
                    <a:cubicBezTo>
                      <a:pt x="2506186" y="1238621"/>
                      <a:pt x="2412927" y="1237624"/>
                      <a:pt x="2207058" y="1220855"/>
                    </a:cubicBezTo>
                    <a:cubicBezTo>
                      <a:pt x="2038654" y="1241486"/>
                      <a:pt x="1865065" y="1182775"/>
                      <a:pt x="1772598" y="1220855"/>
                    </a:cubicBezTo>
                    <a:cubicBezTo>
                      <a:pt x="1638311" y="1266781"/>
                      <a:pt x="1369947" y="1204612"/>
                      <a:pt x="1259934" y="1220855"/>
                    </a:cubicBezTo>
                    <a:cubicBezTo>
                      <a:pt x="1149812" y="1257836"/>
                      <a:pt x="845865" y="1222959"/>
                      <a:pt x="747271" y="1220855"/>
                    </a:cubicBezTo>
                    <a:cubicBezTo>
                      <a:pt x="649840" y="1259357"/>
                      <a:pt x="590722" y="1204606"/>
                      <a:pt x="469217" y="1220855"/>
                    </a:cubicBezTo>
                    <a:cubicBezTo>
                      <a:pt x="343134" y="1240146"/>
                      <a:pt x="124294" y="1169564"/>
                      <a:pt x="0" y="1220855"/>
                    </a:cubicBezTo>
                    <a:cubicBezTo>
                      <a:pt x="-19372" y="1112316"/>
                      <a:pt x="12117" y="1010411"/>
                      <a:pt x="0" y="826112"/>
                    </a:cubicBezTo>
                    <a:cubicBezTo>
                      <a:pt x="-12414" y="646710"/>
                      <a:pt x="-10050" y="577487"/>
                      <a:pt x="0" y="443577"/>
                    </a:cubicBezTo>
                    <a:cubicBezTo>
                      <a:pt x="2275" y="300982"/>
                      <a:pt x="-9798" y="16213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64C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0134" y="457876"/>
              <a:ext cx="624505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240 350 – 28 763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4261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221 587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9515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211 785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0646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211 875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197 697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197 769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187 689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178 769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083603" y="212814"/>
                <a:ext cx="5991882" cy="131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Nga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215 623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hơn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17 854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.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Hỏi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bao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nhiêu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32 938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23 897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30 938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39 076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772195" y="441383"/>
                <a:ext cx="6721161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000" b="1" i="0" dirty="0">
                    <a:solidFill>
                      <a:srgbClr val="222222"/>
                    </a:solidFill>
                    <a:effectLst/>
                    <a:latin typeface="Cambria" panose="02040503050406030204" pitchFamily="18" charset="0"/>
                  </a:rPr>
                  <a:t>83 379 – 52 441 = ?  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2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20"/>
                            </p:stCondLst>
                            <p:childTnLst>
                              <p:par>
                                <p:cTn id="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199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200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299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99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3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8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3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8 w 7820286"/>
                    <a:gd name="connsiteY14" fmla="*/ 0 h 1220855"/>
                    <a:gd name="connsiteX15" fmla="*/ 6438702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8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3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8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0414" y="-47895"/>
                        <a:pt x="2698968" y="42385"/>
                        <a:pt x="2919573" y="0"/>
                      </a:cubicBezTo>
                      <a:cubicBezTo>
                        <a:pt x="3125195" y="-51884"/>
                        <a:pt x="3371870" y="76653"/>
                        <a:pt x="3510439" y="0"/>
                      </a:cubicBezTo>
                      <a:cubicBezTo>
                        <a:pt x="3703728" y="-72555"/>
                        <a:pt x="3738022" y="16254"/>
                        <a:pt x="3788493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8" y="0"/>
                      </a:cubicBezTo>
                      <a:cubicBezTo>
                        <a:pt x="4616619" y="727"/>
                        <a:pt x="4644142" y="21180"/>
                        <a:pt x="4779063" y="0"/>
                      </a:cubicBezTo>
                      <a:cubicBezTo>
                        <a:pt x="4945383" y="-29523"/>
                        <a:pt x="5053191" y="13344"/>
                        <a:pt x="5213523" y="0"/>
                      </a:cubicBezTo>
                      <a:cubicBezTo>
                        <a:pt x="5372030" y="-19207"/>
                        <a:pt x="5383092" y="846"/>
                        <a:pt x="5491578" y="0"/>
                      </a:cubicBezTo>
                      <a:cubicBezTo>
                        <a:pt x="5607730" y="6964"/>
                        <a:pt x="5758259" y="61491"/>
                        <a:pt x="5926038" y="0"/>
                      </a:cubicBezTo>
                      <a:cubicBezTo>
                        <a:pt x="6086417" y="-70616"/>
                        <a:pt x="6262648" y="-12675"/>
                        <a:pt x="6438702" y="0"/>
                      </a:cubicBezTo>
                      <a:cubicBezTo>
                        <a:pt x="6541997" y="10169"/>
                        <a:pt x="6783092" y="-22229"/>
                        <a:pt x="7029568" y="0"/>
                      </a:cubicBezTo>
                      <a:cubicBezTo>
                        <a:pt x="7269545" y="19492"/>
                        <a:pt x="7571672" y="40642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36654" y="1229427"/>
                        <a:pt x="7643550" y="1213307"/>
                        <a:pt x="7464028" y="1220855"/>
                      </a:cubicBezTo>
                      <a:cubicBezTo>
                        <a:pt x="7309059" y="1221483"/>
                        <a:pt x="7085038" y="1240775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084" y="1239255"/>
                        <a:pt x="5859328" y="1186552"/>
                        <a:pt x="5647984" y="1220855"/>
                      </a:cubicBezTo>
                      <a:cubicBezTo>
                        <a:pt x="5437558" y="1260749"/>
                        <a:pt x="5499758" y="1217516"/>
                        <a:pt x="5448132" y="1220855"/>
                      </a:cubicBezTo>
                      <a:cubicBezTo>
                        <a:pt x="5411629" y="1249770"/>
                        <a:pt x="5160079" y="1203076"/>
                        <a:pt x="5013672" y="1220855"/>
                      </a:cubicBezTo>
                      <a:cubicBezTo>
                        <a:pt x="4880517" y="1254166"/>
                        <a:pt x="4585771" y="1156141"/>
                        <a:pt x="4501008" y="1220855"/>
                      </a:cubicBezTo>
                      <a:cubicBezTo>
                        <a:pt x="4367988" y="1301971"/>
                        <a:pt x="4185078" y="1239107"/>
                        <a:pt x="3988345" y="1220855"/>
                      </a:cubicBezTo>
                      <a:cubicBezTo>
                        <a:pt x="3750264" y="1223833"/>
                        <a:pt x="3826776" y="1194906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3" y="1220855"/>
                      </a:cubicBezTo>
                      <a:cubicBezTo>
                        <a:pt x="3197387" y="1243262"/>
                        <a:pt x="3159129" y="1200923"/>
                        <a:pt x="2919573" y="1220855"/>
                      </a:cubicBezTo>
                      <a:cubicBezTo>
                        <a:pt x="2703672" y="1235220"/>
                        <a:pt x="2734454" y="1194093"/>
                        <a:pt x="2641518" y="1220855"/>
                      </a:cubicBezTo>
                      <a:cubicBezTo>
                        <a:pt x="2506186" y="1238621"/>
                        <a:pt x="2412927" y="1237624"/>
                        <a:pt x="2207058" y="1220855"/>
                      </a:cubicBezTo>
                      <a:cubicBezTo>
                        <a:pt x="2038654" y="1241486"/>
                        <a:pt x="1865065" y="1182775"/>
                        <a:pt x="1772598" y="1220855"/>
                      </a:cubicBezTo>
                      <a:cubicBezTo>
                        <a:pt x="1638311" y="1266781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12414" y="646710"/>
                        <a:pt x="-10050" y="577487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6565" y="345099"/>
                <a:ext cx="6855725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Mai nghĩ 1 số có 3 chữ số mà tổng của các chữ số của nó bằng 19. Nếu trừ số đó đi 52, rồi lại trừ tiếp cho 48 thì được một số có 2 chữ số. Tìm số Mai đã nghĩ.</a:t>
                </a:r>
                <a:endPara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0" y="-30528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2D875-4B3D-D601-32B4-F225DE065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490" y="654992"/>
            <a:ext cx="11424894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-69795"/>
            <a:ext cx="1311207" cy="141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15875" y="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 r="5156"/>
          <a:stretch>
            <a:fillRect/>
          </a:stretch>
        </p:blipFill>
        <p:spPr>
          <a:xfrm flipH="1">
            <a:off x="-7620" y="-26670"/>
            <a:ext cx="4902200" cy="6327140"/>
          </a:xfrm>
          <a:prstGeom prst="rect">
            <a:avLst/>
          </a:prstGeom>
        </p:spPr>
      </p:pic>
      <p:pic>
        <p:nvPicPr>
          <p:cNvPr id="2" name="图片 1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5715" y="3683635"/>
            <a:ext cx="4190365" cy="3175000"/>
          </a:xfrm>
          <a:prstGeom prst="rect">
            <a:avLst/>
          </a:prstGeom>
        </p:spPr>
      </p:pic>
      <p:pic>
        <p:nvPicPr>
          <p:cNvPr id="4" name="图片 3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558145" y="469900"/>
            <a:ext cx="1633855" cy="145224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42263" y="936333"/>
            <a:ext cx="11307473" cy="498533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670D-BA18-1565-08DE-C2EB49969E04}"/>
              </a:ext>
            </a:extLst>
          </p:cNvPr>
          <p:cNvSpPr txBox="1"/>
          <p:nvPr/>
        </p:nvSpPr>
        <p:spPr>
          <a:xfrm>
            <a:off x="1098556" y="1676664"/>
            <a:ext cx="103504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</a:t>
            </a:r>
            <a:r>
              <a:rPr lang="vi-VN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Nhận biết tính chất giao hoán của phép cộng, hiểu được rằng khi đổi chỗ các số hạng trong một tổng thì tổng không thay đổi.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Áp dụng được tính chất giao hoán để thực hiện phép tính một cách thuận tiện.</a:t>
            </a:r>
          </a:p>
          <a:p>
            <a:pPr algn="just"/>
            <a:r>
              <a:rPr lang="en-US" sz="4000" b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18C6A1-063D-86FB-4303-E361AC9E0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080" y="616009"/>
            <a:ext cx="377984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DAF07-3428-C7DA-51A9-EB0D22EF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754" y="1323951"/>
            <a:ext cx="94922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9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605</Words>
  <Application>Microsoft Office PowerPoint</Application>
  <PresentationFormat>Widescreen</PresentationFormat>
  <Paragraphs>91</Paragraphs>
  <Slides>23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#9Slide05 Bodega Script</vt:lpstr>
      <vt:lpstr>Calibri Light</vt:lpstr>
      <vt:lpstr>Times New Roman</vt:lpstr>
      <vt:lpstr>M PLUS Rounded 1c</vt:lpstr>
      <vt:lpstr>Vogue-ExtraBold</vt:lpstr>
      <vt:lpstr>Calibri</vt:lpstr>
      <vt:lpstr>思源黑体 CN Bold</vt:lpstr>
      <vt:lpstr>Arial</vt:lpstr>
      <vt:lpstr>Cambria</vt:lpstr>
      <vt:lpstr>Fredoka One</vt:lpstr>
      <vt:lpstr>SVN-Newton</vt:lpstr>
      <vt:lpstr>SVN-Ready</vt:lpstr>
      <vt:lpstr>#9Slide07 HoneyCream</vt:lpstr>
      <vt:lpstr>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MNT;KhanhHuyen</dc:creator>
  <cp:keywords>MangNonTeam;MNT</cp:keywords>
  <cp:lastModifiedBy>Techsi.vn</cp:lastModifiedBy>
  <cp:revision>25</cp:revision>
  <dcterms:created xsi:type="dcterms:W3CDTF">2023-07-26T09:04:35Z</dcterms:created>
  <dcterms:modified xsi:type="dcterms:W3CDTF">2023-11-20T03:27:50Z</dcterms:modified>
</cp:coreProperties>
</file>