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4" r:id="rId3"/>
    <p:sldMasterId id="2147483679" r:id="rId4"/>
    <p:sldMasterId id="2147483691" r:id="rId5"/>
    <p:sldMasterId id="2147483703" r:id="rId6"/>
    <p:sldMasterId id="2147483714" r:id="rId7"/>
    <p:sldMasterId id="2147483726" r:id="rId8"/>
    <p:sldMasterId id="2147483728" r:id="rId9"/>
    <p:sldMasterId id="2147483740" r:id="rId10"/>
    <p:sldMasterId id="2147483805" r:id="rId11"/>
    <p:sldMasterId id="2147483818" r:id="rId12"/>
  </p:sldMasterIdLst>
  <p:notesMasterIdLst>
    <p:notesMasterId r:id="rId33"/>
  </p:notesMasterIdLst>
  <p:sldIdLst>
    <p:sldId id="2007577105" r:id="rId13"/>
    <p:sldId id="290" r:id="rId14"/>
    <p:sldId id="523" r:id="rId15"/>
    <p:sldId id="258" r:id="rId16"/>
    <p:sldId id="522" r:id="rId17"/>
    <p:sldId id="497" r:id="rId18"/>
    <p:sldId id="289" r:id="rId19"/>
    <p:sldId id="524" r:id="rId20"/>
    <p:sldId id="293" r:id="rId21"/>
    <p:sldId id="294" r:id="rId22"/>
    <p:sldId id="366" r:id="rId23"/>
    <p:sldId id="525" r:id="rId24"/>
    <p:sldId id="367" r:id="rId25"/>
    <p:sldId id="526" r:id="rId26"/>
    <p:sldId id="527" r:id="rId27"/>
    <p:sldId id="371" r:id="rId28"/>
    <p:sldId id="489" r:id="rId29"/>
    <p:sldId id="490" r:id="rId30"/>
    <p:sldId id="2007577108" r:id="rId31"/>
    <p:sldId id="34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94660"/>
  </p:normalViewPr>
  <p:slideViewPr>
    <p:cSldViewPr snapToGrid="0">
      <p:cViewPr varScale="1">
        <p:scale>
          <a:sx n="63" d="100"/>
          <a:sy n="63" d="100"/>
        </p:scale>
        <p:origin x="688"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5D218-9C49-4104-B13E-910403516486}" type="datetimeFigureOut">
              <a:rPr lang="en-US" smtClean="0"/>
              <a:t>11/20/2022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99BFE-4B07-4ECF-9948-6CEA9A372612}" type="slidenum">
              <a:rPr lang="en-US" smtClean="0"/>
              <a:t>‹#›</a:t>
            </a:fld>
            <a:endParaRPr lang="en-US"/>
          </a:p>
        </p:txBody>
      </p:sp>
    </p:spTree>
    <p:extLst>
      <p:ext uri="{BB962C8B-B14F-4D97-AF65-F5344CB8AC3E}">
        <p14:creationId xmlns:p14="http://schemas.microsoft.com/office/powerpoint/2010/main" val="118289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45034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202812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7DE55-BD7B-401C-AA40-53BBCE2CBC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0361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 name="Slide Number Placeholder 3"/>
          <p:cNvSpPr>
            <a:spLocks noGrp="1"/>
          </p:cNvSpPr>
          <p:nvPr>
            <p:ph type="sldNum" sz="quarter" idx="5"/>
          </p:nvPr>
        </p:nvSpPr>
        <p:spPr/>
        <p:txBody>
          <a:bodyPr/>
          <a:lstStyle/>
          <a:p>
            <a:fld id="{BFB99BFE-4B07-4ECF-9948-6CEA9A372612}" type="slidenum">
              <a:rPr lang="en-US" smtClean="0"/>
              <a:t>3</a:t>
            </a:fld>
            <a:endParaRPr lang="en-US"/>
          </a:p>
        </p:txBody>
      </p:sp>
    </p:spTree>
    <p:extLst>
      <p:ext uri="{BB962C8B-B14F-4D97-AF65-F5344CB8AC3E}">
        <p14:creationId xmlns:p14="http://schemas.microsoft.com/office/powerpoint/2010/main" val="2108061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4195B-CD9F-49A7-8E0B-35718456275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74632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5228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48464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7DE55-BD7B-401C-AA40-53BBCE2CBC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2516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ADC4B-121D-46CC-9D52-F4252E0865F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2255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183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55697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413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4617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06"/>
        <p:cNvGrpSpPr/>
        <p:nvPr/>
      </p:nvGrpSpPr>
      <p:grpSpPr>
        <a:xfrm>
          <a:off x="0" y="0"/>
          <a:ext cx="0" cy="0"/>
          <a:chOff x="0" y="0"/>
          <a:chExt cx="0" cy="0"/>
        </a:xfrm>
      </p:grpSpPr>
      <p:grpSp>
        <p:nvGrpSpPr>
          <p:cNvPr id="207" name="Google Shape;207;p5"/>
          <p:cNvGrpSpPr/>
          <p:nvPr/>
        </p:nvGrpSpPr>
        <p:grpSpPr>
          <a:xfrm>
            <a:off x="8952325" y="5146791"/>
            <a:ext cx="3239673" cy="1715616"/>
            <a:chOff x="6714243" y="3860093"/>
            <a:chExt cx="2429755" cy="1286712"/>
          </a:xfrm>
        </p:grpSpPr>
        <p:sp>
          <p:nvSpPr>
            <p:cNvPr id="208" name="Google Shape;208;p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0" name="Google Shape;220;p5"/>
          <p:cNvGrpSpPr/>
          <p:nvPr/>
        </p:nvGrpSpPr>
        <p:grpSpPr>
          <a:xfrm>
            <a:off x="1189" y="-14"/>
            <a:ext cx="4050115" cy="3003527"/>
            <a:chOff x="892" y="-11"/>
            <a:chExt cx="3037586" cy="2252645"/>
          </a:xfrm>
        </p:grpSpPr>
        <p:sp>
          <p:nvSpPr>
            <p:cNvPr id="221" name="Google Shape;221;p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5"/>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 name="Google Shape;226;p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 name="Google Shape;228;p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 name="Google Shape;231;p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 name="Google Shape;237;p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5"/>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44" name="Google Shape;244;p5"/>
          <p:cNvSpPr txBox="1">
            <a:spLocks noGrp="1"/>
          </p:cNvSpPr>
          <p:nvPr>
            <p:ph type="title"/>
          </p:nvPr>
        </p:nvSpPr>
        <p:spPr>
          <a:xfrm>
            <a:off x="1760033" y="1155367"/>
            <a:ext cx="8607600" cy="8908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5" name="Google Shape;245;p5"/>
          <p:cNvSpPr txBox="1">
            <a:spLocks noGrp="1"/>
          </p:cNvSpPr>
          <p:nvPr>
            <p:ph type="body" idx="1"/>
          </p:nvPr>
        </p:nvSpPr>
        <p:spPr>
          <a:xfrm>
            <a:off x="1760033" y="2151032"/>
            <a:ext cx="8607600" cy="3870000"/>
          </a:xfrm>
          <a:prstGeom prst="rect">
            <a:avLst/>
          </a:prstGeom>
        </p:spPr>
        <p:txBody>
          <a:bodyPr spcFirstLastPara="1" wrap="square" lIns="91425" tIns="91425" rIns="91425" bIns="91425" anchor="t" anchorCtr="0"/>
          <a:lstStyle>
            <a:lvl1pPr marL="609585" lvl="0" indent="-491054">
              <a:spcBef>
                <a:spcPts val="800"/>
              </a:spcBef>
              <a:spcAft>
                <a:spcPts val="0"/>
              </a:spcAft>
              <a:buSzPts val="2200"/>
              <a:buChar char="◂"/>
              <a:defRPr/>
            </a:lvl1pPr>
            <a:lvl2pPr marL="1219170" lvl="1" indent="-491054">
              <a:spcBef>
                <a:spcPts val="0"/>
              </a:spcBef>
              <a:spcAft>
                <a:spcPts val="0"/>
              </a:spcAft>
              <a:buSzPts val="2200"/>
              <a:buChar char="◂"/>
              <a:defRPr/>
            </a:lvl2pPr>
            <a:lvl3pPr marL="1828754" lvl="2" indent="-491054">
              <a:spcBef>
                <a:spcPts val="0"/>
              </a:spcBef>
              <a:spcAft>
                <a:spcPts val="0"/>
              </a:spcAft>
              <a:buSzPts val="2200"/>
              <a:buChar char="◂"/>
              <a:defRPr/>
            </a:lvl3pPr>
            <a:lvl4pPr marL="2438339" lvl="3" indent="-491054">
              <a:spcBef>
                <a:spcPts val="0"/>
              </a:spcBef>
              <a:spcAft>
                <a:spcPts val="0"/>
              </a:spcAft>
              <a:buSzPts val="2200"/>
              <a:buChar char="◂"/>
              <a:defRPr/>
            </a:lvl4pPr>
            <a:lvl5pPr marL="3047924" lvl="4" indent="-491054">
              <a:spcBef>
                <a:spcPts val="0"/>
              </a:spcBef>
              <a:spcAft>
                <a:spcPts val="0"/>
              </a:spcAft>
              <a:buSzPts val="2200"/>
              <a:buChar char="○"/>
              <a:defRPr/>
            </a:lvl5pPr>
            <a:lvl6pPr marL="3657509" lvl="5" indent="-491054">
              <a:spcBef>
                <a:spcPts val="0"/>
              </a:spcBef>
              <a:spcAft>
                <a:spcPts val="0"/>
              </a:spcAft>
              <a:buSzPts val="2200"/>
              <a:buChar char="■"/>
              <a:defRPr/>
            </a:lvl6pPr>
            <a:lvl7pPr marL="4267093" lvl="6" indent="-491054">
              <a:spcBef>
                <a:spcPts val="0"/>
              </a:spcBef>
              <a:spcAft>
                <a:spcPts val="0"/>
              </a:spcAft>
              <a:buSzPts val="2200"/>
              <a:buChar char="●"/>
              <a:defRPr/>
            </a:lvl7pPr>
            <a:lvl8pPr marL="4876678" lvl="7" indent="-491054">
              <a:spcBef>
                <a:spcPts val="0"/>
              </a:spcBef>
              <a:spcAft>
                <a:spcPts val="0"/>
              </a:spcAft>
              <a:buSzPts val="2200"/>
              <a:buChar char="○"/>
              <a:defRPr/>
            </a:lvl8pPr>
            <a:lvl9pPr marL="5486263" lvl="8" indent="-491054">
              <a:spcBef>
                <a:spcPts val="0"/>
              </a:spcBef>
              <a:spcAft>
                <a:spcPts val="0"/>
              </a:spcAft>
              <a:buSzPts val="2200"/>
              <a:buChar char="■"/>
              <a:defRPr/>
            </a:lvl9pPr>
          </a:lstStyle>
          <a:p>
            <a:endParaRPr/>
          </a:p>
        </p:txBody>
      </p:sp>
      <p:sp>
        <p:nvSpPr>
          <p:cNvPr id="246" name="Google Shape;246;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prstClr val="white"/>
                </a:solidFill>
              </a:rPr>
              <a:pPr/>
              <a:t>‹#›</a:t>
            </a:fld>
            <a:endParaRPr>
              <a:solidFill>
                <a:prstClr val="white"/>
              </a:solidFill>
            </a:endParaRPr>
          </a:p>
        </p:txBody>
      </p:sp>
    </p:spTree>
    <p:extLst>
      <p:ext uri="{BB962C8B-B14F-4D97-AF65-F5344CB8AC3E}">
        <p14:creationId xmlns:p14="http://schemas.microsoft.com/office/powerpoint/2010/main" val="39400754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2022/11/20</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8750037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695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092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840630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4089555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17071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2022/11/20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338692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28BF64-D393-46B3-AC72-9DFE07C83FB0}" type="datetimeFigureOut">
              <a:rPr lang="zh-CN" altLang="en-US" smtClean="0"/>
              <a:t>2022/11/20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99936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28BF64-D393-46B3-AC72-9DFE07C83FB0}" type="datetimeFigureOut">
              <a:rPr lang="zh-CN" altLang="en-US" smtClean="0"/>
              <a:t>2022/11/20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716987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28BF64-D393-46B3-AC72-9DFE07C83FB0}" type="datetimeFigureOut">
              <a:rPr lang="zh-CN" altLang="en-US" smtClean="0"/>
              <a:t>2022/11/20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23312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
        <p:nvSpPr>
          <p:cNvPr id="3" name="矩形 2"/>
          <p:cNvSpPr/>
          <p:nvPr userDrawn="1"/>
        </p:nvSpPr>
        <p:spPr>
          <a:xfrm>
            <a:off x="1358153" y="3334871"/>
            <a:ext cx="1089212" cy="133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userDrawn="1"/>
        </p:nvSpPr>
        <p:spPr>
          <a:xfrm>
            <a:off x="10273552" y="2252383"/>
            <a:ext cx="1156447" cy="216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a:off x="7292788" y="4666129"/>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a:off x="5204011" y="1810872"/>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a:off x="7292787" y="1670798"/>
            <a:ext cx="1156447" cy="58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5664639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2022/11/20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4039876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2022/11/20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87321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795651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941137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593155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922013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674294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2022/11/20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3042570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58979D9-E8A7-4020-9F53-DCBB73454201}" type="datetimeFigureOut">
              <a:rPr lang="zh-CN" altLang="en-US" smtClean="0"/>
              <a:t>2022/11/20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891791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8979D9-E8A7-4020-9F53-DCBB73454201}" type="datetimeFigureOut">
              <a:rPr lang="zh-CN" altLang="en-US" smtClean="0"/>
              <a:t>2022/11/20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3879353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Tree>
    <p:extLst>
      <p:ext uri="{BB962C8B-B14F-4D97-AF65-F5344CB8AC3E}">
        <p14:creationId xmlns:p14="http://schemas.microsoft.com/office/powerpoint/2010/main" val="22374112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8979D9-E8A7-4020-9F53-DCBB73454201}" type="datetimeFigureOut">
              <a:rPr lang="zh-CN" altLang="en-US" smtClean="0"/>
              <a:t>2022/11/20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546696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2022/11/20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482198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2022/11/20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839801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70189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547838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574094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251450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01641"/>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00900"/>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497145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851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7508056"/>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298084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694873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6232215"/>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823590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329638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81759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724513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928008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66648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20537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814067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32952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175061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81476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01134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02841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985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8641865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428411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5394609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2022/11/20</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37172552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61296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688312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950563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62901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59454221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70500568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079037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27930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460446"/>
      </p:ext>
    </p:extLst>
  </p:cSld>
  <p:clrMapOvr>
    <a:masterClrMapping/>
  </p:clrMapOvr>
  <p:transition spd="slow">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66723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2022/11/20</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60347725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513559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321704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8560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677974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808464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990657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132637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15062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474355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17625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2885875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14203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16295611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9420008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76177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7521075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610651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753357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89789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19099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83760077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791045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87057256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265644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571391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8"/>
        <p:cNvGrpSpPr/>
        <p:nvPr/>
      </p:nvGrpSpPr>
      <p:grpSpPr>
        <a:xfrm>
          <a:off x="0" y="0"/>
          <a:ext cx="0" cy="0"/>
          <a:chOff x="0" y="0"/>
          <a:chExt cx="0" cy="0"/>
        </a:xfrm>
      </p:grpSpPr>
      <p:grpSp>
        <p:nvGrpSpPr>
          <p:cNvPr id="389" name="Google Shape;389;p9"/>
          <p:cNvGrpSpPr/>
          <p:nvPr/>
        </p:nvGrpSpPr>
        <p:grpSpPr>
          <a:xfrm rot="10800000" flipH="1">
            <a:off x="1200" y="5142367"/>
            <a:ext cx="12191989" cy="1715628"/>
            <a:chOff x="900" y="0"/>
            <a:chExt cx="9143992" cy="1286721"/>
          </a:xfrm>
        </p:grpSpPr>
        <p:sp>
          <p:nvSpPr>
            <p:cNvPr id="390" name="Google Shape;390;p9"/>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9"/>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9"/>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9"/>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9"/>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9"/>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9"/>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9"/>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9"/>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9"/>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9"/>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9"/>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9"/>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9"/>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9"/>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9"/>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9"/>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9"/>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9"/>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9"/>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9"/>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9"/>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9"/>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9"/>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9"/>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9"/>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9"/>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9"/>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9"/>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9"/>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9"/>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9"/>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9"/>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9"/>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9"/>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9"/>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9"/>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9"/>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9"/>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9"/>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9"/>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9"/>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9"/>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9"/>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9"/>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9"/>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9"/>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9"/>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38" name="Google Shape;438;p9"/>
          <p:cNvSpPr txBox="1">
            <a:spLocks noGrp="1"/>
          </p:cNvSpPr>
          <p:nvPr>
            <p:ph type="title"/>
          </p:nvPr>
        </p:nvSpPr>
        <p:spPr>
          <a:xfrm>
            <a:off x="0" y="0"/>
            <a:ext cx="12192000" cy="928400"/>
          </a:xfrm>
          <a:prstGeom prst="rect">
            <a:avLst/>
          </a:prstGeom>
        </p:spPr>
        <p:txBody>
          <a:bodyPr spcFirstLastPara="1" wrap="square" lIns="91425" tIns="91425" rIns="91425" bIns="91425" anchor="b" anchorCtr="0"/>
          <a:lstStyle>
            <a:lvl1pPr lvl="0" algn="ctr">
              <a:spcBef>
                <a:spcPts val="0"/>
              </a:spcBef>
              <a:spcAft>
                <a:spcPts val="0"/>
              </a:spcAft>
              <a:buSzPts val="2000"/>
              <a:buNone/>
              <a:defRPr sz="2667"/>
            </a:lvl1pPr>
            <a:lvl2pPr lvl="1" algn="ctr">
              <a:spcBef>
                <a:spcPts val="0"/>
              </a:spcBef>
              <a:spcAft>
                <a:spcPts val="0"/>
              </a:spcAft>
              <a:buSzPts val="2000"/>
              <a:buNone/>
              <a:defRPr sz="2667"/>
            </a:lvl2pPr>
            <a:lvl3pPr lvl="2" algn="ctr">
              <a:spcBef>
                <a:spcPts val="0"/>
              </a:spcBef>
              <a:spcAft>
                <a:spcPts val="0"/>
              </a:spcAft>
              <a:buSzPts val="2000"/>
              <a:buNone/>
              <a:defRPr sz="2667"/>
            </a:lvl3pPr>
            <a:lvl4pPr lvl="3" algn="ctr">
              <a:spcBef>
                <a:spcPts val="0"/>
              </a:spcBef>
              <a:spcAft>
                <a:spcPts val="0"/>
              </a:spcAft>
              <a:buSzPts val="2000"/>
              <a:buNone/>
              <a:defRPr sz="2667"/>
            </a:lvl4pPr>
            <a:lvl5pPr lvl="4" algn="ctr">
              <a:spcBef>
                <a:spcPts val="0"/>
              </a:spcBef>
              <a:spcAft>
                <a:spcPts val="0"/>
              </a:spcAft>
              <a:buSzPts val="2000"/>
              <a:buNone/>
              <a:defRPr sz="2667"/>
            </a:lvl5pPr>
            <a:lvl6pPr lvl="5" algn="ctr">
              <a:spcBef>
                <a:spcPts val="0"/>
              </a:spcBef>
              <a:spcAft>
                <a:spcPts val="0"/>
              </a:spcAft>
              <a:buSzPts val="2000"/>
              <a:buNone/>
              <a:defRPr sz="2667"/>
            </a:lvl6pPr>
            <a:lvl7pPr lvl="6" algn="ctr">
              <a:spcBef>
                <a:spcPts val="0"/>
              </a:spcBef>
              <a:spcAft>
                <a:spcPts val="0"/>
              </a:spcAft>
              <a:buSzPts val="2000"/>
              <a:buNone/>
              <a:defRPr sz="2667"/>
            </a:lvl7pPr>
            <a:lvl8pPr lvl="7" algn="ctr">
              <a:spcBef>
                <a:spcPts val="0"/>
              </a:spcBef>
              <a:spcAft>
                <a:spcPts val="0"/>
              </a:spcAft>
              <a:buSzPts val="2000"/>
              <a:buNone/>
              <a:defRPr sz="2667"/>
            </a:lvl8pPr>
            <a:lvl9pPr lvl="8" algn="ctr">
              <a:spcBef>
                <a:spcPts val="0"/>
              </a:spcBef>
              <a:spcAft>
                <a:spcPts val="0"/>
              </a:spcAft>
              <a:buSzPts val="2000"/>
              <a:buNone/>
              <a:defRPr sz="2667"/>
            </a:lvl9pPr>
          </a:lstStyle>
          <a:p>
            <a:endParaRPr/>
          </a:p>
        </p:txBody>
      </p:sp>
      <p:sp>
        <p:nvSpPr>
          <p:cNvPr id="439" name="Google Shape;439;p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prstClr val="white"/>
                </a:solidFill>
              </a:rPr>
              <a:pPr/>
              <a:t>‹#›</a:t>
            </a:fld>
            <a:endParaRPr>
              <a:solidFill>
                <a:prstClr val="white"/>
              </a:solidFill>
            </a:endParaRPr>
          </a:p>
        </p:txBody>
      </p:sp>
    </p:spTree>
    <p:extLst>
      <p:ext uri="{BB962C8B-B14F-4D97-AF65-F5344CB8AC3E}">
        <p14:creationId xmlns:p14="http://schemas.microsoft.com/office/powerpoint/2010/main" val="4777053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lateral pattern">
  <p:cSld name="Blank lateral pattern">
    <p:spTree>
      <p:nvGrpSpPr>
        <p:cNvPr id="1" name="Shape 534"/>
        <p:cNvGrpSpPr/>
        <p:nvPr/>
      </p:nvGrpSpPr>
      <p:grpSpPr>
        <a:xfrm>
          <a:off x="0" y="0"/>
          <a:ext cx="0" cy="0"/>
          <a:chOff x="0" y="0"/>
          <a:chExt cx="0" cy="0"/>
        </a:xfrm>
      </p:grpSpPr>
      <p:grpSp>
        <p:nvGrpSpPr>
          <p:cNvPr id="535" name="Google Shape;535;p12"/>
          <p:cNvGrpSpPr/>
          <p:nvPr/>
        </p:nvGrpSpPr>
        <p:grpSpPr>
          <a:xfrm>
            <a:off x="8146416" y="-15"/>
            <a:ext cx="4050115" cy="6862421"/>
            <a:chOff x="6109812" y="-11"/>
            <a:chExt cx="3037586" cy="5146816"/>
          </a:xfrm>
        </p:grpSpPr>
        <p:sp>
          <p:nvSpPr>
            <p:cNvPr id="536" name="Google Shape;536;p12"/>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12"/>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12"/>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12"/>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12"/>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12"/>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12"/>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12"/>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12"/>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12"/>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12"/>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12"/>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12"/>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12"/>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12"/>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12"/>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12"/>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12"/>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12"/>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12"/>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12"/>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12"/>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12"/>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12"/>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12"/>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12"/>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12"/>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12"/>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12"/>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12"/>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12"/>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12"/>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12"/>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12"/>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12"/>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71" name="Google Shape;571;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white"/>
                </a:solidFill>
              </a:rPr>
              <a:pPr/>
              <a:t>‹#›</a:t>
            </a:fld>
            <a:endParaRPr>
              <a:solidFill>
                <a:prstClr val="white"/>
              </a:solidFill>
            </a:endParaRPr>
          </a:p>
        </p:txBody>
      </p:sp>
    </p:spTree>
    <p:extLst>
      <p:ext uri="{BB962C8B-B14F-4D97-AF65-F5344CB8AC3E}">
        <p14:creationId xmlns:p14="http://schemas.microsoft.com/office/powerpoint/2010/main" val="37874972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a:extLst>
              <a:ext uri="{FF2B5EF4-FFF2-40B4-BE49-F238E27FC236}">
                <a16:creationId xmlns:a16="http://schemas.microsoft.com/office/drawing/2014/main" id="{96E9D6F7-CB71-406B-B05C-58DE055D648A}"/>
              </a:ext>
            </a:extLst>
          </p:cNvPr>
          <p:cNvSpPr>
            <a:spLocks noGrp="1" noChangeArrowheads="1"/>
          </p:cNvSpPr>
          <p:nvPr>
            <p:ph type="dt" sz="half" idx="10"/>
          </p:nvPr>
        </p:nvSpPr>
        <p:spPr>
          <a:ln/>
        </p:spPr>
        <p:txBody>
          <a:bodyPr/>
          <a:lstStyle>
            <a:lvl1pPr>
              <a:defRPr/>
            </a:lvl1pPr>
          </a:lstStyle>
          <a:p>
            <a:pPr>
              <a:buClr>
                <a:srgbClr val="000000"/>
              </a:buClr>
              <a:buFont typeface="Arial"/>
              <a:buNone/>
              <a:defRPr/>
            </a:pPr>
            <a:endParaRPr lang="en-US" sz="1867" kern="0">
              <a:solidFill>
                <a:srgbClr val="000000"/>
              </a:solidFill>
              <a:cs typeface="Arial"/>
              <a:sym typeface="Arial"/>
            </a:endParaRPr>
          </a:p>
        </p:txBody>
      </p:sp>
      <p:sp>
        <p:nvSpPr>
          <p:cNvPr id="5" name="Rectangle 25">
            <a:extLst>
              <a:ext uri="{FF2B5EF4-FFF2-40B4-BE49-F238E27FC236}">
                <a16:creationId xmlns:a16="http://schemas.microsoft.com/office/drawing/2014/main" id="{4726F70B-463E-4FA3-A606-7A00F0555CA1}"/>
              </a:ext>
            </a:extLst>
          </p:cNvPr>
          <p:cNvSpPr>
            <a:spLocks noGrp="1" noChangeArrowheads="1"/>
          </p:cNvSpPr>
          <p:nvPr>
            <p:ph type="ftr" sz="quarter" idx="11"/>
          </p:nvPr>
        </p:nvSpPr>
        <p:spPr>
          <a:ln/>
        </p:spPr>
        <p:txBody>
          <a:bodyPr/>
          <a:lstStyle>
            <a:lvl1pPr>
              <a:defRPr/>
            </a:lvl1pPr>
          </a:lstStyle>
          <a:p>
            <a:pPr>
              <a:buClr>
                <a:srgbClr val="000000"/>
              </a:buClr>
              <a:buFont typeface="Arial"/>
              <a:buNone/>
              <a:defRPr/>
            </a:pPr>
            <a:endParaRPr lang="en-US" sz="1867" kern="0">
              <a:solidFill>
                <a:srgbClr val="000000"/>
              </a:solidFill>
              <a:cs typeface="Arial"/>
              <a:sym typeface="Arial"/>
            </a:endParaRPr>
          </a:p>
        </p:txBody>
      </p:sp>
      <p:sp>
        <p:nvSpPr>
          <p:cNvPr id="6" name="Rectangle 26">
            <a:extLst>
              <a:ext uri="{FF2B5EF4-FFF2-40B4-BE49-F238E27FC236}">
                <a16:creationId xmlns:a16="http://schemas.microsoft.com/office/drawing/2014/main" id="{3C775F3E-BAA0-49F7-90E8-D3FA4F109920}"/>
              </a:ext>
            </a:extLst>
          </p:cNvPr>
          <p:cNvSpPr>
            <a:spLocks noGrp="1" noChangeArrowheads="1"/>
          </p:cNvSpPr>
          <p:nvPr>
            <p:ph type="sldNum" sz="quarter" idx="12"/>
          </p:nvPr>
        </p:nvSpPr>
        <p:spPr>
          <a:ln/>
        </p:spPr>
        <p:txBody>
          <a:bodyPr/>
          <a:lstStyle>
            <a:lvl1pPr>
              <a:defRPr/>
            </a:lvl1pPr>
          </a:lstStyle>
          <a:p>
            <a:pPr>
              <a:defRPr/>
            </a:pPr>
            <a:fld id="{1778F14D-130C-450F-86C9-1ECCCD267B25}"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2402692242"/>
      </p:ext>
    </p:extLst>
  </p:cSld>
  <p:clrMapOvr>
    <a:masterClrMapping/>
  </p:clrMapOvr>
  <p:transition spd="slow">
    <p:spli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FFA400"/>
        </a:solidFill>
        <a:effectLst/>
      </p:bgPr>
    </p:bg>
    <p:spTree>
      <p:nvGrpSpPr>
        <p:cNvPr id="1" name="Shape 92"/>
        <p:cNvGrpSpPr/>
        <p:nvPr/>
      </p:nvGrpSpPr>
      <p:grpSpPr>
        <a:xfrm>
          <a:off x="0" y="0"/>
          <a:ext cx="0" cy="0"/>
          <a:chOff x="0" y="0"/>
          <a:chExt cx="0" cy="0"/>
        </a:xfrm>
      </p:grpSpPr>
      <p:sp>
        <p:nvSpPr>
          <p:cNvPr id="93" name="Google Shape;93;p3"/>
          <p:cNvSpPr txBox="1">
            <a:spLocks noGrp="1"/>
          </p:cNvSpPr>
          <p:nvPr>
            <p:ph type="ctrTitle"/>
          </p:nvPr>
        </p:nvSpPr>
        <p:spPr>
          <a:xfrm>
            <a:off x="914400" y="2212733"/>
            <a:ext cx="5670000" cy="1546400"/>
          </a:xfrm>
          <a:prstGeom prst="rect">
            <a:avLst/>
          </a:prstGeom>
        </p:spPr>
        <p:txBody>
          <a:bodyPr spcFirstLastPara="1" wrap="square" lIns="91425" tIns="91425" rIns="91425" bIns="91425" anchor="b" anchorCtr="0"/>
          <a:lstStyle>
            <a:lvl1pPr lvl="0" rtl="0">
              <a:spcBef>
                <a:spcPts val="0"/>
              </a:spcBef>
              <a:spcAft>
                <a:spcPts val="0"/>
              </a:spcAft>
              <a:buClr>
                <a:srgbClr val="FFFFFF"/>
              </a:buClr>
              <a:buSzPts val="3600"/>
              <a:buNone/>
              <a:defRPr sz="4800">
                <a:solidFill>
                  <a:srgbClr val="FFFFFF"/>
                </a:solidFill>
              </a:defRPr>
            </a:lvl1pPr>
            <a:lvl2pPr lvl="1" rtl="0">
              <a:spcBef>
                <a:spcPts val="0"/>
              </a:spcBef>
              <a:spcAft>
                <a:spcPts val="0"/>
              </a:spcAft>
              <a:buClr>
                <a:srgbClr val="FFFFFF"/>
              </a:buClr>
              <a:buSzPts val="3600"/>
              <a:buNone/>
              <a:defRPr sz="4800">
                <a:solidFill>
                  <a:srgbClr val="FFFFFF"/>
                </a:solidFill>
              </a:defRPr>
            </a:lvl2pPr>
            <a:lvl3pPr lvl="2" rtl="0">
              <a:spcBef>
                <a:spcPts val="0"/>
              </a:spcBef>
              <a:spcAft>
                <a:spcPts val="0"/>
              </a:spcAft>
              <a:buClr>
                <a:srgbClr val="FFFFFF"/>
              </a:buClr>
              <a:buSzPts val="3600"/>
              <a:buNone/>
              <a:defRPr sz="4800">
                <a:solidFill>
                  <a:srgbClr val="FFFFFF"/>
                </a:solidFill>
              </a:defRPr>
            </a:lvl3pPr>
            <a:lvl4pPr lvl="3" rtl="0">
              <a:spcBef>
                <a:spcPts val="0"/>
              </a:spcBef>
              <a:spcAft>
                <a:spcPts val="0"/>
              </a:spcAft>
              <a:buClr>
                <a:srgbClr val="FFFFFF"/>
              </a:buClr>
              <a:buSzPts val="3600"/>
              <a:buNone/>
              <a:defRPr sz="4800">
                <a:solidFill>
                  <a:srgbClr val="FFFFFF"/>
                </a:solidFill>
              </a:defRPr>
            </a:lvl4pPr>
            <a:lvl5pPr lvl="4" rtl="0">
              <a:spcBef>
                <a:spcPts val="0"/>
              </a:spcBef>
              <a:spcAft>
                <a:spcPts val="0"/>
              </a:spcAft>
              <a:buClr>
                <a:srgbClr val="FFFFFF"/>
              </a:buClr>
              <a:buSzPts val="3600"/>
              <a:buNone/>
              <a:defRPr sz="4800">
                <a:solidFill>
                  <a:srgbClr val="FFFFFF"/>
                </a:solidFill>
              </a:defRPr>
            </a:lvl5pPr>
            <a:lvl6pPr lvl="5" rtl="0">
              <a:spcBef>
                <a:spcPts val="0"/>
              </a:spcBef>
              <a:spcAft>
                <a:spcPts val="0"/>
              </a:spcAft>
              <a:buClr>
                <a:srgbClr val="FFFFFF"/>
              </a:buClr>
              <a:buSzPts val="3600"/>
              <a:buNone/>
              <a:defRPr sz="4800">
                <a:solidFill>
                  <a:srgbClr val="FFFFFF"/>
                </a:solidFill>
              </a:defRPr>
            </a:lvl6pPr>
            <a:lvl7pPr lvl="6" rtl="0">
              <a:spcBef>
                <a:spcPts val="0"/>
              </a:spcBef>
              <a:spcAft>
                <a:spcPts val="0"/>
              </a:spcAft>
              <a:buClr>
                <a:srgbClr val="FFFFFF"/>
              </a:buClr>
              <a:buSzPts val="3600"/>
              <a:buNone/>
              <a:defRPr sz="4800">
                <a:solidFill>
                  <a:srgbClr val="FFFFFF"/>
                </a:solidFill>
              </a:defRPr>
            </a:lvl7pPr>
            <a:lvl8pPr lvl="7" rtl="0">
              <a:spcBef>
                <a:spcPts val="0"/>
              </a:spcBef>
              <a:spcAft>
                <a:spcPts val="0"/>
              </a:spcAft>
              <a:buClr>
                <a:srgbClr val="FFFFFF"/>
              </a:buClr>
              <a:buSzPts val="3600"/>
              <a:buNone/>
              <a:defRPr sz="4800">
                <a:solidFill>
                  <a:srgbClr val="FFFFFF"/>
                </a:solidFill>
              </a:defRPr>
            </a:lvl8pPr>
            <a:lvl9pPr lvl="8" rtl="0">
              <a:spcBef>
                <a:spcPts val="0"/>
              </a:spcBef>
              <a:spcAft>
                <a:spcPts val="0"/>
              </a:spcAft>
              <a:buClr>
                <a:srgbClr val="FFFFFF"/>
              </a:buClr>
              <a:buSzPts val="3600"/>
              <a:buNone/>
              <a:defRPr sz="4800">
                <a:solidFill>
                  <a:srgbClr val="FFFFFF"/>
                </a:solidFill>
              </a:defRPr>
            </a:lvl9pPr>
          </a:lstStyle>
          <a:p>
            <a:endParaRPr/>
          </a:p>
        </p:txBody>
      </p:sp>
      <p:sp>
        <p:nvSpPr>
          <p:cNvPr id="94" name="Google Shape;94;p3"/>
          <p:cNvSpPr txBox="1">
            <a:spLocks noGrp="1"/>
          </p:cNvSpPr>
          <p:nvPr>
            <p:ph type="subTitle" idx="1"/>
          </p:nvPr>
        </p:nvSpPr>
        <p:spPr>
          <a:xfrm>
            <a:off x="914400" y="3583536"/>
            <a:ext cx="5670000" cy="10464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2200"/>
              <a:buNone/>
              <a:defRPr>
                <a:solidFill>
                  <a:schemeClr val="dk2"/>
                </a:solidFill>
              </a:defRPr>
            </a:lvl1pPr>
            <a:lvl2pPr lvl="1" rtl="0">
              <a:spcBef>
                <a:spcPts val="0"/>
              </a:spcBef>
              <a:spcAft>
                <a:spcPts val="0"/>
              </a:spcAft>
              <a:buClr>
                <a:schemeClr val="dk2"/>
              </a:buClr>
              <a:buSzPts val="3000"/>
              <a:buNone/>
              <a:defRPr sz="4000">
                <a:solidFill>
                  <a:schemeClr val="dk2"/>
                </a:solidFill>
              </a:defRPr>
            </a:lvl2pPr>
            <a:lvl3pPr lvl="2" rtl="0">
              <a:spcBef>
                <a:spcPts val="0"/>
              </a:spcBef>
              <a:spcAft>
                <a:spcPts val="0"/>
              </a:spcAft>
              <a:buClr>
                <a:schemeClr val="dk2"/>
              </a:buClr>
              <a:buSzPts val="3000"/>
              <a:buNone/>
              <a:defRPr sz="4000">
                <a:solidFill>
                  <a:schemeClr val="dk2"/>
                </a:solidFill>
              </a:defRPr>
            </a:lvl3pPr>
            <a:lvl4pPr lvl="3" rtl="0">
              <a:spcBef>
                <a:spcPts val="0"/>
              </a:spcBef>
              <a:spcAft>
                <a:spcPts val="0"/>
              </a:spcAft>
              <a:buClr>
                <a:schemeClr val="dk2"/>
              </a:buClr>
              <a:buSzPts val="3000"/>
              <a:buNone/>
              <a:defRPr sz="4000">
                <a:solidFill>
                  <a:schemeClr val="dk2"/>
                </a:solidFill>
              </a:defRPr>
            </a:lvl4pPr>
            <a:lvl5pPr lvl="4" rtl="0">
              <a:spcBef>
                <a:spcPts val="0"/>
              </a:spcBef>
              <a:spcAft>
                <a:spcPts val="0"/>
              </a:spcAft>
              <a:buClr>
                <a:schemeClr val="dk2"/>
              </a:buClr>
              <a:buSzPts val="3000"/>
              <a:buNone/>
              <a:defRPr sz="4000">
                <a:solidFill>
                  <a:schemeClr val="dk2"/>
                </a:solidFill>
              </a:defRPr>
            </a:lvl5pPr>
            <a:lvl6pPr lvl="5" rtl="0">
              <a:spcBef>
                <a:spcPts val="0"/>
              </a:spcBef>
              <a:spcAft>
                <a:spcPts val="0"/>
              </a:spcAft>
              <a:buClr>
                <a:schemeClr val="dk2"/>
              </a:buClr>
              <a:buSzPts val="3000"/>
              <a:buNone/>
              <a:defRPr sz="4000">
                <a:solidFill>
                  <a:schemeClr val="dk2"/>
                </a:solidFill>
              </a:defRPr>
            </a:lvl6pPr>
            <a:lvl7pPr lvl="6" rtl="0">
              <a:spcBef>
                <a:spcPts val="0"/>
              </a:spcBef>
              <a:spcAft>
                <a:spcPts val="0"/>
              </a:spcAft>
              <a:buClr>
                <a:schemeClr val="dk2"/>
              </a:buClr>
              <a:buSzPts val="3000"/>
              <a:buNone/>
              <a:defRPr sz="4000">
                <a:solidFill>
                  <a:schemeClr val="dk2"/>
                </a:solidFill>
              </a:defRPr>
            </a:lvl7pPr>
            <a:lvl8pPr lvl="7" rtl="0">
              <a:spcBef>
                <a:spcPts val="0"/>
              </a:spcBef>
              <a:spcAft>
                <a:spcPts val="0"/>
              </a:spcAft>
              <a:buClr>
                <a:schemeClr val="dk2"/>
              </a:buClr>
              <a:buSzPts val="3000"/>
              <a:buNone/>
              <a:defRPr sz="4000">
                <a:solidFill>
                  <a:schemeClr val="dk2"/>
                </a:solidFill>
              </a:defRPr>
            </a:lvl8pPr>
            <a:lvl9pPr lvl="8" rtl="0">
              <a:spcBef>
                <a:spcPts val="0"/>
              </a:spcBef>
              <a:spcAft>
                <a:spcPts val="0"/>
              </a:spcAft>
              <a:buClr>
                <a:schemeClr val="dk2"/>
              </a:buClr>
              <a:buSzPts val="3000"/>
              <a:buNone/>
              <a:defRPr sz="4000">
                <a:solidFill>
                  <a:schemeClr val="dk2"/>
                </a:solidFill>
              </a:defRPr>
            </a:lvl9pPr>
          </a:lstStyle>
          <a:p>
            <a:endParaRPr/>
          </a:p>
        </p:txBody>
      </p:sp>
      <p:grpSp>
        <p:nvGrpSpPr>
          <p:cNvPr id="95" name="Google Shape;95;p3"/>
          <p:cNvGrpSpPr/>
          <p:nvPr/>
        </p:nvGrpSpPr>
        <p:grpSpPr>
          <a:xfrm>
            <a:off x="6526594" y="-15"/>
            <a:ext cx="5669937" cy="6862421"/>
            <a:chOff x="4894945" y="-11"/>
            <a:chExt cx="4252453" cy="5146816"/>
          </a:xfrm>
        </p:grpSpPr>
        <p:sp>
          <p:nvSpPr>
            <p:cNvPr id="96" name="Google Shape;96;p3"/>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3"/>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3"/>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3"/>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3"/>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3"/>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3"/>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3"/>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3"/>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3"/>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3"/>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3"/>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3"/>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3"/>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3"/>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3"/>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3"/>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3"/>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3"/>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3"/>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3"/>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3"/>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3"/>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3"/>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3"/>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3"/>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3"/>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3"/>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3"/>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3"/>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3"/>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3"/>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3"/>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3"/>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3"/>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3"/>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3"/>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3"/>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3"/>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3"/>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3"/>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3"/>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3"/>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3"/>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3"/>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3"/>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3"/>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3"/>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3"/>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3"/>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6464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323384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4_Images and Contents Layout">
  <p:cSld name="4_Images and Contents Layout">
    <p:spTree>
      <p:nvGrpSpPr>
        <p:cNvPr id="1" name="Shape 59"/>
        <p:cNvGrpSpPr/>
        <p:nvPr/>
      </p:nvGrpSpPr>
      <p:grpSpPr>
        <a:xfrm>
          <a:off x="0" y="0"/>
          <a:ext cx="0" cy="0"/>
          <a:chOff x="0" y="0"/>
          <a:chExt cx="0" cy="0"/>
        </a:xfrm>
      </p:grpSpPr>
      <p:sp>
        <p:nvSpPr>
          <p:cNvPr id="60" name="Google Shape;60;p12"/>
          <p:cNvSpPr>
            <a:spLocks noGrp="1"/>
          </p:cNvSpPr>
          <p:nvPr>
            <p:ph type="pic" idx="2"/>
          </p:nvPr>
        </p:nvSpPr>
        <p:spPr>
          <a:xfrm>
            <a:off x="0" y="-1"/>
            <a:ext cx="4079776" cy="6858001"/>
          </a:xfrm>
          <a:prstGeom prst="rect">
            <a:avLst/>
          </a:prstGeom>
          <a:solidFill>
            <a:srgbClr val="D8D8D8"/>
          </a:solidFill>
          <a:ln>
            <a:noFill/>
          </a:ln>
        </p:spPr>
        <p:txBody>
          <a:bodyPr spcFirstLastPara="1" wrap="square" lIns="91425" tIns="91425" rIns="91425" bIns="91425" anchor="ctr" anchorCtr="0">
            <a:noAutofit/>
          </a:bodyPr>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
        <p:nvSpPr>
          <p:cNvPr id="61" name="Google Shape;61;p12"/>
          <p:cNvSpPr/>
          <p:nvPr/>
        </p:nvSpPr>
        <p:spPr>
          <a:xfrm>
            <a:off x="6480043" y="0"/>
            <a:ext cx="48000" cy="6858000"/>
          </a:xfrm>
          <a:prstGeom prst="rect">
            <a:avLst/>
          </a:prstGeom>
          <a:solidFill>
            <a:srgbClr val="32AEB8"/>
          </a:solidFill>
          <a:ln>
            <a:noFill/>
          </a:ln>
        </p:spPr>
        <p:txBody>
          <a:bodyPr spcFirstLastPara="1" wrap="square" lIns="121900" tIns="60933" rIns="121900" bIns="60933" anchor="ctr" anchorCtr="0">
            <a:noAutofit/>
          </a:bodyPr>
          <a:lstStyle/>
          <a:p>
            <a:pPr algn="ctr">
              <a:buClr>
                <a:srgbClr val="000000"/>
              </a:buClr>
              <a:buFont typeface="Arial"/>
              <a:buNone/>
            </a:pPr>
            <a:endParaRPr sz="2400" kern="0">
              <a:solidFill>
                <a:prstClr val="white"/>
              </a:solidFill>
              <a:ea typeface="Arial"/>
              <a:cs typeface="Arial"/>
              <a:sym typeface="Arial"/>
            </a:endParaRPr>
          </a:p>
        </p:txBody>
      </p:sp>
      <p:sp>
        <p:nvSpPr>
          <p:cNvPr id="62" name="Google Shape;62;p12"/>
          <p:cNvSpPr/>
          <p:nvPr/>
        </p:nvSpPr>
        <p:spPr>
          <a:xfrm>
            <a:off x="6528043" y="1749000"/>
            <a:ext cx="240000" cy="3360000"/>
          </a:xfrm>
          <a:prstGeom prst="rect">
            <a:avLst/>
          </a:prstGeom>
          <a:solidFill>
            <a:srgbClr val="32AEB8"/>
          </a:solidFill>
          <a:ln>
            <a:noFill/>
          </a:ln>
        </p:spPr>
        <p:txBody>
          <a:bodyPr spcFirstLastPara="1" wrap="square" lIns="121900" tIns="60933" rIns="121900" bIns="60933" anchor="ctr" anchorCtr="0">
            <a:noAutofit/>
          </a:bodyPr>
          <a:lstStyle/>
          <a:p>
            <a:pPr algn="ctr">
              <a:buClr>
                <a:srgbClr val="000000"/>
              </a:buClr>
              <a:buFont typeface="Arial"/>
              <a:buNone/>
            </a:pPr>
            <a:endParaRPr sz="2400" kern="0">
              <a:solidFill>
                <a:prstClr val="white"/>
              </a:solidFill>
              <a:ea typeface="Arial"/>
              <a:cs typeface="Arial"/>
              <a:sym typeface="Arial"/>
            </a:endParaRPr>
          </a:p>
        </p:txBody>
      </p:sp>
    </p:spTree>
    <p:extLst>
      <p:ext uri="{BB962C8B-B14F-4D97-AF65-F5344CB8AC3E}">
        <p14:creationId xmlns:p14="http://schemas.microsoft.com/office/powerpoint/2010/main" val="34320511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asic Layout">
  <p:cSld name="Basic Layout">
    <p:spTree>
      <p:nvGrpSpPr>
        <p:cNvPr id="1" name="Shape 27"/>
        <p:cNvGrpSpPr/>
        <p:nvPr/>
      </p:nvGrpSpPr>
      <p:grpSpPr>
        <a:xfrm>
          <a:off x="0" y="0"/>
          <a:ext cx="0" cy="0"/>
          <a:chOff x="0" y="0"/>
          <a:chExt cx="0" cy="0"/>
        </a:xfrm>
      </p:grpSpPr>
      <p:sp>
        <p:nvSpPr>
          <p:cNvPr id="28" name="Google Shape;28;p7"/>
          <p:cNvSpPr/>
          <p:nvPr/>
        </p:nvSpPr>
        <p:spPr>
          <a:xfrm>
            <a:off x="0" y="6618000"/>
            <a:ext cx="12192000" cy="240000"/>
          </a:xfrm>
          <a:prstGeom prst="rect">
            <a:avLst/>
          </a:prstGeom>
          <a:solidFill>
            <a:srgbClr val="32AEB8"/>
          </a:solidFill>
          <a:ln>
            <a:noFill/>
          </a:ln>
        </p:spPr>
        <p:txBody>
          <a:bodyPr spcFirstLastPara="1" wrap="square" lIns="121900" tIns="60933" rIns="121900" bIns="60933" anchor="ctr" anchorCtr="0">
            <a:noAutofit/>
          </a:bodyPr>
          <a:lstStyle/>
          <a:p>
            <a:pPr algn="ctr">
              <a:buClr>
                <a:srgbClr val="000000"/>
              </a:buClr>
              <a:buFont typeface="Arial"/>
              <a:buNone/>
            </a:pPr>
            <a:endParaRPr sz="2400" kern="0">
              <a:solidFill>
                <a:prstClr val="white"/>
              </a:solidFill>
              <a:ea typeface="Arial"/>
              <a:cs typeface="Arial"/>
              <a:sym typeface="Arial"/>
            </a:endParaRPr>
          </a:p>
        </p:txBody>
      </p:sp>
      <p:sp>
        <p:nvSpPr>
          <p:cNvPr id="29" name="Google Shape;29;p7"/>
          <p:cNvSpPr/>
          <p:nvPr/>
        </p:nvSpPr>
        <p:spPr>
          <a:xfrm>
            <a:off x="0" y="0"/>
            <a:ext cx="12192000" cy="96000"/>
          </a:xfrm>
          <a:prstGeom prst="rect">
            <a:avLst/>
          </a:prstGeom>
          <a:solidFill>
            <a:srgbClr val="32AEB8"/>
          </a:solidFill>
          <a:ln>
            <a:noFill/>
          </a:ln>
        </p:spPr>
        <p:txBody>
          <a:bodyPr spcFirstLastPara="1" wrap="square" lIns="121900" tIns="60933" rIns="121900" bIns="60933" anchor="ctr" anchorCtr="0">
            <a:noAutofit/>
          </a:bodyPr>
          <a:lstStyle/>
          <a:p>
            <a:pPr algn="ctr">
              <a:buClr>
                <a:srgbClr val="000000"/>
              </a:buClr>
              <a:buFont typeface="Arial"/>
              <a:buNone/>
            </a:pPr>
            <a:endParaRPr sz="2400" kern="0">
              <a:solidFill>
                <a:prstClr val="white"/>
              </a:solidFill>
              <a:ea typeface="Arial"/>
              <a:cs typeface="Arial"/>
              <a:sym typeface="Arial"/>
            </a:endParaRPr>
          </a:p>
        </p:txBody>
      </p:sp>
      <p:sp>
        <p:nvSpPr>
          <p:cNvPr id="30" name="Google Shape;30;p7"/>
          <p:cNvSpPr txBox="1">
            <a:spLocks noGrp="1"/>
          </p:cNvSpPr>
          <p:nvPr>
            <p:ph type="title"/>
          </p:nvPr>
        </p:nvSpPr>
        <p:spPr>
          <a:xfrm>
            <a:off x="19100" y="191100"/>
            <a:ext cx="12192000" cy="8024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None/>
              <a:defRPr sz="4800"/>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31" name="Google Shape;31;p7"/>
          <p:cNvSpPr txBox="1">
            <a:spLocks noGrp="1"/>
          </p:cNvSpPr>
          <p:nvPr>
            <p:ph type="subTitle" idx="1"/>
          </p:nvPr>
        </p:nvSpPr>
        <p:spPr>
          <a:xfrm>
            <a:off x="9567" y="984157"/>
            <a:ext cx="12144000" cy="372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Tree>
    <p:extLst>
      <p:ext uri="{BB962C8B-B14F-4D97-AF65-F5344CB8AC3E}">
        <p14:creationId xmlns:p14="http://schemas.microsoft.com/office/powerpoint/2010/main" val="28219859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8" y="-14"/>
            <a:ext cx="3239679" cy="2145719"/>
            <a:chOff x="608719" y="-11"/>
            <a:chExt cx="2429759" cy="1609289"/>
          </a:xfrm>
        </p:grpSpPr>
        <p:sp>
          <p:nvSpPr>
            <p:cNvPr id="11" name="Google Shape;11;p2"/>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 name="Google Shape;23;p2"/>
          <p:cNvSpPr txBox="1">
            <a:spLocks noGrp="1"/>
          </p:cNvSpPr>
          <p:nvPr>
            <p:ph type="ctrTitle"/>
          </p:nvPr>
        </p:nvSpPr>
        <p:spPr>
          <a:xfrm>
            <a:off x="914400" y="2655767"/>
            <a:ext cx="7020000" cy="1546400"/>
          </a:xfrm>
          <a:prstGeom prst="rect">
            <a:avLst/>
          </a:prstGeom>
        </p:spPr>
        <p:txBody>
          <a:bodyPr spcFirstLastPara="1" wrap="square" lIns="91425" tIns="91425" rIns="91425" bIns="91425" anchor="ctr" anchorCtr="0"/>
          <a:lstStyle>
            <a:lvl1pPr lvl="0">
              <a:spcBef>
                <a:spcPts val="0"/>
              </a:spcBef>
              <a:spcAft>
                <a:spcPts val="0"/>
              </a:spcAft>
              <a:buClr>
                <a:srgbClr val="FFFFFF"/>
              </a:buClr>
              <a:buSzPts val="4000"/>
              <a:buNone/>
              <a:defRPr sz="5333">
                <a:solidFill>
                  <a:srgbClr val="FFFFFF"/>
                </a:solidFill>
              </a:defRPr>
            </a:lvl1pPr>
            <a:lvl2pPr lvl="1">
              <a:spcBef>
                <a:spcPts val="0"/>
              </a:spcBef>
              <a:spcAft>
                <a:spcPts val="0"/>
              </a:spcAft>
              <a:buClr>
                <a:srgbClr val="FFFFFF"/>
              </a:buClr>
              <a:buSzPts val="4000"/>
              <a:buNone/>
              <a:defRPr sz="5333">
                <a:solidFill>
                  <a:srgbClr val="FFFFFF"/>
                </a:solidFill>
              </a:defRPr>
            </a:lvl2pPr>
            <a:lvl3pPr lvl="2">
              <a:spcBef>
                <a:spcPts val="0"/>
              </a:spcBef>
              <a:spcAft>
                <a:spcPts val="0"/>
              </a:spcAft>
              <a:buClr>
                <a:srgbClr val="FFFFFF"/>
              </a:buClr>
              <a:buSzPts val="4000"/>
              <a:buNone/>
              <a:defRPr sz="5333">
                <a:solidFill>
                  <a:srgbClr val="FFFFFF"/>
                </a:solidFill>
              </a:defRPr>
            </a:lvl3pPr>
            <a:lvl4pPr lvl="3">
              <a:spcBef>
                <a:spcPts val="0"/>
              </a:spcBef>
              <a:spcAft>
                <a:spcPts val="0"/>
              </a:spcAft>
              <a:buClr>
                <a:srgbClr val="FFFFFF"/>
              </a:buClr>
              <a:buSzPts val="4000"/>
              <a:buNone/>
              <a:defRPr sz="5333">
                <a:solidFill>
                  <a:srgbClr val="FFFFFF"/>
                </a:solidFill>
              </a:defRPr>
            </a:lvl4pPr>
            <a:lvl5pPr lvl="4">
              <a:spcBef>
                <a:spcPts val="0"/>
              </a:spcBef>
              <a:spcAft>
                <a:spcPts val="0"/>
              </a:spcAft>
              <a:buClr>
                <a:srgbClr val="FFFFFF"/>
              </a:buClr>
              <a:buSzPts val="4000"/>
              <a:buNone/>
              <a:defRPr sz="5333">
                <a:solidFill>
                  <a:srgbClr val="FFFFFF"/>
                </a:solidFill>
              </a:defRPr>
            </a:lvl5pPr>
            <a:lvl6pPr lvl="5">
              <a:spcBef>
                <a:spcPts val="0"/>
              </a:spcBef>
              <a:spcAft>
                <a:spcPts val="0"/>
              </a:spcAft>
              <a:buClr>
                <a:srgbClr val="FFFFFF"/>
              </a:buClr>
              <a:buSzPts val="4000"/>
              <a:buNone/>
              <a:defRPr sz="5333">
                <a:solidFill>
                  <a:srgbClr val="FFFFFF"/>
                </a:solidFill>
              </a:defRPr>
            </a:lvl6pPr>
            <a:lvl7pPr lvl="6">
              <a:spcBef>
                <a:spcPts val="0"/>
              </a:spcBef>
              <a:spcAft>
                <a:spcPts val="0"/>
              </a:spcAft>
              <a:buClr>
                <a:srgbClr val="FFFFFF"/>
              </a:buClr>
              <a:buSzPts val="4000"/>
              <a:buNone/>
              <a:defRPr sz="5333">
                <a:solidFill>
                  <a:srgbClr val="FFFFFF"/>
                </a:solidFill>
              </a:defRPr>
            </a:lvl7pPr>
            <a:lvl8pPr lvl="7">
              <a:spcBef>
                <a:spcPts val="0"/>
              </a:spcBef>
              <a:spcAft>
                <a:spcPts val="0"/>
              </a:spcAft>
              <a:buClr>
                <a:srgbClr val="FFFFFF"/>
              </a:buClr>
              <a:buSzPts val="4000"/>
              <a:buNone/>
              <a:defRPr sz="5333">
                <a:solidFill>
                  <a:srgbClr val="FFFFFF"/>
                </a:solidFill>
              </a:defRPr>
            </a:lvl8pPr>
            <a:lvl9pPr lvl="8">
              <a:spcBef>
                <a:spcPts val="0"/>
              </a:spcBef>
              <a:spcAft>
                <a:spcPts val="0"/>
              </a:spcAft>
              <a:buClr>
                <a:srgbClr val="FFFFFF"/>
              </a:buClr>
              <a:buSzPts val="4000"/>
              <a:buNone/>
              <a:defRPr sz="5333">
                <a:solidFill>
                  <a:srgbClr val="FFFFFF"/>
                </a:solidFill>
              </a:defRPr>
            </a:lvl9pPr>
          </a:lstStyle>
          <a:p>
            <a:endParaRPr/>
          </a:p>
        </p:txBody>
      </p:sp>
      <p:grpSp>
        <p:nvGrpSpPr>
          <p:cNvPr id="24" name="Google Shape;24;p2"/>
          <p:cNvGrpSpPr/>
          <p:nvPr/>
        </p:nvGrpSpPr>
        <p:grpSpPr>
          <a:xfrm>
            <a:off x="6526594" y="-15"/>
            <a:ext cx="5669937" cy="6862421"/>
            <a:chOff x="4894945" y="-11"/>
            <a:chExt cx="4252453" cy="5146816"/>
          </a:xfrm>
        </p:grpSpPr>
        <p:sp>
          <p:nvSpPr>
            <p:cNvPr id="25" name="Google Shape;25;p2"/>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2"/>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2"/>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2"/>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2"/>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2"/>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2"/>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2"/>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2"/>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2"/>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2"/>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2"/>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2"/>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2"/>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2"/>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2"/>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2"/>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2"/>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2"/>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9" name="Google Shape;79;p2"/>
          <p:cNvGrpSpPr/>
          <p:nvPr/>
        </p:nvGrpSpPr>
        <p:grpSpPr>
          <a:xfrm flipH="1">
            <a:off x="-9" y="5146791"/>
            <a:ext cx="3239673" cy="1715616"/>
            <a:chOff x="6714243" y="3860093"/>
            <a:chExt cx="2429755" cy="1286712"/>
          </a:xfrm>
        </p:grpSpPr>
        <p:sp>
          <p:nvSpPr>
            <p:cNvPr id="80" name="Google Shape;80;p2"/>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2"/>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2"/>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2"/>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2"/>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2"/>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2"/>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2"/>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2"/>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2"/>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2"/>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2"/>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522702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1.jp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7.jp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1.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4.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10" Type="http://schemas.openxmlformats.org/officeDocument/2006/relationships/theme" Target="../theme/theme1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1.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6.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8.xml"/><Relationship Id="rId1"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4.jpe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799"/>
            <a:ext cx="3556000" cy="230704"/>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599"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3607717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804" r:id="rId5"/>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380"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595" indent="-228595" algn="l" defTabSz="914380" rtl="0" eaLnBrk="1" latinLnBrk="0" hangingPunct="1">
        <a:lnSpc>
          <a:spcPct val="90000"/>
        </a:lnSpc>
        <a:spcBef>
          <a:spcPts val="999"/>
        </a:spcBef>
        <a:buFont typeface="Arial" panose="020B0604020202020204" pitchFamily="34" charset="0"/>
        <a:buChar char="•"/>
        <a:defRPr sz="2800" kern="1200">
          <a:solidFill>
            <a:schemeClr val="tx1"/>
          </a:solidFill>
          <a:latin typeface="+mn-lt"/>
          <a:ea typeface="+mn-ea"/>
          <a:cs typeface="+mn-cs"/>
        </a:defRPr>
      </a:lvl1pPr>
      <a:lvl2pPr marL="685785" indent="-228595" algn="l" defTabSz="91438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4" indent="-228595" algn="l" defTabSz="91438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56"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4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3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2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1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0" rtl="0" eaLnBrk="1" latinLnBrk="0" hangingPunct="1">
        <a:defRPr sz="1800" kern="1200">
          <a:solidFill>
            <a:schemeClr val="tx1"/>
          </a:solidFill>
          <a:latin typeface="+mn-lt"/>
          <a:ea typeface="+mn-ea"/>
          <a:cs typeface="+mn-cs"/>
        </a:defRPr>
      </a:lvl1pPr>
      <a:lvl2pPr marL="457190" algn="l" defTabSz="914380" rtl="0" eaLnBrk="1" latinLnBrk="0" hangingPunct="1">
        <a:defRPr sz="1800" kern="1200">
          <a:solidFill>
            <a:schemeClr val="tx1"/>
          </a:solidFill>
          <a:latin typeface="+mn-lt"/>
          <a:ea typeface="+mn-ea"/>
          <a:cs typeface="+mn-cs"/>
        </a:defRPr>
      </a:lvl2pPr>
      <a:lvl3pPr marL="914380" algn="l" defTabSz="914380" rtl="0" eaLnBrk="1" latinLnBrk="0" hangingPunct="1">
        <a:defRPr sz="1800" kern="1200">
          <a:solidFill>
            <a:schemeClr val="tx1"/>
          </a:solidFill>
          <a:latin typeface="+mn-lt"/>
          <a:ea typeface="+mn-ea"/>
          <a:cs typeface="+mn-cs"/>
        </a:defRPr>
      </a:lvl3pPr>
      <a:lvl4pPr marL="1371570" algn="l" defTabSz="914380" rtl="0" eaLnBrk="1" latinLnBrk="0" hangingPunct="1">
        <a:defRPr sz="1800" kern="1200">
          <a:solidFill>
            <a:schemeClr val="tx1"/>
          </a:solidFill>
          <a:latin typeface="+mn-lt"/>
          <a:ea typeface="+mn-ea"/>
          <a:cs typeface="+mn-cs"/>
        </a:defRPr>
      </a:lvl4pPr>
      <a:lvl5pPr marL="1828759" algn="l" defTabSz="914380" rtl="0" eaLnBrk="1" latinLnBrk="0" hangingPunct="1">
        <a:defRPr sz="1800" kern="1200">
          <a:solidFill>
            <a:schemeClr val="tx1"/>
          </a:solidFill>
          <a:latin typeface="+mn-lt"/>
          <a:ea typeface="+mn-ea"/>
          <a:cs typeface="+mn-cs"/>
        </a:defRPr>
      </a:lvl5pPr>
      <a:lvl6pPr marL="2285949" algn="l" defTabSz="914380" rtl="0" eaLnBrk="1" latinLnBrk="0" hangingPunct="1">
        <a:defRPr sz="1800" kern="1200">
          <a:solidFill>
            <a:schemeClr val="tx1"/>
          </a:solidFill>
          <a:latin typeface="+mn-lt"/>
          <a:ea typeface="+mn-ea"/>
          <a:cs typeface="+mn-cs"/>
        </a:defRPr>
      </a:lvl6pPr>
      <a:lvl7pPr marL="2743139" algn="l" defTabSz="914380" rtl="0" eaLnBrk="1" latinLnBrk="0" hangingPunct="1">
        <a:defRPr sz="1800" kern="1200">
          <a:solidFill>
            <a:schemeClr val="tx1"/>
          </a:solidFill>
          <a:latin typeface="+mn-lt"/>
          <a:ea typeface="+mn-ea"/>
          <a:cs typeface="+mn-cs"/>
        </a:defRPr>
      </a:lvl7pPr>
      <a:lvl8pPr marL="3200330" algn="l" defTabSz="914380" rtl="0" eaLnBrk="1" latinLnBrk="0" hangingPunct="1">
        <a:defRPr sz="1800" kern="1200">
          <a:solidFill>
            <a:schemeClr val="tx1"/>
          </a:solidFill>
          <a:latin typeface="+mn-lt"/>
          <a:ea typeface="+mn-ea"/>
          <a:cs typeface="+mn-cs"/>
        </a:defRPr>
      </a:lvl8pPr>
      <a:lvl9pPr marL="3657518" algn="l" defTabSz="9143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18535424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4"/>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00276501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760033" y="1155367"/>
            <a:ext cx="8607600" cy="8908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222222"/>
              </a:buClr>
              <a:buSzPts val="2400"/>
              <a:buFont typeface="Montserrat"/>
              <a:buNone/>
              <a:defRPr sz="2400" b="1">
                <a:solidFill>
                  <a:srgbClr val="222222"/>
                </a:solidFill>
                <a:latin typeface="Montserrat"/>
                <a:ea typeface="Montserrat"/>
                <a:cs typeface="Montserrat"/>
                <a:sym typeface="Montserrat"/>
              </a:defRPr>
            </a:lvl1pPr>
            <a:lvl2pPr lvl="1">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2pPr>
            <a:lvl3pPr lvl="2">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3pPr>
            <a:lvl4pPr lvl="3">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4pPr>
            <a:lvl5pPr lvl="4">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5pPr>
            <a:lvl6pPr lvl="5">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6pPr>
            <a:lvl7pPr lvl="6">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7pPr>
            <a:lvl8pPr lvl="7">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8pPr>
            <a:lvl9pPr lvl="8">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9pPr>
          </a:lstStyle>
          <a:p>
            <a:endParaRPr/>
          </a:p>
        </p:txBody>
      </p:sp>
      <p:sp>
        <p:nvSpPr>
          <p:cNvPr id="7" name="Google Shape;7;p1"/>
          <p:cNvSpPr txBox="1">
            <a:spLocks noGrp="1"/>
          </p:cNvSpPr>
          <p:nvPr>
            <p:ph type="body" idx="1"/>
          </p:nvPr>
        </p:nvSpPr>
        <p:spPr>
          <a:xfrm>
            <a:off x="1760033" y="2151032"/>
            <a:ext cx="8607600" cy="3870000"/>
          </a:xfrm>
          <a:prstGeom prst="rect">
            <a:avLst/>
          </a:prstGeom>
          <a:noFill/>
          <a:ln>
            <a:noFill/>
          </a:ln>
        </p:spPr>
        <p:txBody>
          <a:bodyPr spcFirstLastPara="1" wrap="square" lIns="91425" tIns="91425" rIns="91425" bIns="91425" anchor="t" anchorCtr="0"/>
          <a:lstStyle>
            <a:lvl1pPr marL="457200" lvl="0" indent="-368300">
              <a:spcBef>
                <a:spcPts val="60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1pPr>
            <a:lvl2pPr marL="914400" lvl="1"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2pPr>
            <a:lvl3pPr marL="1371600" lvl="2"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3pPr>
            <a:lvl4pPr marL="1828800" lvl="3"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4pPr>
            <a:lvl5pPr marL="2286000" lvl="4"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5pPr>
            <a:lvl6pPr marL="2743200" lvl="5"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6pPr>
            <a:lvl7pPr marL="3200400" lvl="6"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7pPr>
            <a:lvl8pPr marL="3657600" lvl="7"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8pPr>
            <a:lvl9pPr marL="4114800" lvl="8"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ctr" anchorCtr="0">
            <a:noAutofit/>
          </a:bodyPr>
          <a:lstStyle>
            <a:lvl1pPr lvl="0" algn="r">
              <a:buNone/>
              <a:defRPr sz="1733" b="1">
                <a:solidFill>
                  <a:schemeClr val="lt1"/>
                </a:solidFill>
                <a:latin typeface="Montserrat"/>
                <a:ea typeface="Montserrat"/>
                <a:cs typeface="Montserrat"/>
                <a:sym typeface="Montserrat"/>
              </a:defRPr>
            </a:lvl1pPr>
            <a:lvl2pPr lvl="1" algn="r">
              <a:buNone/>
              <a:defRPr sz="1733" b="1">
                <a:solidFill>
                  <a:schemeClr val="lt1"/>
                </a:solidFill>
                <a:latin typeface="Montserrat"/>
                <a:ea typeface="Montserrat"/>
                <a:cs typeface="Montserrat"/>
                <a:sym typeface="Montserrat"/>
              </a:defRPr>
            </a:lvl2pPr>
            <a:lvl3pPr lvl="2" algn="r">
              <a:buNone/>
              <a:defRPr sz="1733" b="1">
                <a:solidFill>
                  <a:schemeClr val="lt1"/>
                </a:solidFill>
                <a:latin typeface="Montserrat"/>
                <a:ea typeface="Montserrat"/>
                <a:cs typeface="Montserrat"/>
                <a:sym typeface="Montserrat"/>
              </a:defRPr>
            </a:lvl3pPr>
            <a:lvl4pPr lvl="3" algn="r">
              <a:buNone/>
              <a:defRPr sz="1733" b="1">
                <a:solidFill>
                  <a:schemeClr val="lt1"/>
                </a:solidFill>
                <a:latin typeface="Montserrat"/>
                <a:ea typeface="Montserrat"/>
                <a:cs typeface="Montserrat"/>
                <a:sym typeface="Montserrat"/>
              </a:defRPr>
            </a:lvl4pPr>
            <a:lvl5pPr lvl="4" algn="r">
              <a:buNone/>
              <a:defRPr sz="1733" b="1">
                <a:solidFill>
                  <a:schemeClr val="lt1"/>
                </a:solidFill>
                <a:latin typeface="Montserrat"/>
                <a:ea typeface="Montserrat"/>
                <a:cs typeface="Montserrat"/>
                <a:sym typeface="Montserrat"/>
              </a:defRPr>
            </a:lvl5pPr>
            <a:lvl6pPr lvl="5" algn="r">
              <a:buNone/>
              <a:defRPr sz="1733" b="1">
                <a:solidFill>
                  <a:schemeClr val="lt1"/>
                </a:solidFill>
                <a:latin typeface="Montserrat"/>
                <a:ea typeface="Montserrat"/>
                <a:cs typeface="Montserrat"/>
                <a:sym typeface="Montserrat"/>
              </a:defRPr>
            </a:lvl6pPr>
            <a:lvl7pPr lvl="6" algn="r">
              <a:buNone/>
              <a:defRPr sz="1733" b="1">
                <a:solidFill>
                  <a:schemeClr val="lt1"/>
                </a:solidFill>
                <a:latin typeface="Montserrat"/>
                <a:ea typeface="Montserrat"/>
                <a:cs typeface="Montserrat"/>
                <a:sym typeface="Montserrat"/>
              </a:defRPr>
            </a:lvl7pPr>
            <a:lvl8pPr lvl="7" algn="r">
              <a:buNone/>
              <a:defRPr sz="1733" b="1">
                <a:solidFill>
                  <a:schemeClr val="lt1"/>
                </a:solidFill>
                <a:latin typeface="Montserrat"/>
                <a:ea typeface="Montserrat"/>
                <a:cs typeface="Montserrat"/>
                <a:sym typeface="Montserrat"/>
              </a:defRPr>
            </a:lvl8pPr>
            <a:lvl9pPr lvl="8" algn="r">
              <a:buNone/>
              <a:defRPr sz="1733" b="1">
                <a:solidFill>
                  <a:schemeClr val="lt1"/>
                </a:solidFill>
                <a:latin typeface="Montserrat"/>
                <a:ea typeface="Montserrat"/>
                <a:cs typeface="Montserrat"/>
                <a:sym typeface="Montserrat"/>
              </a:defRPr>
            </a:lvl9pPr>
          </a:lstStyle>
          <a:p>
            <a:pPr>
              <a:buClr>
                <a:srgbClr val="000000"/>
              </a:buClr>
              <a:buFont typeface="Arial"/>
              <a:buNone/>
            </a:pPr>
            <a:fld id="{00000000-1234-1234-1234-123412341234}" type="slidenum">
              <a:rPr lang="en" kern="0">
                <a:solidFill>
                  <a:prstClr val="white"/>
                </a:solidFill>
              </a:rPr>
              <a:pPr>
                <a:buClr>
                  <a:srgbClr val="000000"/>
                </a:buClr>
                <a:buFont typeface="Arial"/>
                <a:buNone/>
              </a:pPr>
              <a:t>‹#›</a:t>
            </a:fld>
            <a:endParaRPr kern="0">
              <a:solidFill>
                <a:prstClr val="white"/>
              </a:solidFill>
            </a:endParaRPr>
          </a:p>
        </p:txBody>
      </p:sp>
    </p:spTree>
    <p:extLst>
      <p:ext uri="{BB962C8B-B14F-4D97-AF65-F5344CB8AC3E}">
        <p14:creationId xmlns:p14="http://schemas.microsoft.com/office/powerpoint/2010/main" val="2375900140"/>
      </p:ext>
    </p:extLst>
  </p:cSld>
  <p:clrMap bg1="lt1" tx1="dk1" bg2="dk2" tx2="lt2" accent1="accent1" accent2="accent2" accent3="accent3" accent4="accent4" accent5="accent5" accent6="accent6" hlink="hlink" folHlink="folHlink"/>
  <p:sldLayoutIdLst>
    <p:sldLayoutId id="2147483819" r:id="rId1"/>
    <p:sldLayoutId id="2147483820" r:id="rId2"/>
    <p:sldLayoutId id="2147483822" r:id="rId3"/>
    <p:sldLayoutId id="2147483823" r:id="rId4"/>
    <p:sldLayoutId id="2147483824" r:id="rId5"/>
    <p:sldLayoutId id="2147483825" r:id="rId6"/>
    <p:sldLayoutId id="2147483826" r:id="rId7"/>
    <p:sldLayoutId id="2147483827" r:id="rId8"/>
    <p:sldLayoutId id="2147483828"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2022/11/20</a:t>
            </a:fld>
            <a:endParaRPr lang="zh-CN" altLang="en-US"/>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25300597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3" r:id="rId3"/>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3875346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8BF64-D393-46B3-AC72-9DFE07C83FB0}" type="datetimeFigureOut">
              <a:rPr lang="zh-CN" altLang="en-US" smtClean="0"/>
              <a:t>2022/11/20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11927032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979D9-E8A7-4020-9F53-DCBB73454201}" type="datetimeFigureOut">
              <a:rPr lang="zh-CN" altLang="en-US" smtClean="0"/>
              <a:t>2022/11/20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52677036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3765"/>
            <a:fld id="{82F288E0-7875-42C4-84C8-98DBBD3BF4D2}" type="datetimeFigureOut">
              <a:rPr lang="zh-CN" altLang="en-US" smtClean="0">
                <a:solidFill>
                  <a:prstClr val="black">
                    <a:tint val="75000"/>
                  </a:prstClr>
                </a:solidFill>
              </a:rPr>
              <a:pPr defTabSz="913765"/>
              <a:t>2022/11/20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3765"/>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3765"/>
            <a:fld id="{7D9BB5D0-35E4-459D-AEF3-FE4D7C45CC19}" type="slidenum">
              <a:rPr lang="zh-CN" altLang="en-US" smtClean="0">
                <a:solidFill>
                  <a:prstClr val="black">
                    <a:tint val="75000"/>
                  </a:prstClr>
                </a:solidFill>
              </a:rPr>
              <a:pPr defTabSz="913765"/>
              <a:t>‹#›</a:t>
            </a:fld>
            <a:endParaRPr lang="zh-CN" altLang="en-US">
              <a:solidFill>
                <a:prstClr val="black">
                  <a:tint val="75000"/>
                </a:prstClr>
              </a:solidFill>
            </a:endParaRPr>
          </a:p>
        </p:txBody>
      </p:sp>
    </p:spTree>
    <p:extLst>
      <p:ext uri="{BB962C8B-B14F-4D97-AF65-F5344CB8AC3E}">
        <p14:creationId xmlns:p14="http://schemas.microsoft.com/office/powerpoint/2010/main" val="366849044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2022/11/20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84148466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031430"/>
      </p:ext>
    </p:extLst>
  </p:cSld>
  <p:clrMap bg1="lt1" tx1="dk1" bg2="lt2" tx2="dk2" accent1="accent1" accent2="accent2" accent3="accent3" accent4="accent4" accent5="accent5" accent6="accent6" hlink="hlink" folHlink="folHlink"/>
  <p:sldLayoutIdLst>
    <p:sldLayoutId id="214748372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5"/>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84739284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817" r:id="rId12"/>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23.gif"/><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0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68.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80.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oy&#10;&#10;Description automatically generated">
            <a:extLst>
              <a:ext uri="{FF2B5EF4-FFF2-40B4-BE49-F238E27FC236}">
                <a16:creationId xmlns:a16="http://schemas.microsoft.com/office/drawing/2014/main" id="{A1886B9A-6B91-427C-908A-5554FCE8A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60"/>
            <a:ext cx="12192000" cy="6868160"/>
          </a:xfrm>
          <a:prstGeom prst="rect">
            <a:avLst/>
          </a:prstGeom>
        </p:spPr>
      </p:pic>
      <p:sp>
        <p:nvSpPr>
          <p:cNvPr id="18" name="Rectangle 17">
            <a:extLst>
              <a:ext uri="{FF2B5EF4-FFF2-40B4-BE49-F238E27FC236}">
                <a16:creationId xmlns:a16="http://schemas.microsoft.com/office/drawing/2014/main" id="{357DAFD2-1D11-420B-BA84-D5D3B2F3D771}"/>
              </a:ext>
            </a:extLst>
          </p:cNvPr>
          <p:cNvSpPr/>
          <p:nvPr/>
        </p:nvSpPr>
        <p:spPr>
          <a:xfrm>
            <a:off x="1211312" y="3533023"/>
            <a:ext cx="10346935" cy="2252924"/>
          </a:xfrm>
          <a:prstGeom prst="rect">
            <a:avLst/>
          </a:prstGeom>
          <a:noFill/>
        </p:spPr>
        <p:txBody>
          <a:bodyPr wrap="none" lIns="91440" tIns="45720" rIns="91440" bIns="45720">
            <a:prstTxWarp prst="textArchUp">
              <a:avLst/>
            </a:prstTxWarp>
            <a:spAutoFit/>
          </a:bodyPr>
          <a:lstStyle/>
          <a:p>
            <a:pPr algn="ct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Chào</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mừng</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các</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em</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đến</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với</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tiết</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học</a:t>
            </a:r>
            <a:endPar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endParaRPr>
          </a:p>
          <a:p>
            <a:pPr algn="ctr">
              <a:lnSpc>
                <a:spcPct val="160000"/>
              </a:lnSpc>
            </a:pP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rPr>
              <a:t>ĐẠO ĐỨC</a:t>
            </a:r>
            <a:endPar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029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4502" y="27940"/>
            <a:ext cx="11257915" cy="1648759"/>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73550" b="5023"/>
          <a:stretch>
            <a:fillRect/>
          </a:stretch>
        </p:blipFill>
        <p:spPr>
          <a:xfrm>
            <a:off x="0" y="5197475"/>
            <a:ext cx="12192000" cy="1632585"/>
          </a:xfrm>
          <a:prstGeom prst="rect">
            <a:avLst/>
          </a:prstGeom>
        </p:spPr>
      </p:pic>
      <p:sp>
        <p:nvSpPr>
          <p:cNvPr id="7" name="思想气泡: 云 6">
            <a:extLst>
              <a:ext uri="{FF2B5EF4-FFF2-40B4-BE49-F238E27FC236}">
                <a16:creationId xmlns:a16="http://schemas.microsoft.com/office/drawing/2014/main" id="{24FD74E6-B0D2-40B1-BE73-F23393683CE3}"/>
              </a:ext>
            </a:extLst>
          </p:cNvPr>
          <p:cNvSpPr/>
          <p:nvPr/>
        </p:nvSpPr>
        <p:spPr>
          <a:xfrm>
            <a:off x="3041226" y="1551025"/>
            <a:ext cx="8455377" cy="3646450"/>
          </a:xfrm>
          <a:prstGeom prst="cloudCallout">
            <a:avLst>
              <a:gd name="adj1" fmla="val -52982"/>
              <a:gd name="adj2" fmla="val 43707"/>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Các</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bạn</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trong</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tranh</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khi</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mắc</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đã</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biết</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nhận</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xin</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và</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đã</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có</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hành</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động</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kịp</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thời</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để</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sửa</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của</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mình</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Chúng</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ta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nên</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học</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tập</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những</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việc</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làm</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của</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các</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bạn</a:t>
            </a:r>
            <a:r>
              <a:rPr kumimoji="0" lang="en-US" altLang="zh-CN"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endParaRPr kumimoji="0" lang="zh-CN" altLang="en-US" sz="30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Picture 5" descr="A picture containing text, clipart, vector graphics&#10;&#10;Description automatically generated">
            <a:extLst>
              <a:ext uri="{FF2B5EF4-FFF2-40B4-BE49-F238E27FC236}">
                <a16:creationId xmlns:a16="http://schemas.microsoft.com/office/drawing/2014/main" id="{89C9F20A-A8CC-483C-B5EE-27013C8F5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2728173"/>
            <a:ext cx="3791415" cy="3285594"/>
          </a:xfrm>
          <a:prstGeom prst="rect">
            <a:avLst/>
          </a:prstGeom>
        </p:spPr>
      </p:pic>
      <p:pic>
        <p:nvPicPr>
          <p:cNvPr id="2" name="图片 3">
            <a:extLst>
              <a:ext uri="{FF2B5EF4-FFF2-40B4-BE49-F238E27FC236}">
                <a16:creationId xmlns:a16="http://schemas.microsoft.com/office/drawing/2014/main" id="{8BD080B3-4BC8-2A91-9C82-03F0D9957D46}"/>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7042" y="27940"/>
            <a:ext cx="11257915" cy="1648759"/>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6" presetClass="entr" presetSubtype="16"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659f7d1966f7424a7bb26eb2650b6f3"/>
          <p:cNvPicPr>
            <a:picLocks noChangeAspect="1"/>
          </p:cNvPicPr>
          <p:nvPr/>
        </p:nvPicPr>
        <p:blipFill>
          <a:blip r:embed="rId3"/>
          <a:stretch>
            <a:fillRect/>
          </a:stretch>
        </p:blipFill>
        <p:spPr>
          <a:xfrm>
            <a:off x="-6350" y="1864995"/>
            <a:ext cx="12200890" cy="4978400"/>
          </a:xfrm>
          <a:prstGeom prst="rect">
            <a:avLst/>
          </a:prstGeom>
        </p:spPr>
      </p:pic>
      <p:pic>
        <p:nvPicPr>
          <p:cNvPr id="7" name="图片 6" descr="E:\素材\卡通\6c15d9f7fcf645b55bbd0c997ed8f306.png6c15d9f7fcf645b55bbd0c997ed8f306"/>
          <p:cNvPicPr>
            <a:picLocks noChangeAspect="1"/>
          </p:cNvPicPr>
          <p:nvPr/>
        </p:nvPicPr>
        <p:blipFill>
          <a:blip r:embed="rId4"/>
          <a:srcRect/>
          <a:stretch>
            <a:fillRect/>
          </a:stretch>
        </p:blipFill>
        <p:spPr>
          <a:xfrm>
            <a:off x="1411922" y="-356753"/>
            <a:ext cx="9364345" cy="6814185"/>
          </a:xfrm>
          <a:prstGeom prst="rect">
            <a:avLst/>
          </a:prstGeom>
        </p:spPr>
      </p:pic>
      <p:pic>
        <p:nvPicPr>
          <p:cNvPr id="16" name="图片 15" descr="E:\素材\卡通\3d53dc5502d6926647ec53656448988c.png3d53dc5502d6926647ec53656448988c"/>
          <p:cNvPicPr>
            <a:picLocks noChangeAspect="1"/>
          </p:cNvPicPr>
          <p:nvPr/>
        </p:nvPicPr>
        <p:blipFill>
          <a:blip r:embed="rId5"/>
          <a:srcRect/>
          <a:stretch>
            <a:fillRect/>
          </a:stretch>
        </p:blipFill>
        <p:spPr>
          <a:xfrm>
            <a:off x="10393045" y="1491615"/>
            <a:ext cx="998855" cy="999490"/>
          </a:xfrm>
          <a:prstGeom prst="rect">
            <a:avLst/>
          </a:prstGeom>
        </p:spPr>
      </p:pic>
      <p:pic>
        <p:nvPicPr>
          <p:cNvPr id="17" name="图片 16" descr="E:\素材\卡通\3896e60656130bde216a5d9f9217dcc2.png3896e60656130bde216a5d9f9217dcc2"/>
          <p:cNvPicPr>
            <a:picLocks noChangeAspect="1"/>
          </p:cNvPicPr>
          <p:nvPr/>
        </p:nvPicPr>
        <p:blipFill>
          <a:blip r:embed="rId6"/>
          <a:srcRect/>
          <a:stretch>
            <a:fillRect/>
          </a:stretch>
        </p:blipFill>
        <p:spPr>
          <a:xfrm>
            <a:off x="1595120" y="3195320"/>
            <a:ext cx="1956435" cy="3352165"/>
          </a:xfrm>
          <a:prstGeom prst="rect">
            <a:avLst/>
          </a:prstGeom>
        </p:spPr>
      </p:pic>
      <p:pic>
        <p:nvPicPr>
          <p:cNvPr id="18" name="图片 17" descr="E:\素材\卡通\e6242b6bd4fa7fa1d2cf0ac7212dcf8c.pnge6242b6bd4fa7fa1d2cf0ac7212dcf8c"/>
          <p:cNvPicPr>
            <a:picLocks noChangeAspect="1"/>
          </p:cNvPicPr>
          <p:nvPr/>
        </p:nvPicPr>
        <p:blipFill>
          <a:blip r:embed="rId7"/>
          <a:srcRect/>
          <a:stretch>
            <a:fillRect/>
          </a:stretch>
        </p:blipFill>
        <p:spPr>
          <a:xfrm>
            <a:off x="8963660" y="2491105"/>
            <a:ext cx="2200275" cy="4251325"/>
          </a:xfrm>
          <a:prstGeom prst="rect">
            <a:avLst/>
          </a:prstGeom>
        </p:spPr>
      </p:pic>
      <p:pic>
        <p:nvPicPr>
          <p:cNvPr id="21" name="图片 20" descr="E:\素材\卡通\3d53dc5502d6926647ec53656448988c.png3d53dc5502d6926647ec53656448988c"/>
          <p:cNvPicPr>
            <a:picLocks noChangeAspect="1"/>
          </p:cNvPicPr>
          <p:nvPr/>
        </p:nvPicPr>
        <p:blipFill>
          <a:blip r:embed="rId5"/>
          <a:srcRect/>
          <a:stretch>
            <a:fillRect/>
          </a:stretch>
        </p:blipFill>
        <p:spPr>
          <a:xfrm rot="3960000">
            <a:off x="1092518" y="924559"/>
            <a:ext cx="1133475" cy="1134110"/>
          </a:xfrm>
          <a:prstGeom prst="rect">
            <a:avLst/>
          </a:prstGeom>
        </p:spPr>
      </p:pic>
      <p:sp>
        <p:nvSpPr>
          <p:cNvPr id="10" name="Rectangle 9"/>
          <p:cNvSpPr/>
          <p:nvPr/>
        </p:nvSpPr>
        <p:spPr>
          <a:xfrm>
            <a:off x="2776650" y="3115650"/>
            <a:ext cx="6770531" cy="1257269"/>
          </a:xfrm>
          <a:prstGeom prst="rect">
            <a:avLst/>
          </a:prstGeom>
          <a:noFill/>
          <a:ln>
            <a:noFill/>
          </a:ln>
          <a:effectLst/>
        </p:spPr>
        <p:txBody>
          <a:bodyPr lIns="91416" tIns="45710" rIns="91416" bIns="45710" rtlCol="0" anchor="ctr"/>
          <a:lstStyle/>
          <a:p>
            <a:pPr lvl="0" algn="ctr" defTabSz="914153">
              <a:defRPr/>
            </a:pPr>
            <a:r>
              <a:rPr lang="en-US" sz="4800" b="1" kern="0" dirty="0">
                <a:solidFill>
                  <a:srgbClr val="FF0000"/>
                </a:solidFill>
                <a:latin typeface="Times New Roman" panose="02020603050405020304" pitchFamily="18" charset="0"/>
                <a:cs typeface="Times New Roman" panose="02020603050405020304" pitchFamily="18" charset="0"/>
              </a:rPr>
              <a:t>2. </a:t>
            </a:r>
            <a:r>
              <a:rPr lang="en-US" sz="4800" b="1" kern="0" dirty="0" err="1">
                <a:solidFill>
                  <a:srgbClr val="FF0000"/>
                </a:solidFill>
                <a:latin typeface="Times New Roman" panose="02020603050405020304" pitchFamily="18" charset="0"/>
                <a:cs typeface="Times New Roman" panose="02020603050405020304" pitchFamily="18" charset="0"/>
              </a:rPr>
              <a:t>Kể</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lại</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câu</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chuyện</a:t>
            </a:r>
            <a:r>
              <a:rPr lang="en-US" sz="4800" b="1" kern="0" dirty="0">
                <a:solidFill>
                  <a:srgbClr val="FF0000"/>
                </a:solidFill>
                <a:latin typeface="Times New Roman" panose="02020603050405020304" pitchFamily="18" charset="0"/>
                <a:cs typeface="Times New Roman" panose="02020603050405020304" pitchFamily="18" charset="0"/>
              </a:rPr>
              <a:t> </a:t>
            </a:r>
          </a:p>
          <a:p>
            <a:pPr lvl="0" algn="ctr" defTabSz="914153">
              <a:defRPr/>
            </a:pPr>
            <a:r>
              <a:rPr lang="en-US" sz="4800" b="1" kern="0" dirty="0">
                <a:solidFill>
                  <a:srgbClr val="FF0000"/>
                </a:solidFill>
                <a:latin typeface="Times New Roman" panose="02020603050405020304" pitchFamily="18" charset="0"/>
                <a:cs typeface="Times New Roman" panose="02020603050405020304" pitchFamily="18" charset="0"/>
              </a:rPr>
              <a:t>“</a:t>
            </a:r>
            <a:r>
              <a:rPr lang="en-US" sz="4800" b="1" kern="0" dirty="0" err="1">
                <a:solidFill>
                  <a:srgbClr val="FF0000"/>
                </a:solidFill>
                <a:latin typeface="Times New Roman" panose="02020603050405020304" pitchFamily="18" charset="0"/>
                <a:cs typeface="Times New Roman" panose="02020603050405020304" pitchFamily="18" charset="0"/>
              </a:rPr>
              <a:t>Làm</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thế</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nào</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là</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đúng</a:t>
            </a:r>
            <a:r>
              <a:rPr lang="en-US" sz="4800" b="1" kern="0" dirty="0">
                <a:solidFill>
                  <a:srgbClr val="FF0000"/>
                </a:solidFill>
                <a:latin typeface="Times New Roman" panose="02020603050405020304" pitchFamily="18" charset="0"/>
                <a:cs typeface="Times New Roman" panose="02020603050405020304" pitchFamily="18" charset="0"/>
              </a:rPr>
              <a:t>”</a:t>
            </a:r>
            <a:endParaRPr kumimoji="0" lang="en-US"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08047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3"/>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2000" fill="hold"/>
                                        <p:tgtEl>
                                          <p:spTgt spid="16"/>
                                        </p:tgtEl>
                                        <p:attrNameLst>
                                          <p:attrName>ppt_w</p:attrName>
                                        </p:attrNameLst>
                                      </p:cBhvr>
                                      <p:tavLst>
                                        <p:tav tm="0">
                                          <p:val>
                                            <p:fltVal val="0"/>
                                          </p:val>
                                        </p:tav>
                                        <p:tav tm="100000">
                                          <p:val>
                                            <p:strVal val="#ppt_w"/>
                                          </p:val>
                                        </p:tav>
                                      </p:tavLst>
                                    </p:anim>
                                    <p:anim calcmode="lin" valueType="num">
                                      <p:cBhvr>
                                        <p:cTn id="18" dur="2000" fill="hold"/>
                                        <p:tgtEl>
                                          <p:spTgt spid="16"/>
                                        </p:tgtEl>
                                        <p:attrNameLst>
                                          <p:attrName>ppt_h</p:attrName>
                                        </p:attrNameLst>
                                      </p:cBhvr>
                                      <p:tavLst>
                                        <p:tav tm="0">
                                          <p:val>
                                            <p:fltVal val="0"/>
                                          </p:val>
                                        </p:tav>
                                        <p:tav tm="100000">
                                          <p:val>
                                            <p:strVal val="#ppt_h"/>
                                          </p:val>
                                        </p:tav>
                                      </p:tavLst>
                                    </p:anim>
                                    <p:animEffect transition="in" filter="fade">
                                      <p:cBhvr>
                                        <p:cTn id="19" dur="2000"/>
                                        <p:tgtEl>
                                          <p:spTgt spid="16"/>
                                        </p:tgtEl>
                                      </p:cBhvr>
                                    </p:animEffect>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anim calcmode="lin" valueType="num">
                                      <p:cBhvr>
                                        <p:cTn id="23" dur="2000" fill="hold"/>
                                        <p:tgtEl>
                                          <p:spTgt spid="17"/>
                                        </p:tgtEl>
                                        <p:attrNameLst>
                                          <p:attrName>ppt_x</p:attrName>
                                        </p:attrNameLst>
                                      </p:cBhvr>
                                      <p:tavLst>
                                        <p:tav tm="0">
                                          <p:val>
                                            <p:strVal val="#ppt_x"/>
                                          </p:val>
                                        </p:tav>
                                        <p:tav tm="100000">
                                          <p:val>
                                            <p:strVal val="#ppt_x"/>
                                          </p:val>
                                        </p:tav>
                                      </p:tavLst>
                                    </p:anim>
                                    <p:anim calcmode="lin" valueType="num">
                                      <p:cBhvr>
                                        <p:cTn id="24" dur="2000" fill="hold"/>
                                        <p:tgtEl>
                                          <p:spTgt spid="17"/>
                                        </p:tgtEl>
                                        <p:attrNameLst>
                                          <p:attrName>ppt_y</p:attrName>
                                        </p:attrNameLst>
                                      </p:cBhvr>
                                      <p:tavLst>
                                        <p:tav tm="0">
                                          <p:val>
                                            <p:strVal val="#ppt_y+.1"/>
                                          </p:val>
                                        </p:tav>
                                        <p:tav tm="100000">
                                          <p:val>
                                            <p:strVal val="#ppt_y"/>
                                          </p:val>
                                        </p:tav>
                                      </p:tavLst>
                                    </p:anim>
                                  </p:childTnLst>
                                </p:cTn>
                              </p:par>
                              <p:par>
                                <p:cTn id="25" presetID="50" presetClass="entr" presetSubtype="0" decel="10000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2000" fill="hold"/>
                                        <p:tgtEl>
                                          <p:spTgt spid="18"/>
                                        </p:tgtEl>
                                        <p:attrNameLst>
                                          <p:attrName>ppt_w</p:attrName>
                                        </p:attrNameLst>
                                      </p:cBhvr>
                                      <p:tavLst>
                                        <p:tav tm="0">
                                          <p:val>
                                            <p:strVal val="#ppt_w+.3"/>
                                          </p:val>
                                        </p:tav>
                                        <p:tav tm="100000">
                                          <p:val>
                                            <p:strVal val="#ppt_w"/>
                                          </p:val>
                                        </p:tav>
                                      </p:tavLst>
                                    </p:anim>
                                    <p:anim calcmode="lin" valueType="num">
                                      <p:cBhvr>
                                        <p:cTn id="28" dur="2000" fill="hold"/>
                                        <p:tgtEl>
                                          <p:spTgt spid="18"/>
                                        </p:tgtEl>
                                        <p:attrNameLst>
                                          <p:attrName>ppt_h</p:attrName>
                                        </p:attrNameLst>
                                      </p:cBhvr>
                                      <p:tavLst>
                                        <p:tav tm="0">
                                          <p:val>
                                            <p:strVal val="#ppt_h"/>
                                          </p:val>
                                        </p:tav>
                                        <p:tav tm="100000">
                                          <p:val>
                                            <p:strVal val="#ppt_h"/>
                                          </p:val>
                                        </p:tav>
                                      </p:tavLst>
                                    </p:anim>
                                    <p:animEffect transition="in" filter="fade">
                                      <p:cBhvr>
                                        <p:cTn id="29" dur="2000"/>
                                        <p:tgtEl>
                                          <p:spTgt spid="18"/>
                                        </p:tgtEl>
                                      </p:cBhvr>
                                    </p:animEffect>
                                  </p:childTnLst>
                                </p:cTn>
                              </p:par>
                              <p:par>
                                <p:cTn id="30" presetID="47"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anim calcmode="lin" valueType="num">
                                      <p:cBhvr>
                                        <p:cTn id="33" dur="2000" fill="hold"/>
                                        <p:tgtEl>
                                          <p:spTgt spid="21"/>
                                        </p:tgtEl>
                                        <p:attrNameLst>
                                          <p:attrName>ppt_x</p:attrName>
                                        </p:attrNameLst>
                                      </p:cBhvr>
                                      <p:tavLst>
                                        <p:tav tm="0">
                                          <p:val>
                                            <p:strVal val="#ppt_x"/>
                                          </p:val>
                                        </p:tav>
                                        <p:tav tm="100000">
                                          <p:val>
                                            <p:strVal val="#ppt_x"/>
                                          </p:val>
                                        </p:tav>
                                      </p:tavLst>
                                    </p:anim>
                                    <p:anim calcmode="lin" valueType="num">
                                      <p:cBhvr>
                                        <p:cTn id="34"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4" presetClass="emph" presetSubtype="0" repeatCount="indefinite" fill="hold" nodeType="clickEffect">
                                  <p:stCondLst>
                                    <p:cond delay="0"/>
                                  </p:stCondLst>
                                  <p:iterate type="lt">
                                    <p:tmPct val="10000"/>
                                  </p:iterate>
                                  <p:childTnLst>
                                    <p:animMotion origin="layout" path="M 1.45833E-6 -2.59259E-6 L 1.45833E-6 -0.07222 " pathEditMode="relative" rAng="0" ptsTypes="AA">
                                      <p:cBhvr>
                                        <p:cTn id="38" dur="250" accel="50000" decel="50000" autoRev="1" fill="hold">
                                          <p:stCondLst>
                                            <p:cond delay="0"/>
                                          </p:stCondLst>
                                        </p:cTn>
                                        <p:tgtEl>
                                          <p:spTgt spid="10">
                                            <p:txEl>
                                              <p:pRg st="0" end="0"/>
                                            </p:txEl>
                                          </p:spTgt>
                                        </p:tgtEl>
                                        <p:attrNameLst>
                                          <p:attrName>ppt_x</p:attrName>
                                          <p:attrName>ppt_y</p:attrName>
                                        </p:attrNameLst>
                                      </p:cBhvr>
                                      <p:rCtr x="0" y="-3611"/>
                                    </p:animMotion>
                                    <p:animRot by="1500000">
                                      <p:cBhvr>
                                        <p:cTn id="39" dur="125" fill="hold">
                                          <p:stCondLst>
                                            <p:cond delay="0"/>
                                          </p:stCondLst>
                                        </p:cTn>
                                        <p:tgtEl>
                                          <p:spTgt spid="10">
                                            <p:txEl>
                                              <p:pRg st="0" end="0"/>
                                            </p:txEl>
                                          </p:spTgt>
                                        </p:tgtEl>
                                        <p:attrNameLst>
                                          <p:attrName>r</p:attrName>
                                        </p:attrNameLst>
                                      </p:cBhvr>
                                    </p:animRot>
                                    <p:animRot by="-1500000">
                                      <p:cBhvr>
                                        <p:cTn id="40" dur="125" fill="hold">
                                          <p:stCondLst>
                                            <p:cond delay="125"/>
                                          </p:stCondLst>
                                        </p:cTn>
                                        <p:tgtEl>
                                          <p:spTgt spid="10">
                                            <p:txEl>
                                              <p:pRg st="0" end="0"/>
                                            </p:txEl>
                                          </p:spTgt>
                                        </p:tgtEl>
                                        <p:attrNameLst>
                                          <p:attrName>r</p:attrName>
                                        </p:attrNameLst>
                                      </p:cBhvr>
                                    </p:animRot>
                                    <p:animRot by="-1500000">
                                      <p:cBhvr>
                                        <p:cTn id="41" dur="125" fill="hold">
                                          <p:stCondLst>
                                            <p:cond delay="250"/>
                                          </p:stCondLst>
                                        </p:cTn>
                                        <p:tgtEl>
                                          <p:spTgt spid="10">
                                            <p:txEl>
                                              <p:pRg st="0" end="0"/>
                                            </p:txEl>
                                          </p:spTgt>
                                        </p:tgtEl>
                                        <p:attrNameLst>
                                          <p:attrName>r</p:attrName>
                                        </p:attrNameLst>
                                      </p:cBhvr>
                                    </p:animRot>
                                    <p:animRot by="1500000">
                                      <p:cBhvr>
                                        <p:cTn id="42" dur="125" fill="hold">
                                          <p:stCondLst>
                                            <p:cond delay="375"/>
                                          </p:stCondLst>
                                        </p:cTn>
                                        <p:tgtEl>
                                          <p:spTgt spid="10">
                                            <p:txEl>
                                              <p:pRg st="0" end="0"/>
                                            </p:txEl>
                                          </p:spTgt>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4" presetClass="emph" presetSubtype="0" repeatCount="indefinite" fill="hold" nodeType="clickEffect">
                                  <p:stCondLst>
                                    <p:cond delay="0"/>
                                  </p:stCondLst>
                                  <p:iterate type="lt">
                                    <p:tmPct val="10000"/>
                                  </p:iterate>
                                  <p:childTnLst>
                                    <p:animMotion origin="layout" path="M 1.45833E-6 4.44444E-6 L 1.45833E-6 -0.07223 " pathEditMode="relative" rAng="0" ptsTypes="AA">
                                      <p:cBhvr>
                                        <p:cTn id="46" dur="250" accel="50000" decel="50000" autoRev="1" fill="hold">
                                          <p:stCondLst>
                                            <p:cond delay="0"/>
                                          </p:stCondLst>
                                        </p:cTn>
                                        <p:tgtEl>
                                          <p:spTgt spid="10">
                                            <p:txEl>
                                              <p:pRg st="1" end="1"/>
                                            </p:txEl>
                                          </p:spTgt>
                                        </p:tgtEl>
                                        <p:attrNameLst>
                                          <p:attrName>ppt_x</p:attrName>
                                          <p:attrName>ppt_y</p:attrName>
                                        </p:attrNameLst>
                                      </p:cBhvr>
                                      <p:rCtr x="0" y="-3611"/>
                                    </p:animMotion>
                                    <p:animRot by="1500000">
                                      <p:cBhvr>
                                        <p:cTn id="47" dur="125" fill="hold">
                                          <p:stCondLst>
                                            <p:cond delay="0"/>
                                          </p:stCondLst>
                                        </p:cTn>
                                        <p:tgtEl>
                                          <p:spTgt spid="10">
                                            <p:txEl>
                                              <p:pRg st="1" end="1"/>
                                            </p:txEl>
                                          </p:spTgt>
                                        </p:tgtEl>
                                        <p:attrNameLst>
                                          <p:attrName>r</p:attrName>
                                        </p:attrNameLst>
                                      </p:cBhvr>
                                    </p:animRot>
                                    <p:animRot by="-1500000">
                                      <p:cBhvr>
                                        <p:cTn id="48" dur="125" fill="hold">
                                          <p:stCondLst>
                                            <p:cond delay="125"/>
                                          </p:stCondLst>
                                        </p:cTn>
                                        <p:tgtEl>
                                          <p:spTgt spid="10">
                                            <p:txEl>
                                              <p:pRg st="1" end="1"/>
                                            </p:txEl>
                                          </p:spTgt>
                                        </p:tgtEl>
                                        <p:attrNameLst>
                                          <p:attrName>r</p:attrName>
                                        </p:attrNameLst>
                                      </p:cBhvr>
                                    </p:animRot>
                                    <p:animRot by="-1500000">
                                      <p:cBhvr>
                                        <p:cTn id="49" dur="125" fill="hold">
                                          <p:stCondLst>
                                            <p:cond delay="250"/>
                                          </p:stCondLst>
                                        </p:cTn>
                                        <p:tgtEl>
                                          <p:spTgt spid="10">
                                            <p:txEl>
                                              <p:pRg st="1" end="1"/>
                                            </p:txEl>
                                          </p:spTgt>
                                        </p:tgtEl>
                                        <p:attrNameLst>
                                          <p:attrName>r</p:attrName>
                                        </p:attrNameLst>
                                      </p:cBhvr>
                                    </p:animRot>
                                    <p:animRot by="1500000">
                                      <p:cBhvr>
                                        <p:cTn id="50" dur="125" fill="hold">
                                          <p:stCondLst>
                                            <p:cond delay="375"/>
                                          </p:stCondLst>
                                        </p:cTn>
                                        <p:tgtEl>
                                          <p:spTgt spid="10">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4D94E-1CF9-4665-8CF9-5F362AE12D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66998A4-328F-4270-9172-8AA6E3B2902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41B83AD6-F59A-4300-BF4B-91BA7B3BBCD3}"/>
              </a:ext>
            </a:extLst>
          </p:cNvPr>
          <p:cNvPicPr>
            <a:picLocks noChangeAspect="1"/>
          </p:cNvPicPr>
          <p:nvPr/>
        </p:nvPicPr>
        <p:blipFill>
          <a:blip r:embed="rId2"/>
          <a:stretch>
            <a:fillRect/>
          </a:stretch>
        </p:blipFill>
        <p:spPr>
          <a:xfrm>
            <a:off x="258393" y="198253"/>
            <a:ext cx="6030895" cy="3582010"/>
          </a:xfrm>
          <a:prstGeom prst="rect">
            <a:avLst/>
          </a:prstGeom>
        </p:spPr>
      </p:pic>
      <p:pic>
        <p:nvPicPr>
          <p:cNvPr id="5" name="Picture 4">
            <a:extLst>
              <a:ext uri="{FF2B5EF4-FFF2-40B4-BE49-F238E27FC236}">
                <a16:creationId xmlns:a16="http://schemas.microsoft.com/office/drawing/2014/main" id="{590BAC7D-FB63-4D1C-96FB-40BE8DA9174D}"/>
              </a:ext>
            </a:extLst>
          </p:cNvPr>
          <p:cNvPicPr>
            <a:picLocks noChangeAspect="1"/>
          </p:cNvPicPr>
          <p:nvPr/>
        </p:nvPicPr>
        <p:blipFill>
          <a:blip r:embed="rId3"/>
          <a:stretch>
            <a:fillRect/>
          </a:stretch>
        </p:blipFill>
        <p:spPr>
          <a:xfrm>
            <a:off x="6335342" y="198254"/>
            <a:ext cx="5686425" cy="3582010"/>
          </a:xfrm>
          <a:prstGeom prst="rect">
            <a:avLst/>
          </a:prstGeom>
        </p:spPr>
      </p:pic>
      <p:pic>
        <p:nvPicPr>
          <p:cNvPr id="6" name="Picture 5">
            <a:extLst>
              <a:ext uri="{FF2B5EF4-FFF2-40B4-BE49-F238E27FC236}">
                <a16:creationId xmlns:a16="http://schemas.microsoft.com/office/drawing/2014/main" id="{4B64073E-6B7A-4518-B3C6-44D9A77FD6FA}"/>
              </a:ext>
            </a:extLst>
          </p:cNvPr>
          <p:cNvPicPr>
            <a:picLocks noChangeAspect="1"/>
          </p:cNvPicPr>
          <p:nvPr/>
        </p:nvPicPr>
        <p:blipFill>
          <a:blip r:embed="rId4"/>
          <a:stretch>
            <a:fillRect/>
          </a:stretch>
        </p:blipFill>
        <p:spPr>
          <a:xfrm>
            <a:off x="3044454" y="3780263"/>
            <a:ext cx="6581775" cy="3077737"/>
          </a:xfrm>
          <a:prstGeom prst="rect">
            <a:avLst/>
          </a:prstGeom>
        </p:spPr>
      </p:pic>
    </p:spTree>
    <p:extLst>
      <p:ext uri="{BB962C8B-B14F-4D97-AF65-F5344CB8AC3E}">
        <p14:creationId xmlns:p14="http://schemas.microsoft.com/office/powerpoint/2010/main" val="669017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Thảo</a:t>
            </a:r>
            <a:r>
              <a:rPr kumimoji="0" lang="en-US" sz="6600" b="1" i="0" u="none" strike="noStrike" kern="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6600" b="1" i="0" u="none" strike="noStrike" kern="0" cap="none" spc="0" normalizeH="0" noProof="0" dirty="0" err="1">
                <a:ln>
                  <a:noFill/>
                </a:ln>
                <a:solidFill>
                  <a:srgbClr val="FFFF00"/>
                </a:solidFill>
                <a:effectLst/>
                <a:uLnTx/>
                <a:uFillTx/>
                <a:latin typeface="Times New Roman" panose="02020603050405020304" pitchFamily="18" charset="0"/>
                <a:cs typeface="Times New Roman" panose="02020603050405020304" pitchFamily="18" charset="0"/>
              </a:rPr>
              <a:t>luận</a:t>
            </a:r>
            <a:r>
              <a:rPr kumimoji="0" lang="en-US" sz="6600" b="1" i="0" u="none" strike="noStrike" kern="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6600" b="1" i="0" u="none" strike="noStrike" kern="0" cap="none" spc="0" normalizeH="0" noProof="0" dirty="0" err="1">
                <a:ln>
                  <a:noFill/>
                </a:ln>
                <a:solidFill>
                  <a:srgbClr val="FFFF00"/>
                </a:solidFill>
                <a:effectLst/>
                <a:uLnTx/>
                <a:uFillTx/>
                <a:latin typeface="Times New Roman" panose="02020603050405020304" pitchFamily="18" charset="0"/>
                <a:cs typeface="Times New Roman" panose="02020603050405020304" pitchFamily="18" charset="0"/>
              </a:rPr>
              <a:t>nhóm</a:t>
            </a:r>
            <a:r>
              <a:rPr kumimoji="0" lang="en-US" sz="6600" b="1" i="0" u="none" strike="noStrike" kern="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4</a:t>
            </a:r>
          </a:p>
          <a:p>
            <a:pPr marL="0" marR="0" lvl="0" indent="0" algn="ctr" defTabSz="914153" rtl="0" eaLnBrk="1" fontAlgn="auto" latinLnBrk="0" hangingPunct="1">
              <a:lnSpc>
                <a:spcPct val="100000"/>
              </a:lnSpc>
              <a:spcBef>
                <a:spcPts val="0"/>
              </a:spcBef>
              <a:spcAft>
                <a:spcPts val="0"/>
              </a:spcAft>
              <a:buClrTx/>
              <a:buSzTx/>
              <a:buFontTx/>
              <a:buNone/>
              <a:tabLst/>
              <a:defRPr/>
            </a:pPr>
            <a:r>
              <a:rPr lang="en-US" sz="4000" b="1" kern="0" noProof="0" dirty="0" err="1">
                <a:solidFill>
                  <a:srgbClr val="FFFF00"/>
                </a:solidFill>
                <a:latin typeface="Times New Roman" panose="02020603050405020304" pitchFamily="18" charset="0"/>
                <a:cs typeface="Times New Roman" panose="02020603050405020304" pitchFamily="18" charset="0"/>
              </a:rPr>
              <a:t>Đóng</a:t>
            </a:r>
            <a:r>
              <a:rPr lang="en-US" sz="4000" b="1" kern="0" noProof="0" dirty="0">
                <a:solidFill>
                  <a:srgbClr val="FFFF00"/>
                </a:solidFill>
                <a:latin typeface="Times New Roman" panose="02020603050405020304" pitchFamily="18" charset="0"/>
                <a:cs typeface="Times New Roman" panose="02020603050405020304" pitchFamily="18" charset="0"/>
              </a:rPr>
              <a:t> </a:t>
            </a:r>
            <a:r>
              <a:rPr lang="en-US" sz="4000" b="1" kern="0" noProof="0" dirty="0" err="1">
                <a:solidFill>
                  <a:srgbClr val="FFFF00"/>
                </a:solidFill>
                <a:latin typeface="Times New Roman" panose="02020603050405020304" pitchFamily="18" charset="0"/>
                <a:cs typeface="Times New Roman" panose="02020603050405020304" pitchFamily="18" charset="0"/>
              </a:rPr>
              <a:t>vai</a:t>
            </a:r>
            <a:r>
              <a:rPr lang="en-US" sz="4000" b="1" kern="0" noProof="0" dirty="0">
                <a:solidFill>
                  <a:srgbClr val="FFFF00"/>
                </a:solidFill>
                <a:latin typeface="Times New Roman" panose="02020603050405020304" pitchFamily="18" charset="0"/>
                <a:cs typeface="Times New Roman" panose="02020603050405020304" pitchFamily="18" charset="0"/>
              </a:rPr>
              <a:t> </a:t>
            </a:r>
            <a:r>
              <a:rPr lang="en-US" sz="4000" b="1" kern="0" noProof="0" dirty="0" err="1">
                <a:solidFill>
                  <a:srgbClr val="FFFF00"/>
                </a:solidFill>
                <a:latin typeface="Times New Roman" panose="02020603050405020304" pitchFamily="18" charset="0"/>
                <a:cs typeface="Times New Roman" panose="02020603050405020304" pitchFamily="18" charset="0"/>
              </a:rPr>
              <a:t>theo</a:t>
            </a:r>
            <a:r>
              <a:rPr lang="en-US" sz="4000" b="1" kern="0" noProof="0" dirty="0">
                <a:solidFill>
                  <a:srgbClr val="FFFF00"/>
                </a:solidFill>
                <a:latin typeface="Times New Roman" panose="02020603050405020304" pitchFamily="18" charset="0"/>
                <a:cs typeface="Times New Roman" panose="02020603050405020304" pitchFamily="18" charset="0"/>
              </a:rPr>
              <a:t> </a:t>
            </a:r>
            <a:r>
              <a:rPr lang="en-US" sz="4000" b="1" kern="0" noProof="0" dirty="0" err="1">
                <a:solidFill>
                  <a:srgbClr val="FFFF00"/>
                </a:solidFill>
                <a:latin typeface="Times New Roman" panose="02020603050405020304" pitchFamily="18" charset="0"/>
                <a:cs typeface="Times New Roman" panose="02020603050405020304" pitchFamily="18" charset="0"/>
              </a:rPr>
              <a:t>từng</a:t>
            </a:r>
            <a:r>
              <a:rPr lang="en-US" sz="4000" b="1" kern="0" noProof="0" dirty="0">
                <a:solidFill>
                  <a:srgbClr val="FFFF00"/>
                </a:solidFill>
                <a:latin typeface="Times New Roman" panose="02020603050405020304" pitchFamily="18" charset="0"/>
                <a:cs typeface="Times New Roman" panose="02020603050405020304" pitchFamily="18" charset="0"/>
              </a:rPr>
              <a:t> </a:t>
            </a:r>
            <a:r>
              <a:rPr lang="en-US" sz="4000" b="1" kern="0" noProof="0" dirty="0" err="1">
                <a:solidFill>
                  <a:srgbClr val="FFFF00"/>
                </a:solidFill>
                <a:latin typeface="Times New Roman" panose="02020603050405020304" pitchFamily="18" charset="0"/>
                <a:cs typeface="Times New Roman" panose="02020603050405020304" pitchFamily="18" charset="0"/>
              </a:rPr>
              <a:t>tranh</a:t>
            </a:r>
            <a:endParaRPr kumimoji="0" lang="en-US" sz="4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28F5D779-7AB0-A79A-8DEB-286C68F29A1D}"/>
              </a:ext>
            </a:extLst>
          </p:cNvPr>
          <p:cNvSpPr/>
          <p:nvPr/>
        </p:nvSpPr>
        <p:spPr>
          <a:xfrm>
            <a:off x="1885953" y="3429000"/>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Thảo</a:t>
            </a:r>
            <a:r>
              <a:rPr kumimoji="0" lang="en-US" sz="6600" b="1" i="0" u="none" strike="noStrike" kern="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6600" b="1" i="0" u="none" strike="noStrike" kern="0" cap="none" spc="0" normalizeH="0" noProof="0" dirty="0" err="1">
                <a:ln>
                  <a:noFill/>
                </a:ln>
                <a:solidFill>
                  <a:srgbClr val="FFFF00"/>
                </a:solidFill>
                <a:effectLst/>
                <a:uLnTx/>
                <a:uFillTx/>
                <a:latin typeface="Times New Roman" panose="02020603050405020304" pitchFamily="18" charset="0"/>
                <a:cs typeface="Times New Roman" panose="02020603050405020304" pitchFamily="18" charset="0"/>
              </a:rPr>
              <a:t>luận</a:t>
            </a:r>
            <a:r>
              <a:rPr kumimoji="0" lang="en-US" sz="6600" b="1" i="0" u="none" strike="noStrike" kern="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6600" b="1" i="0" u="none" strike="noStrike" kern="0" cap="none" spc="0" normalizeH="0" noProof="0" dirty="0" err="1">
                <a:ln>
                  <a:noFill/>
                </a:ln>
                <a:solidFill>
                  <a:srgbClr val="FFFF00"/>
                </a:solidFill>
                <a:effectLst/>
                <a:uLnTx/>
                <a:uFillTx/>
                <a:latin typeface="Times New Roman" panose="02020603050405020304" pitchFamily="18" charset="0"/>
                <a:cs typeface="Times New Roman" panose="02020603050405020304" pitchFamily="18" charset="0"/>
              </a:rPr>
              <a:t>nhóm</a:t>
            </a:r>
            <a:r>
              <a:rPr kumimoji="0" lang="en-US" sz="6600" b="1" i="0" u="none" strike="noStrike" kern="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4</a:t>
            </a:r>
          </a:p>
          <a:p>
            <a:pPr marL="0" marR="0" lvl="0" indent="0" algn="ctr" defTabSz="914153" rtl="0" eaLnBrk="1" fontAlgn="auto" latinLnBrk="0" hangingPunct="1">
              <a:lnSpc>
                <a:spcPct val="100000"/>
              </a:lnSpc>
              <a:spcBef>
                <a:spcPts val="0"/>
              </a:spcBef>
              <a:spcAft>
                <a:spcPts val="0"/>
              </a:spcAft>
              <a:buClrTx/>
              <a:buSzTx/>
              <a:buFontTx/>
              <a:buNone/>
              <a:tabLst/>
              <a:defRPr/>
            </a:pPr>
            <a:r>
              <a:rPr lang="en-US" sz="4000" b="1" kern="0" noProof="0" dirty="0" err="1">
                <a:solidFill>
                  <a:srgbClr val="FFFF00"/>
                </a:solidFill>
                <a:latin typeface="Times New Roman" panose="02020603050405020304" pitchFamily="18" charset="0"/>
                <a:cs typeface="Times New Roman" panose="02020603050405020304" pitchFamily="18" charset="0"/>
              </a:rPr>
              <a:t>Đóng</a:t>
            </a:r>
            <a:r>
              <a:rPr lang="en-US" sz="4000" b="1" kern="0" noProof="0" dirty="0">
                <a:solidFill>
                  <a:srgbClr val="FFFF00"/>
                </a:solidFill>
                <a:latin typeface="Times New Roman" panose="02020603050405020304" pitchFamily="18" charset="0"/>
                <a:cs typeface="Times New Roman" panose="02020603050405020304" pitchFamily="18" charset="0"/>
              </a:rPr>
              <a:t> </a:t>
            </a:r>
            <a:r>
              <a:rPr lang="en-US" sz="4000" b="1" kern="0" noProof="0" dirty="0" err="1">
                <a:solidFill>
                  <a:srgbClr val="FFFF00"/>
                </a:solidFill>
                <a:latin typeface="Times New Roman" panose="02020603050405020304" pitchFamily="18" charset="0"/>
                <a:cs typeface="Times New Roman" panose="02020603050405020304" pitchFamily="18" charset="0"/>
              </a:rPr>
              <a:t>vai</a:t>
            </a:r>
            <a:r>
              <a:rPr lang="en-US" sz="4000" b="1" kern="0" noProof="0" dirty="0">
                <a:solidFill>
                  <a:srgbClr val="FFFF00"/>
                </a:solidFill>
                <a:latin typeface="Times New Roman" panose="02020603050405020304" pitchFamily="18" charset="0"/>
                <a:cs typeface="Times New Roman" panose="02020603050405020304" pitchFamily="18" charset="0"/>
              </a:rPr>
              <a:t> </a:t>
            </a:r>
            <a:r>
              <a:rPr lang="en-US" sz="4000" b="1" kern="0" noProof="0" dirty="0" err="1">
                <a:solidFill>
                  <a:srgbClr val="FFFF00"/>
                </a:solidFill>
                <a:latin typeface="Times New Roman" panose="02020603050405020304" pitchFamily="18" charset="0"/>
                <a:cs typeface="Times New Roman" panose="02020603050405020304" pitchFamily="18" charset="0"/>
              </a:rPr>
              <a:t>theo</a:t>
            </a:r>
            <a:r>
              <a:rPr lang="en-US" sz="4000" b="1" kern="0" noProof="0" dirty="0">
                <a:solidFill>
                  <a:srgbClr val="FFFF00"/>
                </a:solidFill>
                <a:latin typeface="Times New Roman" panose="02020603050405020304" pitchFamily="18" charset="0"/>
                <a:cs typeface="Times New Roman" panose="02020603050405020304" pitchFamily="18" charset="0"/>
              </a:rPr>
              <a:t> </a:t>
            </a:r>
            <a:r>
              <a:rPr lang="en-US" sz="4000" b="1" kern="0" noProof="0" dirty="0" err="1">
                <a:solidFill>
                  <a:srgbClr val="FFFF00"/>
                </a:solidFill>
                <a:latin typeface="Times New Roman" panose="02020603050405020304" pitchFamily="18" charset="0"/>
                <a:cs typeface="Times New Roman" panose="02020603050405020304" pitchFamily="18" charset="0"/>
              </a:rPr>
              <a:t>từng</a:t>
            </a:r>
            <a:r>
              <a:rPr lang="en-US" sz="4000" b="1" kern="0" noProof="0" dirty="0">
                <a:solidFill>
                  <a:srgbClr val="FFFF00"/>
                </a:solidFill>
                <a:latin typeface="Times New Roman" panose="02020603050405020304" pitchFamily="18" charset="0"/>
                <a:cs typeface="Times New Roman" panose="02020603050405020304" pitchFamily="18" charset="0"/>
              </a:rPr>
              <a:t> </a:t>
            </a:r>
            <a:r>
              <a:rPr lang="en-US" sz="4000" b="1" kern="0" noProof="0" dirty="0" err="1">
                <a:solidFill>
                  <a:srgbClr val="FFFF00"/>
                </a:solidFill>
                <a:latin typeface="Times New Roman" panose="02020603050405020304" pitchFamily="18" charset="0"/>
                <a:cs typeface="Times New Roman" panose="02020603050405020304" pitchFamily="18" charset="0"/>
              </a:rPr>
              <a:t>tranh</a:t>
            </a:r>
            <a:endParaRPr kumimoji="0" lang="en-US" sz="4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0156913"/>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4.16667E-6 -2.22222E-6 L -4.16667E-6 -0.07222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repeatCount="indefinite" fill="hold" nodeType="clickEffect">
                                  <p:stCondLst>
                                    <p:cond delay="0"/>
                                  </p:stCondLst>
                                  <p:iterate type="lt">
                                    <p:tmPct val="10000"/>
                                  </p:iterate>
                                  <p:childTnLst>
                                    <p:animMotion origin="layout" path="M 1.25E-6 3.7037E-6 L 1.25E-6 -0.07223 " pathEditMode="relative" rAng="0" ptsTypes="AA">
                                      <p:cBhvr>
                                        <p:cTn id="14" dur="250" accel="50000" decel="50000" autoRev="1" fill="hold">
                                          <p:stCondLst>
                                            <p:cond delay="0"/>
                                          </p:stCondLst>
                                        </p:cTn>
                                        <p:tgtEl>
                                          <p:spTgt spid="7">
                                            <p:txEl>
                                              <p:pRg st="1" end="1"/>
                                            </p:txEl>
                                          </p:spTgt>
                                        </p:tgtEl>
                                        <p:attrNameLst>
                                          <p:attrName>ppt_x</p:attrName>
                                          <p:attrName>ppt_y</p:attrName>
                                        </p:attrNameLst>
                                      </p:cBhvr>
                                      <p:rCtr x="0" y="-3611"/>
                                    </p:animMotion>
                                    <p:animRot by="1500000">
                                      <p:cBhvr>
                                        <p:cTn id="15" dur="125" fill="hold">
                                          <p:stCondLst>
                                            <p:cond delay="0"/>
                                          </p:stCondLst>
                                        </p:cTn>
                                        <p:tgtEl>
                                          <p:spTgt spid="7">
                                            <p:txEl>
                                              <p:pRg st="1" end="1"/>
                                            </p:txEl>
                                          </p:spTgt>
                                        </p:tgtEl>
                                        <p:attrNameLst>
                                          <p:attrName>r</p:attrName>
                                        </p:attrNameLst>
                                      </p:cBhvr>
                                    </p:animRot>
                                    <p:animRot by="-1500000">
                                      <p:cBhvr>
                                        <p:cTn id="16" dur="125" fill="hold">
                                          <p:stCondLst>
                                            <p:cond delay="125"/>
                                          </p:stCondLst>
                                        </p:cTn>
                                        <p:tgtEl>
                                          <p:spTgt spid="7">
                                            <p:txEl>
                                              <p:pRg st="1" end="1"/>
                                            </p:txEl>
                                          </p:spTgt>
                                        </p:tgtEl>
                                        <p:attrNameLst>
                                          <p:attrName>r</p:attrName>
                                        </p:attrNameLst>
                                      </p:cBhvr>
                                    </p:animRot>
                                    <p:animRot by="-1500000">
                                      <p:cBhvr>
                                        <p:cTn id="17" dur="125" fill="hold">
                                          <p:stCondLst>
                                            <p:cond delay="250"/>
                                          </p:stCondLst>
                                        </p:cTn>
                                        <p:tgtEl>
                                          <p:spTgt spid="7">
                                            <p:txEl>
                                              <p:pRg st="1" end="1"/>
                                            </p:txEl>
                                          </p:spTgt>
                                        </p:tgtEl>
                                        <p:attrNameLst>
                                          <p:attrName>r</p:attrName>
                                        </p:attrNameLst>
                                      </p:cBhvr>
                                    </p:animRot>
                                    <p:animRot by="1500000">
                                      <p:cBhvr>
                                        <p:cTn id="18" dur="125" fill="hold">
                                          <p:stCondLst>
                                            <p:cond delay="375"/>
                                          </p:stCondLst>
                                        </p:cTn>
                                        <p:tgtEl>
                                          <p:spTgt spid="7">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4" presetClass="emph" presetSubtype="0" repeatCount="indefinite" fill="hold" nodeType="clickEffect">
                                  <p:stCondLst>
                                    <p:cond delay="0"/>
                                  </p:stCondLst>
                                  <p:iterate type="lt">
                                    <p:tmPct val="10000"/>
                                  </p:iterate>
                                  <p:childTnLst>
                                    <p:animMotion origin="layout" path="M -2.91667E-6 -2.22222E-6 L -2.91667E-6 -0.07222 " pathEditMode="relative" rAng="0" ptsTypes="AA">
                                      <p:cBhvr>
                                        <p:cTn id="22"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23" dur="125" fill="hold">
                                          <p:stCondLst>
                                            <p:cond delay="0"/>
                                          </p:stCondLst>
                                        </p:cTn>
                                        <p:tgtEl>
                                          <p:spTgt spid="2">
                                            <p:txEl>
                                              <p:pRg st="0" end="0"/>
                                            </p:txEl>
                                          </p:spTgt>
                                        </p:tgtEl>
                                        <p:attrNameLst>
                                          <p:attrName>r</p:attrName>
                                        </p:attrNameLst>
                                      </p:cBhvr>
                                    </p:animRot>
                                    <p:animRot by="-1500000">
                                      <p:cBhvr>
                                        <p:cTn id="24" dur="125" fill="hold">
                                          <p:stCondLst>
                                            <p:cond delay="125"/>
                                          </p:stCondLst>
                                        </p:cTn>
                                        <p:tgtEl>
                                          <p:spTgt spid="2">
                                            <p:txEl>
                                              <p:pRg st="0" end="0"/>
                                            </p:txEl>
                                          </p:spTgt>
                                        </p:tgtEl>
                                        <p:attrNameLst>
                                          <p:attrName>r</p:attrName>
                                        </p:attrNameLst>
                                      </p:cBhvr>
                                    </p:animRot>
                                    <p:animRot by="-1500000">
                                      <p:cBhvr>
                                        <p:cTn id="25" dur="125" fill="hold">
                                          <p:stCondLst>
                                            <p:cond delay="250"/>
                                          </p:stCondLst>
                                        </p:cTn>
                                        <p:tgtEl>
                                          <p:spTgt spid="2">
                                            <p:txEl>
                                              <p:pRg st="0" end="0"/>
                                            </p:txEl>
                                          </p:spTgt>
                                        </p:tgtEl>
                                        <p:attrNameLst>
                                          <p:attrName>r</p:attrName>
                                        </p:attrNameLst>
                                      </p:cBhvr>
                                    </p:animRot>
                                    <p:animRot by="1500000">
                                      <p:cBhvr>
                                        <p:cTn id="26" dur="125" fill="hold">
                                          <p:stCondLst>
                                            <p:cond delay="375"/>
                                          </p:stCondLst>
                                        </p:cTn>
                                        <p:tgtEl>
                                          <p:spTgt spid="2">
                                            <p:txEl>
                                              <p:pRg st="0" end="0"/>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4" presetClass="emph" presetSubtype="0" repeatCount="indefinite" fill="hold" nodeType="clickEffect">
                                  <p:stCondLst>
                                    <p:cond delay="0"/>
                                  </p:stCondLst>
                                  <p:iterate type="lt">
                                    <p:tmPct val="10000"/>
                                  </p:iterate>
                                  <p:childTnLst>
                                    <p:animMotion origin="layout" path="M 1.875E-6 3.7037E-6 L 1.875E-6 -0.07223 " pathEditMode="relative" rAng="0" ptsTypes="AA">
                                      <p:cBhvr>
                                        <p:cTn id="30" dur="250" accel="50000" decel="50000" autoRev="1" fill="hold">
                                          <p:stCondLst>
                                            <p:cond delay="0"/>
                                          </p:stCondLst>
                                        </p:cTn>
                                        <p:tgtEl>
                                          <p:spTgt spid="2">
                                            <p:txEl>
                                              <p:pRg st="1" end="1"/>
                                            </p:txEl>
                                          </p:spTgt>
                                        </p:tgtEl>
                                        <p:attrNameLst>
                                          <p:attrName>ppt_x</p:attrName>
                                          <p:attrName>ppt_y</p:attrName>
                                        </p:attrNameLst>
                                      </p:cBhvr>
                                      <p:rCtr x="0" y="-3611"/>
                                    </p:animMotion>
                                    <p:animRot by="1500000">
                                      <p:cBhvr>
                                        <p:cTn id="31" dur="125" fill="hold">
                                          <p:stCondLst>
                                            <p:cond delay="0"/>
                                          </p:stCondLst>
                                        </p:cTn>
                                        <p:tgtEl>
                                          <p:spTgt spid="2">
                                            <p:txEl>
                                              <p:pRg st="1" end="1"/>
                                            </p:txEl>
                                          </p:spTgt>
                                        </p:tgtEl>
                                        <p:attrNameLst>
                                          <p:attrName>r</p:attrName>
                                        </p:attrNameLst>
                                      </p:cBhvr>
                                    </p:animRot>
                                    <p:animRot by="-1500000">
                                      <p:cBhvr>
                                        <p:cTn id="32" dur="125" fill="hold">
                                          <p:stCondLst>
                                            <p:cond delay="125"/>
                                          </p:stCondLst>
                                        </p:cTn>
                                        <p:tgtEl>
                                          <p:spTgt spid="2">
                                            <p:txEl>
                                              <p:pRg st="1" end="1"/>
                                            </p:txEl>
                                          </p:spTgt>
                                        </p:tgtEl>
                                        <p:attrNameLst>
                                          <p:attrName>r</p:attrName>
                                        </p:attrNameLst>
                                      </p:cBhvr>
                                    </p:animRot>
                                    <p:animRot by="-1500000">
                                      <p:cBhvr>
                                        <p:cTn id="33" dur="125" fill="hold">
                                          <p:stCondLst>
                                            <p:cond delay="250"/>
                                          </p:stCondLst>
                                        </p:cTn>
                                        <p:tgtEl>
                                          <p:spTgt spid="2">
                                            <p:txEl>
                                              <p:pRg st="1" end="1"/>
                                            </p:txEl>
                                          </p:spTgt>
                                        </p:tgtEl>
                                        <p:attrNameLst>
                                          <p:attrName>r</p:attrName>
                                        </p:attrNameLst>
                                      </p:cBhvr>
                                    </p:animRot>
                                    <p:animRot by="1500000">
                                      <p:cBhvr>
                                        <p:cTn id="34" dur="125" fill="hold">
                                          <p:stCondLst>
                                            <p:cond delay="375"/>
                                          </p:stCondLst>
                                        </p:cTn>
                                        <p:tgtEl>
                                          <p:spTgt spid="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3E290-3667-46A2-9D28-ED7AEB7972E0}"/>
              </a:ext>
            </a:extLst>
          </p:cNvPr>
          <p:cNvPicPr>
            <a:picLocks noChangeAspect="1"/>
          </p:cNvPicPr>
          <p:nvPr/>
        </p:nvPicPr>
        <p:blipFill>
          <a:blip r:embed="rId2"/>
          <a:stretch>
            <a:fillRect/>
          </a:stretch>
        </p:blipFill>
        <p:spPr>
          <a:xfrm>
            <a:off x="1682637" y="112626"/>
            <a:ext cx="9511398" cy="5040228"/>
          </a:xfrm>
          <a:prstGeom prst="rect">
            <a:avLst/>
          </a:prstGeom>
        </p:spPr>
      </p:pic>
      <p:sp>
        <p:nvSpPr>
          <p:cNvPr id="8" name="Rectangle 7">
            <a:extLst>
              <a:ext uri="{FF2B5EF4-FFF2-40B4-BE49-F238E27FC236}">
                <a16:creationId xmlns:a16="http://schemas.microsoft.com/office/drawing/2014/main" id="{6245860E-F22D-496D-AA6E-D1AFA8AE6BF4}"/>
              </a:ext>
            </a:extLst>
          </p:cNvPr>
          <p:cNvSpPr/>
          <p:nvPr/>
        </p:nvSpPr>
        <p:spPr>
          <a:xfrm>
            <a:off x="2466753" y="5242841"/>
            <a:ext cx="7692008" cy="15629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b="1" dirty="0">
                <a:latin typeface="+mj-lt"/>
              </a:rPr>
              <a:t>Tan học đã lâu, Huy và Nam vẫn mải mê chơi, bác bảo vệ thấy vậy đến nhắc nhở. Muộn rồi các cháu về đi.</a:t>
            </a:r>
            <a:endParaRPr lang="en-US" sz="3200" b="1" dirty="0">
              <a:latin typeface="+mj-lt"/>
            </a:endParaRPr>
          </a:p>
        </p:txBody>
      </p:sp>
    </p:spTree>
    <p:extLst>
      <p:ext uri="{BB962C8B-B14F-4D97-AF65-F5344CB8AC3E}">
        <p14:creationId xmlns:p14="http://schemas.microsoft.com/office/powerpoint/2010/main" val="197196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9B8B44-0FF1-41B6-8B49-9A2AB6410F93}"/>
              </a:ext>
            </a:extLst>
          </p:cNvPr>
          <p:cNvPicPr>
            <a:picLocks noChangeAspect="1"/>
          </p:cNvPicPr>
          <p:nvPr/>
        </p:nvPicPr>
        <p:blipFill>
          <a:blip r:embed="rId2"/>
          <a:stretch>
            <a:fillRect/>
          </a:stretch>
        </p:blipFill>
        <p:spPr>
          <a:xfrm>
            <a:off x="1632399" y="68741"/>
            <a:ext cx="9772570" cy="5217709"/>
          </a:xfrm>
          <a:prstGeom prst="rect">
            <a:avLst/>
          </a:prstGeom>
        </p:spPr>
      </p:pic>
      <p:sp>
        <p:nvSpPr>
          <p:cNvPr id="5" name="Rectangle 4">
            <a:extLst>
              <a:ext uri="{FF2B5EF4-FFF2-40B4-BE49-F238E27FC236}">
                <a16:creationId xmlns:a16="http://schemas.microsoft.com/office/drawing/2014/main" id="{D027D9EE-6FC2-48DF-9F0F-80ECD80346E0}"/>
              </a:ext>
            </a:extLst>
          </p:cNvPr>
          <p:cNvSpPr/>
          <p:nvPr/>
        </p:nvSpPr>
        <p:spPr>
          <a:xfrm>
            <a:off x="3002011" y="5286450"/>
            <a:ext cx="6709145" cy="15629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b="1" dirty="0">
                <a:latin typeface="+mj-lt"/>
              </a:rPr>
              <a:t>Nam nói: Tớ sẽ nói thật với mẹ.</a:t>
            </a:r>
            <a:endParaRPr lang="en-US" sz="3200" b="1" dirty="0">
              <a:latin typeface="+mj-lt"/>
            </a:endParaRPr>
          </a:p>
          <a:p>
            <a:pPr algn="ctr"/>
            <a:r>
              <a:rPr lang="vi-VN" sz="3200" b="1" dirty="0">
                <a:latin typeface="+mj-lt"/>
              </a:rPr>
              <a:t> Còn Huy nói: Tớ sẽ nói là ở lại làm bài tập cùng các bạn</a:t>
            </a:r>
            <a:endParaRPr lang="en-US" sz="3200" b="1" dirty="0">
              <a:latin typeface="+mj-lt"/>
            </a:endParaRPr>
          </a:p>
        </p:txBody>
      </p:sp>
    </p:spTree>
    <p:extLst>
      <p:ext uri="{BB962C8B-B14F-4D97-AF65-F5344CB8AC3E}">
        <p14:creationId xmlns:p14="http://schemas.microsoft.com/office/powerpoint/2010/main" val="277539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C756E8-BC80-46A5-942E-FB7D0C354873}"/>
              </a:ext>
            </a:extLst>
          </p:cNvPr>
          <p:cNvPicPr>
            <a:picLocks noChangeAspect="1"/>
          </p:cNvPicPr>
          <p:nvPr/>
        </p:nvPicPr>
        <p:blipFill>
          <a:blip r:embed="rId2"/>
          <a:stretch>
            <a:fillRect/>
          </a:stretch>
        </p:blipFill>
        <p:spPr>
          <a:xfrm>
            <a:off x="1992548" y="0"/>
            <a:ext cx="7712035" cy="4315522"/>
          </a:xfrm>
          <a:prstGeom prst="rect">
            <a:avLst/>
          </a:prstGeom>
        </p:spPr>
      </p:pic>
      <p:sp>
        <p:nvSpPr>
          <p:cNvPr id="3" name="Rectangle 2">
            <a:extLst>
              <a:ext uri="{FF2B5EF4-FFF2-40B4-BE49-F238E27FC236}">
                <a16:creationId xmlns:a16="http://schemas.microsoft.com/office/drawing/2014/main" id="{7FBF01A6-3D12-4292-B93A-0AF7FCE99918}"/>
              </a:ext>
            </a:extLst>
          </p:cNvPr>
          <p:cNvSpPr/>
          <p:nvPr/>
        </p:nvSpPr>
        <p:spPr>
          <a:xfrm>
            <a:off x="1085179" y="4411701"/>
            <a:ext cx="10625336" cy="241359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vi-VN" sz="2800" b="1" dirty="0">
                <a:latin typeface="Times New Roman" panose="02020603050405020304" pitchFamily="18" charset="0"/>
                <a:cs typeface="Times New Roman" panose="02020603050405020304" pitchFamily="18" charset="0"/>
              </a:rPr>
              <a:t>Về nhà Nam nói: Con xin lỗi mẹ, lần sau tan học con sẽ về ngay ạ! Mẹ Nam vui vẻ vỗ vai con, nói: Lần sau con không được về nhà muộn nữa nhé!</a:t>
            </a:r>
          </a:p>
          <a:p>
            <a:pPr algn="just"/>
            <a:r>
              <a:rPr lang="vi-VN" sz="2800" b="1" dirty="0">
                <a:latin typeface="Times New Roman" panose="02020603050405020304" pitchFamily="18" charset="0"/>
                <a:cs typeface="Times New Roman" panose="02020603050405020304" pitchFamily="18" charset="0"/>
              </a:rPr>
              <a:t>Trong khi đấy bố Huy rất tức giận khi bạn hàng xóm cùng lớp nói: Cô giáo có giao bài đâu mà cậu nói lại vậy?</a:t>
            </a:r>
          </a:p>
        </p:txBody>
      </p:sp>
    </p:spTree>
    <p:extLst>
      <p:ext uri="{BB962C8B-B14F-4D97-AF65-F5344CB8AC3E}">
        <p14:creationId xmlns:p14="http://schemas.microsoft.com/office/powerpoint/2010/main" val="133785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hought Bubble: Cloud 20">
            <a:extLst>
              <a:ext uri="{FF2B5EF4-FFF2-40B4-BE49-F238E27FC236}">
                <a16:creationId xmlns:a16="http://schemas.microsoft.com/office/drawing/2014/main" id="{5E382366-295A-4F11-9FB0-2AE1B8B647D8}"/>
              </a:ext>
            </a:extLst>
          </p:cNvPr>
          <p:cNvSpPr/>
          <p:nvPr/>
        </p:nvSpPr>
        <p:spPr>
          <a:xfrm>
            <a:off x="4975825" y="252481"/>
            <a:ext cx="6676007"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latin typeface="Times New Roman" panose="02020603050405020304" pitchFamily="18" charset="0"/>
                <a:cs typeface="Times New Roman" panose="02020603050405020304" pitchFamily="18" charset="0"/>
              </a:rPr>
              <a:t>Vì sao mẹ của Nam vui vẻ tha lỗi, còn bố của của Huy lại tức giận?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Thought Bubble: Cloud 4">
            <a:extLst>
              <a:ext uri="{FF2B5EF4-FFF2-40B4-BE49-F238E27FC236}">
                <a16:creationId xmlns:a16="http://schemas.microsoft.com/office/drawing/2014/main" id="{74E11B95-909B-40E1-A0F4-E37D892CCD38}"/>
              </a:ext>
            </a:extLst>
          </p:cNvPr>
          <p:cNvSpPr/>
          <p:nvPr/>
        </p:nvSpPr>
        <p:spPr>
          <a:xfrm>
            <a:off x="5221153" y="252481"/>
            <a:ext cx="6676007"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latin typeface="Times New Roman" panose="02020603050405020304" pitchFamily="18" charset="0"/>
                <a:cs typeface="Times New Roman" panose="02020603050405020304" pitchFamily="18" charset="0"/>
              </a:rPr>
              <a:t>Biết nhận lỗi và sửa lỗi sẽ mang lại điều gì?</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id="{3830EFB0-AE13-48E9-86B6-FF3B2AF00E2C}"/>
              </a:ext>
            </a:extLst>
          </p:cNvPr>
          <p:cNvSpPr/>
          <p:nvPr/>
        </p:nvSpPr>
        <p:spPr>
          <a:xfrm>
            <a:off x="4890155" y="252481"/>
            <a:ext cx="7133621"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prstClr val="white"/>
                </a:solidFill>
                <a:latin typeface="Times New Roman" panose="02020603050405020304" pitchFamily="18" charset="0"/>
                <a:cs typeface="Times New Roman" panose="02020603050405020304" pitchFamily="18" charset="0"/>
              </a:rPr>
              <a:t>Nếu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không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biết</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nhận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lỗi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và</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sửa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lỗi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điều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sẽ</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xảy</a:t>
            </a:r>
            <a:r>
              <a:rPr lang="en-US" sz="3200" dirty="0">
                <a:solidFill>
                  <a:prstClr val="white"/>
                </a:solidFill>
                <a:latin typeface="Times New Roman" panose="02020603050405020304" pitchFamily="18" charset="0"/>
                <a:cs typeface="Times New Roman" panose="02020603050405020304" pitchFamily="18" charset="0"/>
              </a:rPr>
              <a:t> ra?</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38297E9D-372D-4A3A-B1DE-E7C42A5B8B95}"/>
              </a:ext>
            </a:extLst>
          </p:cNvPr>
          <p:cNvGrpSpPr/>
          <p:nvPr/>
        </p:nvGrpSpPr>
        <p:grpSpPr>
          <a:xfrm>
            <a:off x="639337" y="2322518"/>
            <a:ext cx="5348762" cy="4283001"/>
            <a:chOff x="639337" y="2322518"/>
            <a:chExt cx="5348762" cy="4283001"/>
          </a:xfrm>
        </p:grpSpPr>
        <p:pic>
          <p:nvPicPr>
            <p:cNvPr id="22" name="图片 21">
              <a:extLst>
                <a:ext uri="{FF2B5EF4-FFF2-40B4-BE49-F238E27FC236}">
                  <a16:creationId xmlns:a16="http://schemas.microsoft.com/office/drawing/2014/main" id="{6FB30559-A1E4-4656-B527-8E3943A13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337" y="2322518"/>
              <a:ext cx="5348762" cy="3774303"/>
            </a:xfrm>
            <a:prstGeom prst="rect">
              <a:avLst/>
            </a:prstGeom>
          </p:spPr>
        </p:pic>
        <p:sp>
          <p:nvSpPr>
            <p:cNvPr id="2" name="TextBox 1">
              <a:extLst>
                <a:ext uri="{FF2B5EF4-FFF2-40B4-BE49-F238E27FC236}">
                  <a16:creationId xmlns:a16="http://schemas.microsoft.com/office/drawing/2014/main" id="{71705FEC-A0BC-4B63-A059-690BA6097ABE}"/>
                </a:ext>
              </a:extLst>
            </p:cNvPr>
            <p:cNvSpPr txBox="1"/>
            <p:nvPr/>
          </p:nvSpPr>
          <p:spPr>
            <a:xfrm>
              <a:off x="1092819" y="5897633"/>
              <a:ext cx="4493942" cy="707886"/>
            </a:xfrm>
            <a:prstGeom prst="rect">
              <a:avLst/>
            </a:prstGeom>
            <a:noFill/>
          </p:spPr>
          <p:txBody>
            <a:bodyPr wrap="square" rtlCol="0">
              <a:spAutoFit/>
            </a:bodyPr>
            <a:lstStyle/>
            <a:p>
              <a:r>
                <a:rPr lang="en-US" sz="4000" b="1" dirty="0" err="1">
                  <a:solidFill>
                    <a:srgbClr val="00B050"/>
                  </a:solidFill>
                  <a:latin typeface="Times New Roman" panose="02020603050405020304" pitchFamily="18" charset="0"/>
                  <a:cs typeface="Times New Roman" panose="02020603050405020304" pitchFamily="18" charset="0"/>
                </a:rPr>
                <a:t>Tổ</a:t>
              </a:r>
              <a:r>
                <a:rPr lang="en-US" sz="4000" b="1" dirty="0">
                  <a:solidFill>
                    <a:srgbClr val="00B050"/>
                  </a:solidFill>
                  <a:latin typeface="Times New Roman" panose="02020603050405020304" pitchFamily="18" charset="0"/>
                  <a:cs typeface="Times New Roman" panose="02020603050405020304" pitchFamily="18" charset="0"/>
                </a:rPr>
                <a:t> 4 chia </a:t>
              </a:r>
              <a:r>
                <a:rPr lang="en-US" sz="4000" b="1" dirty="0" err="1">
                  <a:solidFill>
                    <a:srgbClr val="00B050"/>
                  </a:solidFill>
                  <a:latin typeface="Times New Roman" panose="02020603050405020304" pitchFamily="18" charset="0"/>
                  <a:cs typeface="Times New Roman" panose="02020603050405020304" pitchFamily="18" charset="0"/>
                </a:rPr>
                <a:t>sẻ</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câu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hỏi</a:t>
              </a:r>
              <a:r>
                <a:rPr lang="en-US" sz="4000" b="1" dirty="0">
                  <a:solidFill>
                    <a:srgbClr val="00B050"/>
                  </a:solidFill>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32018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5" grpId="0" animBg="1"/>
      <p:bldP spid="5" grpId="1"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01600" y="-450849"/>
            <a:ext cx="12187767" cy="6849533"/>
          </a:xfrm>
          <a:prstGeom prst="rect">
            <a:avLst/>
          </a:prstGeom>
          <a:noFill/>
          <a:ln w="9525">
            <a:noFill/>
          </a:ln>
        </p:spPr>
      </p:pic>
      <p:sp>
        <p:nvSpPr>
          <p:cNvPr id="53252" name="Rectangle 4"/>
          <p:cNvSpPr/>
          <p:nvPr/>
        </p:nvSpPr>
        <p:spPr>
          <a:xfrm>
            <a:off x="1503149" y="1717572"/>
            <a:ext cx="8978265" cy="3785652"/>
          </a:xfrm>
          <a:prstGeom prst="rect">
            <a:avLst/>
          </a:prstGeom>
          <a:noFill/>
          <a:ln w="9525">
            <a:noFill/>
          </a:ln>
        </p:spPr>
        <p:txBody>
          <a:bodyPr wrap="square">
            <a:spAutoFit/>
          </a:bodyPr>
          <a:lstStyle/>
          <a:p>
            <a:pPr lvl="0" algn="just">
              <a:defRPr/>
            </a:pPr>
            <a:r>
              <a:rPr lang="en-US" sz="4000" b="1">
                <a:solidFill>
                  <a:prstClr val="black"/>
                </a:solidFill>
                <a:latin typeface="+mj-lt"/>
                <a:cs typeface="Arial" panose="020B0604020202020204" pitchFamily="34" charset="0"/>
              </a:rPr>
              <a:t>	</a:t>
            </a:r>
            <a:r>
              <a:rPr lang="vi-VN" sz="4000" b="1">
                <a:solidFill>
                  <a:prstClr val="black"/>
                </a:solidFill>
                <a:latin typeface="+mj-lt"/>
                <a:cs typeface="Arial" panose="020B0604020202020204" pitchFamily="34" charset="0"/>
              </a:rPr>
              <a:t>Biết </a:t>
            </a:r>
            <a:r>
              <a:rPr lang="vi-VN" sz="4000" b="1" dirty="0">
                <a:solidFill>
                  <a:prstClr val="black"/>
                </a:solidFill>
                <a:latin typeface="+mj-lt"/>
                <a:cs typeface="Arial" panose="020B0604020202020204" pitchFamily="34" charset="0"/>
              </a:rPr>
              <a:t>nhận lỗi và sửa lỗi là việc làm cần thiết vì mình sẽ được tha thứ và được mọi người tin tưởng. Không biết nhận lỗi và sửa lỗi sẽ thấy lo lắng sợ bị người khác phát hiện, mọi người xung quanh sẽ không tin tưởng mình.</a:t>
            </a:r>
            <a:endParaRPr kumimoji="0" lang="en-US" sz="4000" b="1" i="0" u="none" strike="noStrike" kern="1200" cap="none" spc="0" normalizeH="0" baseline="0" noProof="0" dirty="0">
              <a:ln>
                <a:noFill/>
              </a:ln>
              <a:solidFill>
                <a:srgbClr val="4F81BD"/>
              </a:solidFill>
              <a:effectLst>
                <a:outerShdw blurRad="38100" dist="25400" dir="5400000" algn="ctr" rotWithShape="0">
                  <a:srgbClr val="6E747A">
                    <a:alpha val="43000"/>
                  </a:srgbClr>
                </a:outerShdw>
              </a:effectLst>
              <a:uLnTx/>
              <a:uFillTx/>
              <a:latin typeface="+mj-lt"/>
              <a:cs typeface="Arial" panose="020B0604020202020204" pitchFamily="34" charset="0"/>
            </a:endParaRPr>
          </a:p>
        </p:txBody>
      </p:sp>
      <p:sp>
        <p:nvSpPr>
          <p:cNvPr id="2" name="Text Box 1"/>
          <p:cNvSpPr txBox="1"/>
          <p:nvPr/>
        </p:nvSpPr>
        <p:spPr>
          <a:xfrm>
            <a:off x="1950825" y="556535"/>
            <a:ext cx="80829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cs typeface="Times New Roman" panose="02020603050405020304" pitchFamily="18" charset="0"/>
                <a:sym typeface="+mn-ea"/>
              </a:rPr>
              <a:t>Kết</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cs typeface="Times New Roman" panose="02020603050405020304" pitchFamily="18" charset="0"/>
                <a:sym typeface="+mn-ea"/>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cs typeface="Times New Roman" panose="02020603050405020304" pitchFamily="18" charset="0"/>
                <a:sym typeface="+mn-ea"/>
              </a:rPr>
              <a:t>luận</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354128902"/>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53252"/>
                                        </p:tgtEl>
                                        <p:attrNameLst>
                                          <p:attrName>style.visibility</p:attrName>
                                        </p:attrNameLst>
                                      </p:cBhvr>
                                      <p:to>
                                        <p:strVal val="visible"/>
                                      </p:to>
                                    </p:set>
                                    <p:animEffect transition="in" filter="barn(inVertical)">
                                      <p:cBhvr>
                                        <p:cTn id="1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97AD6415-0D34-4BF4-8129-4A51D0B6B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6999" y="-2661292"/>
            <a:ext cx="6858001" cy="12192001"/>
          </a:xfrm>
          <a:prstGeom prst="rect">
            <a:avLst/>
          </a:prstGeom>
        </p:spPr>
      </p:pic>
      <p:pic>
        <p:nvPicPr>
          <p:cNvPr id="21" name="图片 20">
            <a:extLst>
              <a:ext uri="{FF2B5EF4-FFF2-40B4-BE49-F238E27FC236}">
                <a16:creationId xmlns:a16="http://schemas.microsoft.com/office/drawing/2014/main" id="{CCB0F79B-1EC2-478A-9461-E54493A30A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895" y="-647258"/>
            <a:ext cx="11626969" cy="7118815"/>
          </a:xfrm>
          <a:prstGeom prst="rect">
            <a:avLst/>
          </a:prstGeom>
        </p:spPr>
      </p:pic>
      <p:sp>
        <p:nvSpPr>
          <p:cNvPr id="71" name="文本框 48">
            <a:extLst>
              <a:ext uri="{FF2B5EF4-FFF2-40B4-BE49-F238E27FC236}">
                <a16:creationId xmlns:a16="http://schemas.microsoft.com/office/drawing/2014/main" id="{EF8686D2-9397-40D5-8291-89FC993C2B54}"/>
              </a:ext>
            </a:extLst>
          </p:cNvPr>
          <p:cNvSpPr txBox="1">
            <a:spLocks noChangeArrowheads="1"/>
          </p:cNvSpPr>
          <p:nvPr/>
        </p:nvSpPr>
        <p:spPr bwMode="auto">
          <a:xfrm>
            <a:off x="3659308" y="3356381"/>
            <a:ext cx="7449878"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lvl="0" defTabSz="685800">
              <a:defRPr/>
            </a:pPr>
            <a:r>
              <a:rPr lang="vi-VN" altLang="zh-CN" sz="2800" b="1" dirty="0">
                <a:solidFill>
                  <a:prstClr val="black"/>
                </a:solidFill>
                <a:latin typeface="Arial" panose="020B0604020202020204" pitchFamily="34" charset="0"/>
                <a:ea typeface="仓耳羽辰体-谷力 W05" panose="02020400000000000000" pitchFamily="18" charset="-122"/>
                <a:cs typeface="Arial" panose="020B0604020202020204" pitchFamily="34" charset="0"/>
              </a:rPr>
              <a:t>Nêu được vì sao phải nhận lỗi và sửa lỗi</a:t>
            </a: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2" name="文本框 48">
            <a:extLst>
              <a:ext uri="{FF2B5EF4-FFF2-40B4-BE49-F238E27FC236}">
                <a16:creationId xmlns:a16="http://schemas.microsoft.com/office/drawing/2014/main" id="{7DE5AAD4-A1CB-4A2C-BC76-7E2F17B15A81}"/>
              </a:ext>
            </a:extLst>
          </p:cNvPr>
          <p:cNvSpPr txBox="1">
            <a:spLocks noChangeArrowheads="1"/>
          </p:cNvSpPr>
          <p:nvPr/>
        </p:nvSpPr>
        <p:spPr bwMode="auto">
          <a:xfrm>
            <a:off x="3537476" y="2549815"/>
            <a:ext cx="7628364"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Nêu</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được</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một</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số</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biểu</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hiện</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nhận</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lỗi</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sửa</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lỗi</a:t>
            </a: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5" name="文本框 11">
            <a:extLst>
              <a:ext uri="{FF2B5EF4-FFF2-40B4-BE49-F238E27FC236}">
                <a16:creationId xmlns:a16="http://schemas.microsoft.com/office/drawing/2014/main" id="{32D5894E-C1A1-402C-B2BE-BC04A3138FFE}"/>
              </a:ext>
            </a:extLst>
          </p:cNvPr>
          <p:cNvSpPr txBox="1"/>
          <p:nvPr/>
        </p:nvSpPr>
        <p:spPr bwMode="auto">
          <a:xfrm>
            <a:off x="3433365" y="1515620"/>
            <a:ext cx="5638082" cy="769441"/>
          </a:xfrm>
          <a:prstGeom prst="rect">
            <a:avLst/>
          </a:prstGeom>
          <a:noFill/>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4400" b="1" spc="600" noProof="0">
                <a:solidFill>
                  <a:srgbClr val="7030A0"/>
                </a:solidFill>
                <a:latin typeface="Arial" panose="020B0604020202020204" pitchFamily="34" charset="0"/>
                <a:ea typeface="仓耳羽辰体-谷力 W05" panose="02020400000000000000" pitchFamily="18" charset="-122"/>
                <a:cs typeface="Arial" panose="020B0604020202020204" pitchFamily="34" charset="0"/>
              </a:rPr>
              <a:t>Yêu cầu cần đạt</a:t>
            </a:r>
            <a:endParaRPr kumimoji="0" lang="zh-CN" altLang="en-US" sz="4400" b="1" i="0" u="none" strike="noStrike" kern="1200" cap="none" spc="600" normalizeH="0" baseline="0" noProof="0" dirty="0">
              <a:ln>
                <a:noFill/>
              </a:ln>
              <a:solidFill>
                <a:srgbClr val="7030A0"/>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6" name="矩形 75">
            <a:extLst>
              <a:ext uri="{FF2B5EF4-FFF2-40B4-BE49-F238E27FC236}">
                <a16:creationId xmlns:a16="http://schemas.microsoft.com/office/drawing/2014/main" id="{ADA5548B-B884-46E1-813A-9DC0FFE5CE4E}"/>
              </a:ext>
            </a:extLst>
          </p:cNvPr>
          <p:cNvSpPr/>
          <p:nvPr/>
        </p:nvSpPr>
        <p:spPr>
          <a:xfrm>
            <a:off x="3068879" y="2622331"/>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7" name="文本框 76">
            <a:extLst>
              <a:ext uri="{FF2B5EF4-FFF2-40B4-BE49-F238E27FC236}">
                <a16:creationId xmlns:a16="http://schemas.microsoft.com/office/drawing/2014/main" id="{F390EFA1-3D0A-4C48-8A91-495039687E5F}"/>
              </a:ext>
            </a:extLst>
          </p:cNvPr>
          <p:cNvSpPr txBox="1"/>
          <p:nvPr/>
        </p:nvSpPr>
        <p:spPr>
          <a:xfrm>
            <a:off x="2993792" y="2613064"/>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rPr>
              <a:t>01</a:t>
            </a:r>
            <a:endParaRPr kumimoji="0"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8" name="矩形 77">
            <a:extLst>
              <a:ext uri="{FF2B5EF4-FFF2-40B4-BE49-F238E27FC236}">
                <a16:creationId xmlns:a16="http://schemas.microsoft.com/office/drawing/2014/main" id="{0F6D8453-2CCA-4B8F-BA89-D0CD939CC633}"/>
              </a:ext>
            </a:extLst>
          </p:cNvPr>
          <p:cNvSpPr/>
          <p:nvPr/>
        </p:nvSpPr>
        <p:spPr>
          <a:xfrm>
            <a:off x="3123306" y="3448128"/>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9" name="文本框 78">
            <a:extLst>
              <a:ext uri="{FF2B5EF4-FFF2-40B4-BE49-F238E27FC236}">
                <a16:creationId xmlns:a16="http://schemas.microsoft.com/office/drawing/2014/main" id="{52FCA020-6A30-4DE0-BB68-77D76FD3B1A0}"/>
              </a:ext>
            </a:extLst>
          </p:cNvPr>
          <p:cNvSpPr txBox="1"/>
          <p:nvPr/>
        </p:nvSpPr>
        <p:spPr>
          <a:xfrm>
            <a:off x="3068276" y="3428897"/>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rPr>
              <a:t>02</a:t>
            </a:r>
            <a:endParaRPr kumimoji="0"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23" name="文本框 48">
            <a:extLst>
              <a:ext uri="{FF2B5EF4-FFF2-40B4-BE49-F238E27FC236}">
                <a16:creationId xmlns:a16="http://schemas.microsoft.com/office/drawing/2014/main" id="{A70FED79-04F3-4C7C-B2A1-786D60970E29}"/>
              </a:ext>
            </a:extLst>
          </p:cNvPr>
          <p:cNvSpPr txBox="1">
            <a:spLocks noChangeArrowheads="1"/>
          </p:cNvSpPr>
          <p:nvPr/>
        </p:nvSpPr>
        <p:spPr bwMode="auto">
          <a:xfrm>
            <a:off x="3644980" y="4179195"/>
            <a:ext cx="7104300"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Thực</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hiện</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được</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việc</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nhận</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lỗi</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và</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sửa</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lỗi</a:t>
            </a: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24" name="矩形 23">
            <a:extLst>
              <a:ext uri="{FF2B5EF4-FFF2-40B4-BE49-F238E27FC236}">
                <a16:creationId xmlns:a16="http://schemas.microsoft.com/office/drawing/2014/main" id="{5E14E475-E82E-4267-84CC-3A56FE53F448}"/>
              </a:ext>
            </a:extLst>
          </p:cNvPr>
          <p:cNvSpPr/>
          <p:nvPr/>
        </p:nvSpPr>
        <p:spPr>
          <a:xfrm>
            <a:off x="3108978" y="4288101"/>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25" name="文本框 24">
            <a:extLst>
              <a:ext uri="{FF2B5EF4-FFF2-40B4-BE49-F238E27FC236}">
                <a16:creationId xmlns:a16="http://schemas.microsoft.com/office/drawing/2014/main" id="{5461E852-A25B-407C-A53B-B2316C02EEAD}"/>
              </a:ext>
            </a:extLst>
          </p:cNvPr>
          <p:cNvSpPr txBox="1"/>
          <p:nvPr/>
        </p:nvSpPr>
        <p:spPr>
          <a:xfrm>
            <a:off x="3043153" y="4273440"/>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rPr>
              <a:t>03</a:t>
            </a:r>
            <a:endParaRPr kumimoji="0"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Tree>
    <p:extLst>
      <p:ext uri="{BB962C8B-B14F-4D97-AF65-F5344CB8AC3E}">
        <p14:creationId xmlns:p14="http://schemas.microsoft.com/office/powerpoint/2010/main" val="403737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arn(inVertical)">
                                      <p:cBhvr>
                                        <p:cTn id="19" dur="5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anim calcmode="lin" valueType="num">
                                      <p:cBhvr>
                                        <p:cTn id="25" dur="1000" fill="hold"/>
                                        <p:tgtEl>
                                          <p:spTgt spid="72"/>
                                        </p:tgtEl>
                                        <p:attrNameLst>
                                          <p:attrName>ppt_x</p:attrName>
                                        </p:attrNameLst>
                                      </p:cBhvr>
                                      <p:tavLst>
                                        <p:tav tm="0">
                                          <p:val>
                                            <p:strVal val="#ppt_x"/>
                                          </p:val>
                                        </p:tav>
                                        <p:tav tm="100000">
                                          <p:val>
                                            <p:strVal val="#ppt_x"/>
                                          </p:val>
                                        </p:tav>
                                      </p:tavLst>
                                    </p:anim>
                                    <p:anim calcmode="lin" valueType="num">
                                      <p:cBhvr>
                                        <p:cTn id="2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barn(inVertical)">
                                      <p:cBhvr>
                                        <p:cTn id="31" dur="500"/>
                                        <p:tgtEl>
                                          <p:spTgt spid="7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5" grpId="0"/>
      <p:bldP spid="77" grpId="0"/>
      <p:bldP spid="79" grpId="0"/>
      <p:bldP spid="23"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 biết nhận lỗi">
            <a:hlinkClick r:id="" action="ppaction://media"/>
            <a:extLst>
              <a:ext uri="{FF2B5EF4-FFF2-40B4-BE49-F238E27FC236}">
                <a16:creationId xmlns:a16="http://schemas.microsoft.com/office/drawing/2014/main" id="{ABE3BDFB-03FF-4155-8615-7F672BC4CE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980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492019"/>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Hẹn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gặp</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lại</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p:transition spd="slow">
    <p:random/>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id="{5AAB55F0-51E5-4475-AF5E-A8477476D7AF}"/>
              </a:ext>
            </a:extLst>
          </p:cNvPr>
          <p:cNvGrpSpPr/>
          <p:nvPr/>
        </p:nvGrpSpPr>
        <p:grpSpPr>
          <a:xfrm>
            <a:off x="3228622" y="1343380"/>
            <a:ext cx="7408736" cy="3603040"/>
            <a:chOff x="1560688" y="2118360"/>
            <a:chExt cx="5261026" cy="2854215"/>
          </a:xfrm>
        </p:grpSpPr>
        <p:pic>
          <p:nvPicPr>
            <p:cNvPr id="3" name="图片 1">
              <a:extLst>
                <a:ext uri="{FF2B5EF4-FFF2-40B4-BE49-F238E27FC236}">
                  <a16:creationId xmlns:a16="http://schemas.microsoft.com/office/drawing/2014/main" id="{BA94BDF9-E0B5-44FB-B2FF-813D25FDAB37}"/>
                </a:ext>
              </a:extLst>
            </p:cNvPr>
            <p:cNvPicPr>
              <a:picLocks noChangeAspect="1"/>
            </p:cNvPicPr>
            <p:nvPr/>
          </p:nvPicPr>
          <p:blipFill>
            <a:blip r:embed="rId3"/>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id="{B77C357C-B540-4866-AE22-893744A0F9F9}"/>
                </a:ext>
              </a:extLst>
            </p:cNvPr>
            <p:cNvSpPr txBox="1"/>
            <p:nvPr/>
          </p:nvSpPr>
          <p:spPr>
            <a:xfrm>
              <a:off x="1973627" y="2633904"/>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Khởi</a:t>
              </a:r>
              <a:r>
                <a:rPr kumimoji="0" lang="en-US" altLang="zh-CN" sz="80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80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động</a:t>
              </a:r>
              <a:endParaRPr kumimoji="0" lang="zh-CN" altLang="en-US" sz="80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17248081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12192000" cy="168812"/>
            <a:chOff x="0" y="0"/>
            <a:chExt cx="12192000" cy="168812"/>
          </a:xfrm>
        </p:grpSpPr>
        <p:sp>
          <p:nvSpPr>
            <p:cNvPr id="5" name="矩形 4"/>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矩形 5"/>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 name="矩形 6"/>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矩形 7"/>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9" name="矩形 8"/>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0" name="矩形 9"/>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1" name="矩形 10"/>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2" name="矩形 11"/>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13" name="组合 12"/>
          <p:cNvGrpSpPr/>
          <p:nvPr/>
        </p:nvGrpSpPr>
        <p:grpSpPr>
          <a:xfrm rot="10800000">
            <a:off x="0" y="6689188"/>
            <a:ext cx="12192000" cy="168812"/>
            <a:chOff x="0" y="0"/>
            <a:chExt cx="12192000" cy="168812"/>
          </a:xfrm>
        </p:grpSpPr>
        <p:sp>
          <p:nvSpPr>
            <p:cNvPr id="14" name="矩形 13"/>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14"/>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 name="矩形 15"/>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7" name="矩形 16"/>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8" name="矩形 17"/>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9" name="矩形 18"/>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 name="矩形 19"/>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1" name="矩形 20"/>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3" name="图片 2" descr="2"/>
          <p:cNvPicPr>
            <a:picLocks noChangeAspect="1"/>
          </p:cNvPicPr>
          <p:nvPr/>
        </p:nvPicPr>
        <p:blipFill>
          <a:blip r:embed="rId3"/>
          <a:stretch>
            <a:fillRect/>
          </a:stretch>
        </p:blipFill>
        <p:spPr>
          <a:xfrm>
            <a:off x="884764" y="2555974"/>
            <a:ext cx="3689350" cy="3127375"/>
          </a:xfrm>
          <a:prstGeom prst="rect">
            <a:avLst/>
          </a:prstGeom>
        </p:spPr>
      </p:pic>
      <p:pic>
        <p:nvPicPr>
          <p:cNvPr id="2" name="图片 1"/>
          <p:cNvPicPr>
            <a:picLocks noChangeAspect="1"/>
          </p:cNvPicPr>
          <p:nvPr/>
        </p:nvPicPr>
        <p:blipFill>
          <a:blip r:embed="rId4"/>
          <a:stretch>
            <a:fillRect/>
          </a:stretch>
        </p:blipFill>
        <p:spPr>
          <a:xfrm>
            <a:off x="11185525" y="2517775"/>
            <a:ext cx="744855" cy="902335"/>
          </a:xfrm>
          <a:prstGeom prst="rect">
            <a:avLst/>
          </a:prstGeom>
        </p:spPr>
      </p:pic>
      <p:grpSp>
        <p:nvGrpSpPr>
          <p:cNvPr id="32" name="组合 31"/>
          <p:cNvGrpSpPr/>
          <p:nvPr/>
        </p:nvGrpSpPr>
        <p:grpSpPr>
          <a:xfrm>
            <a:off x="10036175" y="614680"/>
            <a:ext cx="1512570" cy="1823085"/>
            <a:chOff x="4378324" y="1762126"/>
            <a:chExt cx="1023937" cy="1233488"/>
          </a:xfrm>
        </p:grpSpPr>
        <p:sp>
          <p:nvSpPr>
            <p:cNvPr id="33" name="Freeform 722"/>
            <p:cNvSpPr/>
            <p:nvPr/>
          </p:nvSpPr>
          <p:spPr bwMode="auto">
            <a:xfrm>
              <a:off x="4854574" y="2789239"/>
              <a:ext cx="87312" cy="141288"/>
            </a:xfrm>
            <a:custGeom>
              <a:avLst/>
              <a:gdLst>
                <a:gd name="T0" fmla="*/ 5 w 32"/>
                <a:gd name="T1" fmla="*/ 18 h 52"/>
                <a:gd name="T2" fmla="*/ 1 w 32"/>
                <a:gd name="T3" fmla="*/ 9 h 52"/>
                <a:gd name="T4" fmla="*/ 1 w 32"/>
                <a:gd name="T5" fmla="*/ 3 h 52"/>
                <a:gd name="T6" fmla="*/ 6 w 32"/>
                <a:gd name="T7" fmla="*/ 0 h 52"/>
                <a:gd name="T8" fmla="*/ 17 w 32"/>
                <a:gd name="T9" fmla="*/ 3 h 52"/>
                <a:gd name="T10" fmla="*/ 13 w 32"/>
                <a:gd name="T11" fmla="*/ 12 h 52"/>
                <a:gd name="T12" fmla="*/ 3 w 32"/>
                <a:gd name="T13" fmla="*/ 37 h 52"/>
                <a:gd name="T14" fmla="*/ 9 w 32"/>
                <a:gd name="T15" fmla="*/ 47 h 52"/>
                <a:gd name="T16" fmla="*/ 18 w 32"/>
                <a:gd name="T17" fmla="*/ 52 h 52"/>
                <a:gd name="T18" fmla="*/ 29 w 32"/>
                <a:gd name="T19" fmla="*/ 46 h 52"/>
                <a:gd name="T20" fmla="*/ 32 w 32"/>
                <a:gd name="T21" fmla="*/ 40 h 52"/>
                <a:gd name="T22" fmla="*/ 30 w 32"/>
                <a:gd name="T23" fmla="*/ 33 h 52"/>
                <a:gd name="T24" fmla="*/ 22 w 32"/>
                <a:gd name="T25" fmla="*/ 22 h 52"/>
                <a:gd name="T26" fmla="*/ 17 w 32"/>
                <a:gd name="T27" fmla="*/ 16 h 52"/>
                <a:gd name="T28" fmla="*/ 12 w 32"/>
                <a:gd name="T29" fmla="*/ 14 h 52"/>
                <a:gd name="T30" fmla="*/ 12 w 32"/>
                <a:gd name="T31" fmla="*/ 1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52">
                  <a:moveTo>
                    <a:pt x="5" y="18"/>
                  </a:moveTo>
                  <a:cubicBezTo>
                    <a:pt x="3" y="16"/>
                    <a:pt x="1" y="12"/>
                    <a:pt x="1" y="9"/>
                  </a:cubicBezTo>
                  <a:cubicBezTo>
                    <a:pt x="0" y="8"/>
                    <a:pt x="0" y="5"/>
                    <a:pt x="1" y="3"/>
                  </a:cubicBezTo>
                  <a:cubicBezTo>
                    <a:pt x="2" y="1"/>
                    <a:pt x="4" y="1"/>
                    <a:pt x="6" y="0"/>
                  </a:cubicBezTo>
                  <a:cubicBezTo>
                    <a:pt x="9" y="0"/>
                    <a:pt x="15" y="0"/>
                    <a:pt x="17" y="3"/>
                  </a:cubicBezTo>
                  <a:cubicBezTo>
                    <a:pt x="18" y="7"/>
                    <a:pt x="15" y="10"/>
                    <a:pt x="13" y="12"/>
                  </a:cubicBezTo>
                  <a:cubicBezTo>
                    <a:pt x="6" y="19"/>
                    <a:pt x="1" y="28"/>
                    <a:pt x="3" y="37"/>
                  </a:cubicBezTo>
                  <a:cubicBezTo>
                    <a:pt x="4" y="41"/>
                    <a:pt x="6" y="44"/>
                    <a:pt x="9" y="47"/>
                  </a:cubicBezTo>
                  <a:cubicBezTo>
                    <a:pt x="11" y="50"/>
                    <a:pt x="14" y="51"/>
                    <a:pt x="18" y="52"/>
                  </a:cubicBezTo>
                  <a:cubicBezTo>
                    <a:pt x="21" y="52"/>
                    <a:pt x="27" y="49"/>
                    <a:pt x="29" y="46"/>
                  </a:cubicBezTo>
                  <a:cubicBezTo>
                    <a:pt x="30" y="44"/>
                    <a:pt x="32" y="42"/>
                    <a:pt x="32" y="40"/>
                  </a:cubicBezTo>
                  <a:cubicBezTo>
                    <a:pt x="32" y="37"/>
                    <a:pt x="31" y="35"/>
                    <a:pt x="30" y="33"/>
                  </a:cubicBezTo>
                  <a:cubicBezTo>
                    <a:pt x="28" y="29"/>
                    <a:pt x="26" y="25"/>
                    <a:pt x="22" y="22"/>
                  </a:cubicBezTo>
                  <a:cubicBezTo>
                    <a:pt x="21" y="20"/>
                    <a:pt x="19" y="18"/>
                    <a:pt x="17" y="16"/>
                  </a:cubicBezTo>
                  <a:cubicBezTo>
                    <a:pt x="15" y="15"/>
                    <a:pt x="13" y="15"/>
                    <a:pt x="12" y="14"/>
                  </a:cubicBezTo>
                  <a:cubicBezTo>
                    <a:pt x="12" y="14"/>
                    <a:pt x="12" y="14"/>
                    <a:pt x="12" y="14"/>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4" name="Freeform 723"/>
            <p:cNvSpPr/>
            <p:nvPr/>
          </p:nvSpPr>
          <p:spPr bwMode="auto">
            <a:xfrm>
              <a:off x="4532311" y="2735264"/>
              <a:ext cx="128587" cy="149225"/>
            </a:xfrm>
            <a:custGeom>
              <a:avLst/>
              <a:gdLst>
                <a:gd name="T0" fmla="*/ 33 w 47"/>
                <a:gd name="T1" fmla="*/ 22 h 55"/>
                <a:gd name="T2" fmla="*/ 23 w 47"/>
                <a:gd name="T3" fmla="*/ 23 h 55"/>
                <a:gd name="T4" fmla="*/ 7 w 47"/>
                <a:gd name="T5" fmla="*/ 32 h 55"/>
                <a:gd name="T6" fmla="*/ 1 w 47"/>
                <a:gd name="T7" fmla="*/ 42 h 55"/>
                <a:gd name="T8" fmla="*/ 2 w 47"/>
                <a:gd name="T9" fmla="*/ 50 h 55"/>
                <a:gd name="T10" fmla="*/ 20 w 47"/>
                <a:gd name="T11" fmla="*/ 49 h 55"/>
                <a:gd name="T12" fmla="*/ 33 w 47"/>
                <a:gd name="T13" fmla="*/ 34 h 55"/>
                <a:gd name="T14" fmla="*/ 35 w 47"/>
                <a:gd name="T15" fmla="*/ 26 h 55"/>
                <a:gd name="T16" fmla="*/ 39 w 47"/>
                <a:gd name="T17" fmla="*/ 16 h 55"/>
                <a:gd name="T18" fmla="*/ 42 w 47"/>
                <a:gd name="T19" fmla="*/ 3 h 55"/>
                <a:gd name="T20" fmla="*/ 29 w 47"/>
                <a:gd name="T21" fmla="*/ 6 h 55"/>
                <a:gd name="T22" fmla="*/ 32 w 47"/>
                <a:gd name="T23" fmla="*/ 18 h 55"/>
                <a:gd name="T24" fmla="*/ 33 w 47"/>
                <a:gd name="T25"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55">
                  <a:moveTo>
                    <a:pt x="33" y="22"/>
                  </a:moveTo>
                  <a:cubicBezTo>
                    <a:pt x="33" y="19"/>
                    <a:pt x="24" y="23"/>
                    <a:pt x="23" y="23"/>
                  </a:cubicBezTo>
                  <a:cubicBezTo>
                    <a:pt x="17" y="25"/>
                    <a:pt x="11" y="28"/>
                    <a:pt x="7" y="32"/>
                  </a:cubicBezTo>
                  <a:cubicBezTo>
                    <a:pt x="5" y="34"/>
                    <a:pt x="2" y="38"/>
                    <a:pt x="1" y="42"/>
                  </a:cubicBezTo>
                  <a:cubicBezTo>
                    <a:pt x="0" y="44"/>
                    <a:pt x="1" y="48"/>
                    <a:pt x="2" y="50"/>
                  </a:cubicBezTo>
                  <a:cubicBezTo>
                    <a:pt x="6" y="55"/>
                    <a:pt x="15" y="52"/>
                    <a:pt x="20" y="49"/>
                  </a:cubicBezTo>
                  <a:cubicBezTo>
                    <a:pt x="25" y="46"/>
                    <a:pt x="30" y="40"/>
                    <a:pt x="33" y="34"/>
                  </a:cubicBezTo>
                  <a:cubicBezTo>
                    <a:pt x="35" y="31"/>
                    <a:pt x="35" y="29"/>
                    <a:pt x="35" y="26"/>
                  </a:cubicBezTo>
                  <a:cubicBezTo>
                    <a:pt x="36" y="22"/>
                    <a:pt x="38" y="19"/>
                    <a:pt x="39" y="16"/>
                  </a:cubicBezTo>
                  <a:cubicBezTo>
                    <a:pt x="41" y="12"/>
                    <a:pt x="47" y="7"/>
                    <a:pt x="42" y="3"/>
                  </a:cubicBezTo>
                  <a:cubicBezTo>
                    <a:pt x="38" y="0"/>
                    <a:pt x="29" y="0"/>
                    <a:pt x="29" y="6"/>
                  </a:cubicBezTo>
                  <a:cubicBezTo>
                    <a:pt x="28" y="11"/>
                    <a:pt x="30" y="15"/>
                    <a:pt x="32" y="18"/>
                  </a:cubicBezTo>
                  <a:cubicBezTo>
                    <a:pt x="32" y="20"/>
                    <a:pt x="33" y="21"/>
                    <a:pt x="33" y="22"/>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5" name="Freeform 724"/>
            <p:cNvSpPr/>
            <p:nvPr/>
          </p:nvSpPr>
          <p:spPr bwMode="auto">
            <a:xfrm>
              <a:off x="4603749" y="2762251"/>
              <a:ext cx="303212" cy="233363"/>
            </a:xfrm>
            <a:custGeom>
              <a:avLst/>
              <a:gdLst>
                <a:gd name="T0" fmla="*/ 85 w 112"/>
                <a:gd name="T1" fmla="*/ 24 h 86"/>
                <a:gd name="T2" fmla="*/ 64 w 112"/>
                <a:gd name="T3" fmla="*/ 13 h 86"/>
                <a:gd name="T4" fmla="*/ 32 w 112"/>
                <a:gd name="T5" fmla="*/ 1 h 86"/>
                <a:gd name="T6" fmla="*/ 5 w 112"/>
                <a:gd name="T7" fmla="*/ 15 h 86"/>
                <a:gd name="T8" fmla="*/ 4 w 112"/>
                <a:gd name="T9" fmla="*/ 53 h 86"/>
                <a:gd name="T10" fmla="*/ 32 w 112"/>
                <a:gd name="T11" fmla="*/ 78 h 86"/>
                <a:gd name="T12" fmla="*/ 98 w 112"/>
                <a:gd name="T13" fmla="*/ 64 h 86"/>
                <a:gd name="T14" fmla="*/ 78 w 112"/>
                <a:gd name="T15" fmla="*/ 18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86">
                  <a:moveTo>
                    <a:pt x="85" y="24"/>
                  </a:moveTo>
                  <a:cubicBezTo>
                    <a:pt x="79" y="20"/>
                    <a:pt x="72" y="16"/>
                    <a:pt x="64" y="13"/>
                  </a:cubicBezTo>
                  <a:cubicBezTo>
                    <a:pt x="54" y="9"/>
                    <a:pt x="43" y="1"/>
                    <a:pt x="32" y="1"/>
                  </a:cubicBezTo>
                  <a:cubicBezTo>
                    <a:pt x="20" y="0"/>
                    <a:pt x="10" y="3"/>
                    <a:pt x="5" y="15"/>
                  </a:cubicBezTo>
                  <a:cubicBezTo>
                    <a:pt x="0" y="26"/>
                    <a:pt x="1" y="41"/>
                    <a:pt x="4" y="53"/>
                  </a:cubicBezTo>
                  <a:cubicBezTo>
                    <a:pt x="7" y="67"/>
                    <a:pt x="19" y="73"/>
                    <a:pt x="32" y="78"/>
                  </a:cubicBezTo>
                  <a:cubicBezTo>
                    <a:pt x="52" y="86"/>
                    <a:pt x="85" y="84"/>
                    <a:pt x="98" y="64"/>
                  </a:cubicBezTo>
                  <a:cubicBezTo>
                    <a:pt x="112" y="41"/>
                    <a:pt x="97" y="30"/>
                    <a:pt x="78" y="18"/>
                  </a:cubicBezTo>
                </a:path>
              </a:pathLst>
            </a:custGeom>
            <a:solidFill>
              <a:srgbClr val="C69C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6" name="Freeform 725"/>
            <p:cNvSpPr>
              <a:spLocks noEditPoints="1"/>
            </p:cNvSpPr>
            <p:nvPr/>
          </p:nvSpPr>
          <p:spPr bwMode="auto">
            <a:xfrm>
              <a:off x="4611686" y="2770189"/>
              <a:ext cx="273050" cy="214313"/>
            </a:xfrm>
            <a:custGeom>
              <a:avLst/>
              <a:gdLst>
                <a:gd name="T0" fmla="*/ 51 w 101"/>
                <a:gd name="T1" fmla="*/ 79 h 79"/>
                <a:gd name="T2" fmla="*/ 32 w 101"/>
                <a:gd name="T3" fmla="*/ 76 h 79"/>
                <a:gd name="T4" fmla="*/ 1 w 101"/>
                <a:gd name="T5" fmla="*/ 37 h 79"/>
                <a:gd name="T6" fmla="*/ 2 w 101"/>
                <a:gd name="T7" fmla="*/ 26 h 79"/>
                <a:gd name="T8" fmla="*/ 7 w 101"/>
                <a:gd name="T9" fmla="*/ 7 h 79"/>
                <a:gd name="T10" fmla="*/ 8 w 101"/>
                <a:gd name="T11" fmla="*/ 6 h 79"/>
                <a:gd name="T12" fmla="*/ 8 w 101"/>
                <a:gd name="T13" fmla="*/ 4 h 79"/>
                <a:gd name="T14" fmla="*/ 11 w 101"/>
                <a:gd name="T15" fmla="*/ 0 h 79"/>
                <a:gd name="T16" fmla="*/ 12 w 101"/>
                <a:gd name="T17" fmla="*/ 0 h 79"/>
                <a:gd name="T18" fmla="*/ 74 w 101"/>
                <a:gd name="T19" fmla="*/ 12 h 79"/>
                <a:gd name="T20" fmla="*/ 101 w 101"/>
                <a:gd name="T21" fmla="*/ 37 h 79"/>
                <a:gd name="T22" fmla="*/ 89 w 101"/>
                <a:gd name="T23" fmla="*/ 63 h 79"/>
                <a:gd name="T24" fmla="*/ 51 w 101"/>
                <a:gd name="T25" fmla="*/ 79 h 79"/>
                <a:gd name="T26" fmla="*/ 14 w 101"/>
                <a:gd name="T27" fmla="*/ 10 h 79"/>
                <a:gd name="T28" fmla="*/ 9 w 101"/>
                <a:gd name="T29" fmla="*/ 27 h 79"/>
                <a:gd name="T30" fmla="*/ 8 w 101"/>
                <a:gd name="T31" fmla="*/ 37 h 79"/>
                <a:gd name="T32" fmla="*/ 34 w 101"/>
                <a:gd name="T33" fmla="*/ 69 h 79"/>
                <a:gd name="T34" fmla="*/ 51 w 101"/>
                <a:gd name="T35" fmla="*/ 71 h 79"/>
                <a:gd name="T36" fmla="*/ 83 w 101"/>
                <a:gd name="T37" fmla="*/ 58 h 79"/>
                <a:gd name="T38" fmla="*/ 93 w 101"/>
                <a:gd name="T39" fmla="*/ 37 h 79"/>
                <a:gd name="T40" fmla="*/ 72 w 101"/>
                <a:gd name="T41" fmla="*/ 19 h 79"/>
                <a:gd name="T42" fmla="*/ 15 w 101"/>
                <a:gd name="T43" fmla="*/ 8 h 79"/>
                <a:gd name="T44" fmla="*/ 14 w 101"/>
                <a:gd name="T45"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1" h="79">
                  <a:moveTo>
                    <a:pt x="51" y="79"/>
                  </a:moveTo>
                  <a:cubicBezTo>
                    <a:pt x="44" y="79"/>
                    <a:pt x="38" y="78"/>
                    <a:pt x="32" y="76"/>
                  </a:cubicBezTo>
                  <a:cubicBezTo>
                    <a:pt x="11" y="71"/>
                    <a:pt x="0" y="56"/>
                    <a:pt x="1" y="37"/>
                  </a:cubicBezTo>
                  <a:cubicBezTo>
                    <a:pt x="1" y="33"/>
                    <a:pt x="1" y="30"/>
                    <a:pt x="2" y="26"/>
                  </a:cubicBezTo>
                  <a:cubicBezTo>
                    <a:pt x="3" y="20"/>
                    <a:pt x="5" y="13"/>
                    <a:pt x="7" y="7"/>
                  </a:cubicBezTo>
                  <a:cubicBezTo>
                    <a:pt x="8" y="7"/>
                    <a:pt x="8" y="6"/>
                    <a:pt x="8" y="6"/>
                  </a:cubicBezTo>
                  <a:cubicBezTo>
                    <a:pt x="8" y="6"/>
                    <a:pt x="8" y="5"/>
                    <a:pt x="8" y="4"/>
                  </a:cubicBezTo>
                  <a:cubicBezTo>
                    <a:pt x="7" y="2"/>
                    <a:pt x="9" y="0"/>
                    <a:pt x="11" y="0"/>
                  </a:cubicBezTo>
                  <a:cubicBezTo>
                    <a:pt x="11" y="0"/>
                    <a:pt x="12" y="0"/>
                    <a:pt x="12" y="0"/>
                  </a:cubicBezTo>
                  <a:cubicBezTo>
                    <a:pt x="33" y="0"/>
                    <a:pt x="55" y="7"/>
                    <a:pt x="74" y="12"/>
                  </a:cubicBezTo>
                  <a:cubicBezTo>
                    <a:pt x="90" y="16"/>
                    <a:pt x="101" y="24"/>
                    <a:pt x="101" y="37"/>
                  </a:cubicBezTo>
                  <a:cubicBezTo>
                    <a:pt x="101" y="45"/>
                    <a:pt x="97" y="54"/>
                    <a:pt x="89" y="63"/>
                  </a:cubicBezTo>
                  <a:cubicBezTo>
                    <a:pt x="80" y="74"/>
                    <a:pt x="65" y="79"/>
                    <a:pt x="51" y="79"/>
                  </a:cubicBezTo>
                  <a:close/>
                  <a:moveTo>
                    <a:pt x="14" y="10"/>
                  </a:moveTo>
                  <a:cubicBezTo>
                    <a:pt x="12" y="15"/>
                    <a:pt x="10" y="21"/>
                    <a:pt x="9" y="27"/>
                  </a:cubicBezTo>
                  <a:cubicBezTo>
                    <a:pt x="9" y="30"/>
                    <a:pt x="8" y="34"/>
                    <a:pt x="8" y="37"/>
                  </a:cubicBezTo>
                  <a:cubicBezTo>
                    <a:pt x="9" y="54"/>
                    <a:pt x="15" y="64"/>
                    <a:pt x="34" y="69"/>
                  </a:cubicBezTo>
                  <a:cubicBezTo>
                    <a:pt x="39" y="70"/>
                    <a:pt x="45" y="71"/>
                    <a:pt x="51" y="71"/>
                  </a:cubicBezTo>
                  <a:cubicBezTo>
                    <a:pt x="63" y="71"/>
                    <a:pt x="76" y="67"/>
                    <a:pt x="83" y="58"/>
                  </a:cubicBezTo>
                  <a:cubicBezTo>
                    <a:pt x="90" y="49"/>
                    <a:pt x="93" y="42"/>
                    <a:pt x="93" y="37"/>
                  </a:cubicBezTo>
                  <a:cubicBezTo>
                    <a:pt x="93" y="29"/>
                    <a:pt x="87" y="23"/>
                    <a:pt x="72" y="19"/>
                  </a:cubicBezTo>
                  <a:cubicBezTo>
                    <a:pt x="54" y="15"/>
                    <a:pt x="33" y="9"/>
                    <a:pt x="15" y="8"/>
                  </a:cubicBezTo>
                  <a:cubicBezTo>
                    <a:pt x="15" y="9"/>
                    <a:pt x="15" y="10"/>
                    <a:pt x="14"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7" name="Freeform 726"/>
            <p:cNvSpPr>
              <a:spLocks noEditPoints="1"/>
            </p:cNvSpPr>
            <p:nvPr/>
          </p:nvSpPr>
          <p:spPr bwMode="auto">
            <a:xfrm>
              <a:off x="4846636" y="2781301"/>
              <a:ext cx="71437" cy="68263"/>
            </a:xfrm>
            <a:custGeom>
              <a:avLst/>
              <a:gdLst>
                <a:gd name="T0" fmla="*/ 4 w 26"/>
                <a:gd name="T1" fmla="*/ 23 h 25"/>
                <a:gd name="T2" fmla="*/ 0 w 26"/>
                <a:gd name="T3" fmla="*/ 10 h 25"/>
                <a:gd name="T4" fmla="*/ 3 w 26"/>
                <a:gd name="T5" fmla="*/ 2 h 25"/>
                <a:gd name="T6" fmla="*/ 10 w 26"/>
                <a:gd name="T7" fmla="*/ 0 h 25"/>
                <a:gd name="T8" fmla="*/ 25 w 26"/>
                <a:gd name="T9" fmla="*/ 5 h 25"/>
                <a:gd name="T10" fmla="*/ 26 w 26"/>
                <a:gd name="T11" fmla="*/ 9 h 25"/>
                <a:gd name="T12" fmla="*/ 11 w 26"/>
                <a:gd name="T13" fmla="*/ 23 h 25"/>
                <a:gd name="T14" fmla="*/ 9 w 26"/>
                <a:gd name="T15" fmla="*/ 24 h 25"/>
                <a:gd name="T16" fmla="*/ 7 w 26"/>
                <a:gd name="T17" fmla="*/ 25 h 25"/>
                <a:gd name="T18" fmla="*/ 4 w 26"/>
                <a:gd name="T19" fmla="*/ 23 h 25"/>
                <a:gd name="T20" fmla="*/ 9 w 26"/>
                <a:gd name="T21" fmla="*/ 16 h 25"/>
                <a:gd name="T22" fmla="*/ 9 w 26"/>
                <a:gd name="T23" fmla="*/ 16 h 25"/>
                <a:gd name="T24" fmla="*/ 8 w 26"/>
                <a:gd name="T25" fmla="*/ 8 h 25"/>
                <a:gd name="T26" fmla="*/ 8 w 26"/>
                <a:gd name="T27" fmla="*/ 10 h 25"/>
                <a:gd name="T28" fmla="*/ 9 w 26"/>
                <a:gd name="T29" fmla="*/ 16 h 25"/>
                <a:gd name="T30" fmla="*/ 10 w 26"/>
                <a:gd name="T31" fmla="*/ 16 h 25"/>
                <a:gd name="T32" fmla="*/ 14 w 26"/>
                <a:gd name="T33" fmla="*/ 13 h 25"/>
                <a:gd name="T34" fmla="*/ 17 w 26"/>
                <a:gd name="T35" fmla="*/ 10 h 25"/>
                <a:gd name="T36" fmla="*/ 10 w 26"/>
                <a:gd name="T37" fmla="*/ 8 h 25"/>
                <a:gd name="T38" fmla="*/ 9 w 26"/>
                <a:gd name="T39" fmla="*/ 8 h 25"/>
                <a:gd name="T40" fmla="*/ 8 w 26"/>
                <a:gd name="T41"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5">
                  <a:moveTo>
                    <a:pt x="4" y="23"/>
                  </a:moveTo>
                  <a:cubicBezTo>
                    <a:pt x="2" y="20"/>
                    <a:pt x="0" y="15"/>
                    <a:pt x="0" y="10"/>
                  </a:cubicBezTo>
                  <a:cubicBezTo>
                    <a:pt x="0" y="7"/>
                    <a:pt x="1" y="4"/>
                    <a:pt x="3" y="2"/>
                  </a:cubicBezTo>
                  <a:cubicBezTo>
                    <a:pt x="5" y="1"/>
                    <a:pt x="8" y="0"/>
                    <a:pt x="10" y="0"/>
                  </a:cubicBezTo>
                  <a:cubicBezTo>
                    <a:pt x="15" y="1"/>
                    <a:pt x="21" y="2"/>
                    <a:pt x="25" y="5"/>
                  </a:cubicBezTo>
                  <a:cubicBezTo>
                    <a:pt x="26" y="6"/>
                    <a:pt x="26" y="8"/>
                    <a:pt x="26" y="9"/>
                  </a:cubicBezTo>
                  <a:cubicBezTo>
                    <a:pt x="24" y="16"/>
                    <a:pt x="17" y="21"/>
                    <a:pt x="11" y="23"/>
                  </a:cubicBezTo>
                  <a:cubicBezTo>
                    <a:pt x="11" y="24"/>
                    <a:pt x="10" y="24"/>
                    <a:pt x="9" y="24"/>
                  </a:cubicBezTo>
                  <a:cubicBezTo>
                    <a:pt x="9" y="24"/>
                    <a:pt x="8" y="25"/>
                    <a:pt x="7" y="25"/>
                  </a:cubicBezTo>
                  <a:cubicBezTo>
                    <a:pt x="6" y="25"/>
                    <a:pt x="5" y="24"/>
                    <a:pt x="4" y="23"/>
                  </a:cubicBezTo>
                  <a:close/>
                  <a:moveTo>
                    <a:pt x="9" y="16"/>
                  </a:moveTo>
                  <a:cubicBezTo>
                    <a:pt x="9" y="16"/>
                    <a:pt x="9" y="16"/>
                    <a:pt x="9" y="16"/>
                  </a:cubicBezTo>
                  <a:close/>
                  <a:moveTo>
                    <a:pt x="8" y="8"/>
                  </a:moveTo>
                  <a:cubicBezTo>
                    <a:pt x="8" y="8"/>
                    <a:pt x="8" y="9"/>
                    <a:pt x="8" y="10"/>
                  </a:cubicBezTo>
                  <a:cubicBezTo>
                    <a:pt x="8" y="12"/>
                    <a:pt x="8" y="14"/>
                    <a:pt x="9" y="16"/>
                  </a:cubicBezTo>
                  <a:cubicBezTo>
                    <a:pt x="10" y="16"/>
                    <a:pt x="10" y="16"/>
                    <a:pt x="10" y="16"/>
                  </a:cubicBezTo>
                  <a:cubicBezTo>
                    <a:pt x="11" y="15"/>
                    <a:pt x="13" y="14"/>
                    <a:pt x="14" y="13"/>
                  </a:cubicBezTo>
                  <a:cubicBezTo>
                    <a:pt x="15" y="12"/>
                    <a:pt x="16" y="11"/>
                    <a:pt x="17" y="10"/>
                  </a:cubicBezTo>
                  <a:cubicBezTo>
                    <a:pt x="15" y="9"/>
                    <a:pt x="12" y="8"/>
                    <a:pt x="10" y="8"/>
                  </a:cubicBezTo>
                  <a:cubicBezTo>
                    <a:pt x="9" y="8"/>
                    <a:pt x="9" y="8"/>
                    <a:pt x="9" y="8"/>
                  </a:cubicBezTo>
                  <a:cubicBezTo>
                    <a:pt x="8" y="8"/>
                    <a:pt x="8" y="8"/>
                    <a:pt x="8"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8" name="Freeform 727"/>
            <p:cNvSpPr>
              <a:spLocks noEditPoints="1"/>
            </p:cNvSpPr>
            <p:nvPr/>
          </p:nvSpPr>
          <p:spPr bwMode="auto">
            <a:xfrm>
              <a:off x="4860924" y="2819401"/>
              <a:ext cx="88900" cy="115888"/>
            </a:xfrm>
            <a:custGeom>
              <a:avLst/>
              <a:gdLst>
                <a:gd name="T0" fmla="*/ 16 w 33"/>
                <a:gd name="T1" fmla="*/ 43 h 43"/>
                <a:gd name="T2" fmla="*/ 0 w 33"/>
                <a:gd name="T3" fmla="*/ 20 h 43"/>
                <a:gd name="T4" fmla="*/ 1 w 33"/>
                <a:gd name="T5" fmla="*/ 5 h 43"/>
                <a:gd name="T6" fmla="*/ 1 w 33"/>
                <a:gd name="T7" fmla="*/ 3 h 43"/>
                <a:gd name="T8" fmla="*/ 5 w 33"/>
                <a:gd name="T9" fmla="*/ 1 h 43"/>
                <a:gd name="T10" fmla="*/ 7 w 33"/>
                <a:gd name="T11" fmla="*/ 1 h 43"/>
                <a:gd name="T12" fmla="*/ 30 w 33"/>
                <a:gd name="T13" fmla="*/ 18 h 43"/>
                <a:gd name="T14" fmla="*/ 32 w 33"/>
                <a:gd name="T15" fmla="*/ 28 h 43"/>
                <a:gd name="T16" fmla="*/ 19 w 33"/>
                <a:gd name="T17" fmla="*/ 42 h 43"/>
                <a:gd name="T18" fmla="*/ 16 w 33"/>
                <a:gd name="T19" fmla="*/ 43 h 43"/>
                <a:gd name="T20" fmla="*/ 8 w 33"/>
                <a:gd name="T21" fmla="*/ 20 h 43"/>
                <a:gd name="T22" fmla="*/ 16 w 33"/>
                <a:gd name="T23" fmla="*/ 35 h 43"/>
                <a:gd name="T24" fmla="*/ 18 w 33"/>
                <a:gd name="T25" fmla="*/ 35 h 43"/>
                <a:gd name="T26" fmla="*/ 24 w 33"/>
                <a:gd name="T27" fmla="*/ 28 h 43"/>
                <a:gd name="T28" fmla="*/ 23 w 33"/>
                <a:gd name="T29" fmla="*/ 22 h 43"/>
                <a:gd name="T30" fmla="*/ 8 w 33"/>
                <a:gd name="T31" fmla="*/ 10 h 43"/>
                <a:gd name="T32" fmla="*/ 8 w 33"/>
                <a:gd name="T33" fmla="*/ 2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3">
                  <a:moveTo>
                    <a:pt x="16" y="43"/>
                  </a:moveTo>
                  <a:cubicBezTo>
                    <a:pt x="2" y="42"/>
                    <a:pt x="0" y="29"/>
                    <a:pt x="0" y="20"/>
                  </a:cubicBezTo>
                  <a:cubicBezTo>
                    <a:pt x="0" y="14"/>
                    <a:pt x="1" y="8"/>
                    <a:pt x="1" y="5"/>
                  </a:cubicBezTo>
                  <a:cubicBezTo>
                    <a:pt x="1" y="5"/>
                    <a:pt x="0" y="5"/>
                    <a:pt x="1" y="3"/>
                  </a:cubicBezTo>
                  <a:cubicBezTo>
                    <a:pt x="2" y="1"/>
                    <a:pt x="4" y="0"/>
                    <a:pt x="5" y="1"/>
                  </a:cubicBezTo>
                  <a:cubicBezTo>
                    <a:pt x="6" y="1"/>
                    <a:pt x="7" y="1"/>
                    <a:pt x="7" y="1"/>
                  </a:cubicBezTo>
                  <a:cubicBezTo>
                    <a:pt x="16" y="4"/>
                    <a:pt x="25" y="9"/>
                    <a:pt x="30" y="18"/>
                  </a:cubicBezTo>
                  <a:cubicBezTo>
                    <a:pt x="31" y="21"/>
                    <a:pt x="32" y="24"/>
                    <a:pt x="32" y="28"/>
                  </a:cubicBezTo>
                  <a:cubicBezTo>
                    <a:pt x="33" y="34"/>
                    <a:pt x="28" y="41"/>
                    <a:pt x="19" y="42"/>
                  </a:cubicBezTo>
                  <a:cubicBezTo>
                    <a:pt x="18" y="43"/>
                    <a:pt x="17" y="43"/>
                    <a:pt x="16" y="43"/>
                  </a:cubicBezTo>
                  <a:close/>
                  <a:moveTo>
                    <a:pt x="8" y="20"/>
                  </a:moveTo>
                  <a:cubicBezTo>
                    <a:pt x="8" y="29"/>
                    <a:pt x="9" y="35"/>
                    <a:pt x="16" y="35"/>
                  </a:cubicBezTo>
                  <a:cubicBezTo>
                    <a:pt x="16" y="35"/>
                    <a:pt x="17" y="35"/>
                    <a:pt x="18" y="35"/>
                  </a:cubicBezTo>
                  <a:cubicBezTo>
                    <a:pt x="23" y="34"/>
                    <a:pt x="24" y="31"/>
                    <a:pt x="24" y="28"/>
                  </a:cubicBezTo>
                  <a:cubicBezTo>
                    <a:pt x="24" y="26"/>
                    <a:pt x="24" y="24"/>
                    <a:pt x="23" y="22"/>
                  </a:cubicBezTo>
                  <a:cubicBezTo>
                    <a:pt x="20" y="16"/>
                    <a:pt x="14" y="12"/>
                    <a:pt x="8" y="10"/>
                  </a:cubicBezTo>
                  <a:cubicBezTo>
                    <a:pt x="8" y="13"/>
                    <a:pt x="8" y="16"/>
                    <a:pt x="8" y="2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9" name="Freeform 728"/>
            <p:cNvSpPr>
              <a:spLocks noEditPoints="1"/>
            </p:cNvSpPr>
            <p:nvPr/>
          </p:nvSpPr>
          <p:spPr bwMode="auto">
            <a:xfrm>
              <a:off x="4527549" y="2727326"/>
              <a:ext cx="138112" cy="168275"/>
            </a:xfrm>
            <a:custGeom>
              <a:avLst/>
              <a:gdLst>
                <a:gd name="T0" fmla="*/ 3 w 51"/>
                <a:gd name="T1" fmla="*/ 57 h 62"/>
                <a:gd name="T2" fmla="*/ 0 w 51"/>
                <a:gd name="T3" fmla="*/ 48 h 62"/>
                <a:gd name="T4" fmla="*/ 29 w 51"/>
                <a:gd name="T5" fmla="*/ 19 h 62"/>
                <a:gd name="T6" fmla="*/ 25 w 51"/>
                <a:gd name="T7" fmla="*/ 10 h 62"/>
                <a:gd name="T8" fmla="*/ 27 w 51"/>
                <a:gd name="T9" fmla="*/ 5 h 62"/>
                <a:gd name="T10" fmla="*/ 36 w 51"/>
                <a:gd name="T11" fmla="*/ 0 h 62"/>
                <a:gd name="T12" fmla="*/ 51 w 51"/>
                <a:gd name="T13" fmla="*/ 8 h 62"/>
                <a:gd name="T14" fmla="*/ 51 w 51"/>
                <a:gd name="T15" fmla="*/ 11 h 62"/>
                <a:gd name="T16" fmla="*/ 44 w 51"/>
                <a:gd name="T17" fmla="*/ 24 h 62"/>
                <a:gd name="T18" fmla="*/ 44 w 51"/>
                <a:gd name="T19" fmla="*/ 24 h 62"/>
                <a:gd name="T20" fmla="*/ 41 w 51"/>
                <a:gd name="T21" fmla="*/ 25 h 62"/>
                <a:gd name="T22" fmla="*/ 41 w 51"/>
                <a:gd name="T23" fmla="*/ 26 h 62"/>
                <a:gd name="T24" fmla="*/ 32 w 51"/>
                <a:gd name="T25" fmla="*/ 52 h 62"/>
                <a:gd name="T26" fmla="*/ 14 w 51"/>
                <a:gd name="T27" fmla="*/ 62 h 62"/>
                <a:gd name="T28" fmla="*/ 14 w 51"/>
                <a:gd name="T29" fmla="*/ 62 h 62"/>
                <a:gd name="T30" fmla="*/ 3 w 51"/>
                <a:gd name="T31" fmla="*/ 57 h 62"/>
                <a:gd name="T32" fmla="*/ 17 w 51"/>
                <a:gd name="T33" fmla="*/ 34 h 62"/>
                <a:gd name="T34" fmla="*/ 8 w 51"/>
                <a:gd name="T35" fmla="*/ 48 h 62"/>
                <a:gd name="T36" fmla="*/ 9 w 51"/>
                <a:gd name="T37" fmla="*/ 52 h 62"/>
                <a:gd name="T38" fmla="*/ 14 w 51"/>
                <a:gd name="T39" fmla="*/ 54 h 62"/>
                <a:gd name="T40" fmla="*/ 26 w 51"/>
                <a:gd name="T41" fmla="*/ 47 h 62"/>
                <a:gd name="T42" fmla="*/ 33 w 51"/>
                <a:gd name="T43" fmla="*/ 26 h 62"/>
                <a:gd name="T44" fmla="*/ 32 w 51"/>
                <a:gd name="T45" fmla="*/ 26 h 62"/>
                <a:gd name="T46" fmla="*/ 32 w 51"/>
                <a:gd name="T47" fmla="*/ 26 h 62"/>
                <a:gd name="T48" fmla="*/ 17 w 51"/>
                <a:gd name="T49" fmla="*/ 34 h 62"/>
                <a:gd name="T50" fmla="*/ 36 w 51"/>
                <a:gd name="T51" fmla="*/ 8 h 62"/>
                <a:gd name="T52" fmla="*/ 33 w 51"/>
                <a:gd name="T53" fmla="*/ 9 h 62"/>
                <a:gd name="T54" fmla="*/ 33 w 51"/>
                <a:gd name="T55" fmla="*/ 10 h 62"/>
                <a:gd name="T56" fmla="*/ 38 w 51"/>
                <a:gd name="T57" fmla="*/ 18 h 62"/>
                <a:gd name="T58" fmla="*/ 43 w 51"/>
                <a:gd name="T59" fmla="*/ 11 h 62"/>
                <a:gd name="T60" fmla="*/ 36 w 51"/>
                <a:gd name="T6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62">
                  <a:moveTo>
                    <a:pt x="3" y="57"/>
                  </a:moveTo>
                  <a:cubicBezTo>
                    <a:pt x="1" y="54"/>
                    <a:pt x="0" y="51"/>
                    <a:pt x="0" y="48"/>
                  </a:cubicBezTo>
                  <a:cubicBezTo>
                    <a:pt x="1" y="34"/>
                    <a:pt x="16" y="22"/>
                    <a:pt x="29" y="19"/>
                  </a:cubicBezTo>
                  <a:cubicBezTo>
                    <a:pt x="27" y="16"/>
                    <a:pt x="25" y="13"/>
                    <a:pt x="25" y="10"/>
                  </a:cubicBezTo>
                  <a:cubicBezTo>
                    <a:pt x="25" y="8"/>
                    <a:pt x="26" y="6"/>
                    <a:pt x="27" y="5"/>
                  </a:cubicBezTo>
                  <a:cubicBezTo>
                    <a:pt x="29" y="1"/>
                    <a:pt x="33" y="0"/>
                    <a:pt x="36" y="0"/>
                  </a:cubicBezTo>
                  <a:cubicBezTo>
                    <a:pt x="42" y="0"/>
                    <a:pt x="48" y="3"/>
                    <a:pt x="51" y="8"/>
                  </a:cubicBezTo>
                  <a:cubicBezTo>
                    <a:pt x="51" y="11"/>
                    <a:pt x="51" y="11"/>
                    <a:pt x="51" y="11"/>
                  </a:cubicBezTo>
                  <a:cubicBezTo>
                    <a:pt x="49" y="17"/>
                    <a:pt x="46" y="20"/>
                    <a:pt x="44" y="24"/>
                  </a:cubicBezTo>
                  <a:cubicBezTo>
                    <a:pt x="44" y="24"/>
                    <a:pt x="44" y="24"/>
                    <a:pt x="44" y="24"/>
                  </a:cubicBezTo>
                  <a:cubicBezTo>
                    <a:pt x="43" y="24"/>
                    <a:pt x="42" y="25"/>
                    <a:pt x="41" y="25"/>
                  </a:cubicBezTo>
                  <a:cubicBezTo>
                    <a:pt x="41" y="26"/>
                    <a:pt x="41" y="26"/>
                    <a:pt x="41" y="26"/>
                  </a:cubicBezTo>
                  <a:cubicBezTo>
                    <a:pt x="38" y="33"/>
                    <a:pt x="40" y="42"/>
                    <a:pt x="32" y="52"/>
                  </a:cubicBezTo>
                  <a:cubicBezTo>
                    <a:pt x="28" y="56"/>
                    <a:pt x="22" y="62"/>
                    <a:pt x="14" y="62"/>
                  </a:cubicBezTo>
                  <a:cubicBezTo>
                    <a:pt x="14" y="62"/>
                    <a:pt x="14" y="62"/>
                    <a:pt x="14" y="62"/>
                  </a:cubicBezTo>
                  <a:cubicBezTo>
                    <a:pt x="10" y="62"/>
                    <a:pt x="6" y="60"/>
                    <a:pt x="3" y="57"/>
                  </a:cubicBezTo>
                  <a:close/>
                  <a:moveTo>
                    <a:pt x="17" y="34"/>
                  </a:moveTo>
                  <a:cubicBezTo>
                    <a:pt x="11" y="38"/>
                    <a:pt x="8" y="44"/>
                    <a:pt x="8" y="48"/>
                  </a:cubicBezTo>
                  <a:cubicBezTo>
                    <a:pt x="8" y="49"/>
                    <a:pt x="8" y="50"/>
                    <a:pt x="9" y="52"/>
                  </a:cubicBezTo>
                  <a:cubicBezTo>
                    <a:pt x="11" y="54"/>
                    <a:pt x="12" y="54"/>
                    <a:pt x="14" y="54"/>
                  </a:cubicBezTo>
                  <a:cubicBezTo>
                    <a:pt x="17" y="54"/>
                    <a:pt x="23" y="50"/>
                    <a:pt x="26" y="47"/>
                  </a:cubicBezTo>
                  <a:cubicBezTo>
                    <a:pt x="32" y="41"/>
                    <a:pt x="30" y="35"/>
                    <a:pt x="33" y="26"/>
                  </a:cubicBezTo>
                  <a:cubicBezTo>
                    <a:pt x="32" y="26"/>
                    <a:pt x="32" y="26"/>
                    <a:pt x="32" y="26"/>
                  </a:cubicBezTo>
                  <a:cubicBezTo>
                    <a:pt x="32" y="26"/>
                    <a:pt x="32" y="26"/>
                    <a:pt x="32" y="26"/>
                  </a:cubicBezTo>
                  <a:cubicBezTo>
                    <a:pt x="29" y="26"/>
                    <a:pt x="22" y="29"/>
                    <a:pt x="17" y="34"/>
                  </a:cubicBezTo>
                  <a:close/>
                  <a:moveTo>
                    <a:pt x="36" y="8"/>
                  </a:moveTo>
                  <a:cubicBezTo>
                    <a:pt x="34" y="8"/>
                    <a:pt x="34" y="8"/>
                    <a:pt x="33" y="9"/>
                  </a:cubicBezTo>
                  <a:cubicBezTo>
                    <a:pt x="33" y="9"/>
                    <a:pt x="33" y="9"/>
                    <a:pt x="33" y="10"/>
                  </a:cubicBezTo>
                  <a:cubicBezTo>
                    <a:pt x="33" y="11"/>
                    <a:pt x="35" y="15"/>
                    <a:pt x="38" y="18"/>
                  </a:cubicBezTo>
                  <a:cubicBezTo>
                    <a:pt x="40" y="15"/>
                    <a:pt x="42" y="13"/>
                    <a:pt x="43" y="11"/>
                  </a:cubicBezTo>
                  <a:cubicBezTo>
                    <a:pt x="41" y="9"/>
                    <a:pt x="38" y="8"/>
                    <a:pt x="36"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0" name="Freeform 729"/>
            <p:cNvSpPr/>
            <p:nvPr/>
          </p:nvSpPr>
          <p:spPr bwMode="auto">
            <a:xfrm>
              <a:off x="4646611" y="2611439"/>
              <a:ext cx="60325" cy="165100"/>
            </a:xfrm>
            <a:custGeom>
              <a:avLst/>
              <a:gdLst>
                <a:gd name="T0" fmla="*/ 3 w 22"/>
                <a:gd name="T1" fmla="*/ 61 h 61"/>
                <a:gd name="T2" fmla="*/ 0 w 22"/>
                <a:gd name="T3" fmla="*/ 57 h 61"/>
                <a:gd name="T4" fmla="*/ 14 w 22"/>
                <a:gd name="T5" fmla="*/ 2 h 61"/>
                <a:gd name="T6" fmla="*/ 14 w 22"/>
                <a:gd name="T7" fmla="*/ 2 h 61"/>
                <a:gd name="T8" fmla="*/ 19 w 22"/>
                <a:gd name="T9" fmla="*/ 1 h 61"/>
                <a:gd name="T10" fmla="*/ 21 w 22"/>
                <a:gd name="T11" fmla="*/ 6 h 61"/>
                <a:gd name="T12" fmla="*/ 8 w 22"/>
                <a:gd name="T13" fmla="*/ 58 h 61"/>
                <a:gd name="T14" fmla="*/ 4 w 22"/>
                <a:gd name="T15" fmla="*/ 61 h 61"/>
                <a:gd name="T16" fmla="*/ 3 w 22"/>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61">
                  <a:moveTo>
                    <a:pt x="3" y="61"/>
                  </a:moveTo>
                  <a:cubicBezTo>
                    <a:pt x="1" y="61"/>
                    <a:pt x="0" y="59"/>
                    <a:pt x="0" y="57"/>
                  </a:cubicBezTo>
                  <a:cubicBezTo>
                    <a:pt x="2" y="41"/>
                    <a:pt x="5" y="18"/>
                    <a:pt x="14" y="2"/>
                  </a:cubicBezTo>
                  <a:cubicBezTo>
                    <a:pt x="14" y="2"/>
                    <a:pt x="14" y="2"/>
                    <a:pt x="14" y="2"/>
                  </a:cubicBezTo>
                  <a:cubicBezTo>
                    <a:pt x="15" y="0"/>
                    <a:pt x="17" y="0"/>
                    <a:pt x="19" y="1"/>
                  </a:cubicBezTo>
                  <a:cubicBezTo>
                    <a:pt x="21" y="2"/>
                    <a:pt x="22" y="4"/>
                    <a:pt x="21" y="6"/>
                  </a:cubicBezTo>
                  <a:cubicBezTo>
                    <a:pt x="13" y="19"/>
                    <a:pt x="10" y="42"/>
                    <a:pt x="8" y="58"/>
                  </a:cubicBezTo>
                  <a:cubicBezTo>
                    <a:pt x="8" y="60"/>
                    <a:pt x="6" y="61"/>
                    <a:pt x="4" y="61"/>
                  </a:cubicBezTo>
                  <a:lnTo>
                    <a:pt x="3" y="61"/>
                  </a:ln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1" name="Freeform 730"/>
            <p:cNvSpPr/>
            <p:nvPr/>
          </p:nvSpPr>
          <p:spPr bwMode="auto">
            <a:xfrm>
              <a:off x="4868861" y="2657476"/>
              <a:ext cx="46037" cy="131763"/>
            </a:xfrm>
            <a:custGeom>
              <a:avLst/>
              <a:gdLst>
                <a:gd name="T0" fmla="*/ 4 w 17"/>
                <a:gd name="T1" fmla="*/ 49 h 49"/>
                <a:gd name="T2" fmla="*/ 0 w 17"/>
                <a:gd name="T3" fmla="*/ 45 h 49"/>
                <a:gd name="T4" fmla="*/ 5 w 17"/>
                <a:gd name="T5" fmla="*/ 24 h 49"/>
                <a:gd name="T6" fmla="*/ 9 w 17"/>
                <a:gd name="T7" fmla="*/ 6 h 49"/>
                <a:gd name="T8" fmla="*/ 9 w 17"/>
                <a:gd name="T9" fmla="*/ 6 h 49"/>
                <a:gd name="T10" fmla="*/ 11 w 17"/>
                <a:gd name="T11" fmla="*/ 0 h 49"/>
                <a:gd name="T12" fmla="*/ 16 w 17"/>
                <a:gd name="T13" fmla="*/ 3 h 49"/>
                <a:gd name="T14" fmla="*/ 17 w 17"/>
                <a:gd name="T15" fmla="*/ 6 h 49"/>
                <a:gd name="T16" fmla="*/ 12 w 17"/>
                <a:gd name="T17" fmla="*/ 26 h 49"/>
                <a:gd name="T18" fmla="*/ 8 w 17"/>
                <a:gd name="T19" fmla="*/ 46 h 49"/>
                <a:gd name="T20" fmla="*/ 4 w 17"/>
                <a:gd name="T2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9">
                  <a:moveTo>
                    <a:pt x="4" y="49"/>
                  </a:moveTo>
                  <a:cubicBezTo>
                    <a:pt x="2" y="49"/>
                    <a:pt x="0" y="47"/>
                    <a:pt x="0" y="45"/>
                  </a:cubicBezTo>
                  <a:cubicBezTo>
                    <a:pt x="1" y="39"/>
                    <a:pt x="4" y="30"/>
                    <a:pt x="5" y="24"/>
                  </a:cubicBezTo>
                  <a:cubicBezTo>
                    <a:pt x="6" y="20"/>
                    <a:pt x="9" y="9"/>
                    <a:pt x="9" y="6"/>
                  </a:cubicBezTo>
                  <a:cubicBezTo>
                    <a:pt x="9" y="6"/>
                    <a:pt x="9" y="6"/>
                    <a:pt x="9" y="6"/>
                  </a:cubicBezTo>
                  <a:cubicBezTo>
                    <a:pt x="8" y="4"/>
                    <a:pt x="9" y="1"/>
                    <a:pt x="11" y="0"/>
                  </a:cubicBezTo>
                  <a:cubicBezTo>
                    <a:pt x="13" y="0"/>
                    <a:pt x="15" y="1"/>
                    <a:pt x="16" y="3"/>
                  </a:cubicBezTo>
                  <a:cubicBezTo>
                    <a:pt x="17" y="4"/>
                    <a:pt x="17" y="5"/>
                    <a:pt x="17" y="6"/>
                  </a:cubicBezTo>
                  <a:cubicBezTo>
                    <a:pt x="16" y="12"/>
                    <a:pt x="13" y="22"/>
                    <a:pt x="12" y="26"/>
                  </a:cubicBezTo>
                  <a:cubicBezTo>
                    <a:pt x="11" y="33"/>
                    <a:pt x="8" y="42"/>
                    <a:pt x="8" y="46"/>
                  </a:cubicBezTo>
                  <a:cubicBezTo>
                    <a:pt x="8" y="48"/>
                    <a:pt x="6" y="49"/>
                    <a:pt x="4" y="4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2" name="Freeform 731"/>
            <p:cNvSpPr/>
            <p:nvPr/>
          </p:nvSpPr>
          <p:spPr bwMode="auto">
            <a:xfrm>
              <a:off x="4651374" y="28146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3" name="Freeform 732"/>
            <p:cNvSpPr/>
            <p:nvPr/>
          </p:nvSpPr>
          <p:spPr bwMode="auto">
            <a:xfrm>
              <a:off x="4700586" y="2825751"/>
              <a:ext cx="41275" cy="34925"/>
            </a:xfrm>
            <a:custGeom>
              <a:avLst/>
              <a:gdLst>
                <a:gd name="T0" fmla="*/ 4 w 15"/>
                <a:gd name="T1" fmla="*/ 0 h 13"/>
                <a:gd name="T2" fmla="*/ 14 w 15"/>
                <a:gd name="T3" fmla="*/ 2 h 13"/>
                <a:gd name="T4" fmla="*/ 4 w 15"/>
                <a:gd name="T5" fmla="*/ 0 h 13"/>
              </a:gdLst>
              <a:ahLst/>
              <a:cxnLst>
                <a:cxn ang="0">
                  <a:pos x="T0" y="T1"/>
                </a:cxn>
                <a:cxn ang="0">
                  <a:pos x="T2" y="T3"/>
                </a:cxn>
                <a:cxn ang="0">
                  <a:pos x="T4" y="T5"/>
                </a:cxn>
              </a:cxnLst>
              <a:rect l="0" t="0" r="r" b="b"/>
              <a:pathLst>
                <a:path w="15" h="13">
                  <a:moveTo>
                    <a:pt x="4" y="0"/>
                  </a:moveTo>
                  <a:cubicBezTo>
                    <a:pt x="0" y="9"/>
                    <a:pt x="15" y="13"/>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4" name="Freeform 733"/>
            <p:cNvSpPr/>
            <p:nvPr/>
          </p:nvSpPr>
          <p:spPr bwMode="auto">
            <a:xfrm>
              <a:off x="4749799" y="2835276"/>
              <a:ext cx="39687"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5" name="Freeform 734"/>
            <p:cNvSpPr/>
            <p:nvPr/>
          </p:nvSpPr>
          <p:spPr bwMode="auto">
            <a:xfrm>
              <a:off x="4800599" y="28463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3"/>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6" name="Freeform 735"/>
            <p:cNvSpPr/>
            <p:nvPr/>
          </p:nvSpPr>
          <p:spPr bwMode="auto">
            <a:xfrm>
              <a:off x="4673599" y="28527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7" name="Freeform 736"/>
            <p:cNvSpPr/>
            <p:nvPr/>
          </p:nvSpPr>
          <p:spPr bwMode="auto">
            <a:xfrm>
              <a:off x="4633911" y="2841626"/>
              <a:ext cx="34925" cy="28575"/>
            </a:xfrm>
            <a:custGeom>
              <a:avLst/>
              <a:gdLst>
                <a:gd name="T0" fmla="*/ 3 w 13"/>
                <a:gd name="T1" fmla="*/ 0 h 11"/>
                <a:gd name="T2" fmla="*/ 12 w 13"/>
                <a:gd name="T3" fmla="*/ 2 h 11"/>
                <a:gd name="T4" fmla="*/ 3 w 13"/>
                <a:gd name="T5" fmla="*/ 0 h 11"/>
              </a:gdLst>
              <a:ahLst/>
              <a:cxnLst>
                <a:cxn ang="0">
                  <a:pos x="T0" y="T1"/>
                </a:cxn>
                <a:cxn ang="0">
                  <a:pos x="T2" y="T3"/>
                </a:cxn>
                <a:cxn ang="0">
                  <a:pos x="T4" y="T5"/>
                </a:cxn>
              </a:cxnLst>
              <a:rect l="0" t="0" r="r" b="b"/>
              <a:pathLst>
                <a:path w="13" h="11">
                  <a:moveTo>
                    <a:pt x="3" y="0"/>
                  </a:moveTo>
                  <a:cubicBezTo>
                    <a:pt x="0" y="8"/>
                    <a:pt x="13" y="11"/>
                    <a:pt x="12" y="2"/>
                  </a:cubicBezTo>
                  <a:cubicBezTo>
                    <a:pt x="10" y="3"/>
                    <a:pt x="5"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8" name="Freeform 737"/>
            <p:cNvSpPr/>
            <p:nvPr/>
          </p:nvSpPr>
          <p:spPr bwMode="auto">
            <a:xfrm>
              <a:off x="4719636" y="2862264"/>
              <a:ext cx="41275" cy="36513"/>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 name="Freeform 738"/>
            <p:cNvSpPr/>
            <p:nvPr/>
          </p:nvSpPr>
          <p:spPr bwMode="auto">
            <a:xfrm>
              <a:off x="4770436" y="2870201"/>
              <a:ext cx="41275" cy="36513"/>
            </a:xfrm>
            <a:custGeom>
              <a:avLst/>
              <a:gdLst>
                <a:gd name="T0" fmla="*/ 3 w 15"/>
                <a:gd name="T1" fmla="*/ 0 h 13"/>
                <a:gd name="T2" fmla="*/ 14 w 15"/>
                <a:gd name="T3" fmla="*/ 3 h 13"/>
                <a:gd name="T4" fmla="*/ 3 w 15"/>
                <a:gd name="T5" fmla="*/ 0 h 13"/>
              </a:gdLst>
              <a:ahLst/>
              <a:cxnLst>
                <a:cxn ang="0">
                  <a:pos x="T0" y="T1"/>
                </a:cxn>
                <a:cxn ang="0">
                  <a:pos x="T2" y="T3"/>
                </a:cxn>
                <a:cxn ang="0">
                  <a:pos x="T4" y="T5"/>
                </a:cxn>
              </a:cxnLst>
              <a:rect l="0" t="0" r="r" b="b"/>
              <a:pathLst>
                <a:path w="15" h="13">
                  <a:moveTo>
                    <a:pt x="3" y="0"/>
                  </a:moveTo>
                  <a:cubicBezTo>
                    <a:pt x="0" y="9"/>
                    <a:pt x="15" y="13"/>
                    <a:pt x="14" y="3"/>
                  </a:cubicBezTo>
                  <a:cubicBezTo>
                    <a:pt x="11" y="4"/>
                    <a:pt x="6"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0" name="Freeform 739"/>
            <p:cNvSpPr/>
            <p:nvPr/>
          </p:nvSpPr>
          <p:spPr bwMode="auto">
            <a:xfrm>
              <a:off x="4814886" y="2876551"/>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Freeform 740"/>
            <p:cNvSpPr/>
            <p:nvPr/>
          </p:nvSpPr>
          <p:spPr bwMode="auto">
            <a:xfrm>
              <a:off x="4643436" y="28844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2" name="Freeform 741"/>
            <p:cNvSpPr/>
            <p:nvPr/>
          </p:nvSpPr>
          <p:spPr bwMode="auto">
            <a:xfrm>
              <a:off x="4692649" y="2895601"/>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3" name="Freeform 742"/>
            <p:cNvSpPr/>
            <p:nvPr/>
          </p:nvSpPr>
          <p:spPr bwMode="auto">
            <a:xfrm>
              <a:off x="4741861" y="2906714"/>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4" name="Freeform 743"/>
            <p:cNvSpPr/>
            <p:nvPr/>
          </p:nvSpPr>
          <p:spPr bwMode="auto">
            <a:xfrm>
              <a:off x="4789486" y="2916239"/>
              <a:ext cx="44450" cy="33338"/>
            </a:xfrm>
            <a:custGeom>
              <a:avLst/>
              <a:gdLst>
                <a:gd name="T0" fmla="*/ 4 w 16"/>
                <a:gd name="T1" fmla="*/ 0 h 12"/>
                <a:gd name="T2" fmla="*/ 15 w 16"/>
                <a:gd name="T3" fmla="*/ 2 h 12"/>
                <a:gd name="T4" fmla="*/ 4 w 16"/>
                <a:gd name="T5" fmla="*/ 0 h 12"/>
              </a:gdLst>
              <a:ahLst/>
              <a:cxnLst>
                <a:cxn ang="0">
                  <a:pos x="T0" y="T1"/>
                </a:cxn>
                <a:cxn ang="0">
                  <a:pos x="T2" y="T3"/>
                </a:cxn>
                <a:cxn ang="0">
                  <a:pos x="T4" y="T5"/>
                </a:cxn>
              </a:cxnLst>
              <a:rect l="0" t="0" r="r" b="b"/>
              <a:pathLst>
                <a:path w="16" h="12">
                  <a:moveTo>
                    <a:pt x="4" y="0"/>
                  </a:moveTo>
                  <a:cubicBezTo>
                    <a:pt x="0" y="9"/>
                    <a:pt x="16" y="12"/>
                    <a:pt x="15" y="2"/>
                  </a:cubicBezTo>
                  <a:cubicBezTo>
                    <a:pt x="12" y="3"/>
                    <a:pt x="7"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5" name="Freeform 744"/>
            <p:cNvSpPr/>
            <p:nvPr/>
          </p:nvSpPr>
          <p:spPr bwMode="auto">
            <a:xfrm>
              <a:off x="4665661" y="29225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6" name="Freeform 745"/>
            <p:cNvSpPr/>
            <p:nvPr/>
          </p:nvSpPr>
          <p:spPr bwMode="auto">
            <a:xfrm>
              <a:off x="4711699" y="29352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7" name="Freeform 746"/>
            <p:cNvSpPr/>
            <p:nvPr/>
          </p:nvSpPr>
          <p:spPr bwMode="auto">
            <a:xfrm>
              <a:off x="4378324" y="1771651"/>
              <a:ext cx="1023937" cy="920750"/>
            </a:xfrm>
            <a:custGeom>
              <a:avLst/>
              <a:gdLst>
                <a:gd name="T0" fmla="*/ 188 w 378"/>
                <a:gd name="T1" fmla="*/ 0 h 340"/>
                <a:gd name="T2" fmla="*/ 55 w 378"/>
                <a:gd name="T3" fmla="*/ 54 h 340"/>
                <a:gd name="T4" fmla="*/ 11 w 378"/>
                <a:gd name="T5" fmla="*/ 113 h 340"/>
                <a:gd name="T6" fmla="*/ 6 w 378"/>
                <a:gd name="T7" fmla="*/ 179 h 340"/>
                <a:gd name="T8" fmla="*/ 23 w 378"/>
                <a:gd name="T9" fmla="*/ 233 h 340"/>
                <a:gd name="T10" fmla="*/ 51 w 378"/>
                <a:gd name="T11" fmla="*/ 278 h 340"/>
                <a:gd name="T12" fmla="*/ 155 w 378"/>
                <a:gd name="T13" fmla="*/ 338 h 340"/>
                <a:gd name="T14" fmla="*/ 199 w 378"/>
                <a:gd name="T15" fmla="*/ 337 h 340"/>
                <a:gd name="T16" fmla="*/ 211 w 378"/>
                <a:gd name="T17" fmla="*/ 337 h 340"/>
                <a:gd name="T18" fmla="*/ 225 w 378"/>
                <a:gd name="T19" fmla="*/ 337 h 340"/>
                <a:gd name="T20" fmla="*/ 282 w 378"/>
                <a:gd name="T21" fmla="*/ 307 h 340"/>
                <a:gd name="T22" fmla="*/ 365 w 378"/>
                <a:gd name="T23" fmla="*/ 207 h 340"/>
                <a:gd name="T24" fmla="*/ 351 w 378"/>
                <a:gd name="T25" fmla="*/ 84 h 340"/>
                <a:gd name="T26" fmla="*/ 265 w 378"/>
                <a:gd name="T27" fmla="*/ 15 h 340"/>
                <a:gd name="T28" fmla="*/ 220 w 378"/>
                <a:gd name="T29" fmla="*/ 2 h 340"/>
                <a:gd name="T30" fmla="*/ 197 w 378"/>
                <a:gd name="T31" fmla="*/ 1 h 340"/>
                <a:gd name="T32" fmla="*/ 184 w 378"/>
                <a:gd name="T33" fmla="*/ 1 h 340"/>
                <a:gd name="T34" fmla="*/ 185 w 378"/>
                <a:gd name="T35" fmla="*/ 3 h 340"/>
                <a:gd name="T36" fmla="*/ 188 w 378"/>
                <a:gd name="T3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8" h="340">
                  <a:moveTo>
                    <a:pt x="188" y="0"/>
                  </a:moveTo>
                  <a:cubicBezTo>
                    <a:pt x="137" y="0"/>
                    <a:pt x="91" y="19"/>
                    <a:pt x="55" y="54"/>
                  </a:cubicBezTo>
                  <a:cubicBezTo>
                    <a:pt x="36" y="72"/>
                    <a:pt x="23" y="90"/>
                    <a:pt x="11" y="113"/>
                  </a:cubicBezTo>
                  <a:cubicBezTo>
                    <a:pt x="0" y="133"/>
                    <a:pt x="2" y="158"/>
                    <a:pt x="6" y="179"/>
                  </a:cubicBezTo>
                  <a:cubicBezTo>
                    <a:pt x="9" y="198"/>
                    <a:pt x="14" y="216"/>
                    <a:pt x="23" y="233"/>
                  </a:cubicBezTo>
                  <a:cubicBezTo>
                    <a:pt x="31" y="248"/>
                    <a:pt x="41" y="264"/>
                    <a:pt x="51" y="278"/>
                  </a:cubicBezTo>
                  <a:cubicBezTo>
                    <a:pt x="73" y="312"/>
                    <a:pt x="116" y="333"/>
                    <a:pt x="155" y="338"/>
                  </a:cubicBezTo>
                  <a:cubicBezTo>
                    <a:pt x="168" y="340"/>
                    <a:pt x="185" y="338"/>
                    <a:pt x="199" y="337"/>
                  </a:cubicBezTo>
                  <a:cubicBezTo>
                    <a:pt x="203" y="336"/>
                    <a:pt x="207" y="337"/>
                    <a:pt x="211" y="337"/>
                  </a:cubicBezTo>
                  <a:cubicBezTo>
                    <a:pt x="215" y="337"/>
                    <a:pt x="220" y="337"/>
                    <a:pt x="225" y="337"/>
                  </a:cubicBezTo>
                  <a:cubicBezTo>
                    <a:pt x="247" y="334"/>
                    <a:pt x="262" y="318"/>
                    <a:pt x="282" y="307"/>
                  </a:cubicBezTo>
                  <a:cubicBezTo>
                    <a:pt x="319" y="286"/>
                    <a:pt x="352" y="248"/>
                    <a:pt x="365" y="207"/>
                  </a:cubicBezTo>
                  <a:cubicBezTo>
                    <a:pt x="378" y="167"/>
                    <a:pt x="375" y="118"/>
                    <a:pt x="351" y="84"/>
                  </a:cubicBezTo>
                  <a:cubicBezTo>
                    <a:pt x="330" y="54"/>
                    <a:pt x="297" y="29"/>
                    <a:pt x="265" y="15"/>
                  </a:cubicBezTo>
                  <a:cubicBezTo>
                    <a:pt x="250" y="9"/>
                    <a:pt x="234" y="5"/>
                    <a:pt x="220" y="2"/>
                  </a:cubicBezTo>
                  <a:cubicBezTo>
                    <a:pt x="212" y="1"/>
                    <a:pt x="205" y="1"/>
                    <a:pt x="197" y="1"/>
                  </a:cubicBezTo>
                  <a:cubicBezTo>
                    <a:pt x="193" y="1"/>
                    <a:pt x="188" y="1"/>
                    <a:pt x="184" y="1"/>
                  </a:cubicBezTo>
                  <a:cubicBezTo>
                    <a:pt x="184" y="2"/>
                    <a:pt x="184" y="3"/>
                    <a:pt x="185" y="3"/>
                  </a:cubicBezTo>
                  <a:cubicBezTo>
                    <a:pt x="188" y="0"/>
                    <a:pt x="188" y="0"/>
                    <a:pt x="188"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8" name="Freeform 747"/>
            <p:cNvSpPr/>
            <p:nvPr/>
          </p:nvSpPr>
          <p:spPr bwMode="auto">
            <a:xfrm>
              <a:off x="4397374" y="1790701"/>
              <a:ext cx="979487" cy="877888"/>
            </a:xfrm>
            <a:custGeom>
              <a:avLst/>
              <a:gdLst>
                <a:gd name="T0" fmla="*/ 182 w 362"/>
                <a:gd name="T1" fmla="*/ 0 h 324"/>
                <a:gd name="T2" fmla="*/ 53 w 362"/>
                <a:gd name="T3" fmla="*/ 53 h 324"/>
                <a:gd name="T4" fmla="*/ 10 w 362"/>
                <a:gd name="T5" fmla="*/ 110 h 324"/>
                <a:gd name="T6" fmla="*/ 5 w 362"/>
                <a:gd name="T7" fmla="*/ 174 h 324"/>
                <a:gd name="T8" fmla="*/ 21 w 362"/>
                <a:gd name="T9" fmla="*/ 227 h 324"/>
                <a:gd name="T10" fmla="*/ 47 w 362"/>
                <a:gd name="T11" fmla="*/ 270 h 324"/>
                <a:gd name="T12" fmla="*/ 143 w 362"/>
                <a:gd name="T13" fmla="*/ 322 h 324"/>
                <a:gd name="T14" fmla="*/ 180 w 362"/>
                <a:gd name="T15" fmla="*/ 319 h 324"/>
                <a:gd name="T16" fmla="*/ 208 w 362"/>
                <a:gd name="T17" fmla="*/ 317 h 324"/>
                <a:gd name="T18" fmla="*/ 268 w 362"/>
                <a:gd name="T19" fmla="*/ 296 h 324"/>
                <a:gd name="T20" fmla="*/ 350 w 362"/>
                <a:gd name="T21" fmla="*/ 198 h 324"/>
                <a:gd name="T22" fmla="*/ 337 w 362"/>
                <a:gd name="T23" fmla="*/ 79 h 324"/>
                <a:gd name="T24" fmla="*/ 255 w 362"/>
                <a:gd name="T25" fmla="*/ 13 h 324"/>
                <a:gd name="T26" fmla="*/ 212 w 362"/>
                <a:gd name="T27" fmla="*/ 1 h 324"/>
                <a:gd name="T28" fmla="*/ 190 w 362"/>
                <a:gd name="T29" fmla="*/ 0 h 324"/>
                <a:gd name="T30" fmla="*/ 177 w 362"/>
                <a:gd name="T31" fmla="*/ 0 h 324"/>
                <a:gd name="T32" fmla="*/ 178 w 362"/>
                <a:gd name="T33" fmla="*/ 2 h 324"/>
                <a:gd name="T34" fmla="*/ 182 w 362"/>
                <a:gd name="T35"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2" h="324">
                  <a:moveTo>
                    <a:pt x="182" y="0"/>
                  </a:moveTo>
                  <a:cubicBezTo>
                    <a:pt x="133" y="0"/>
                    <a:pt x="88" y="18"/>
                    <a:pt x="53" y="53"/>
                  </a:cubicBezTo>
                  <a:cubicBezTo>
                    <a:pt x="35" y="71"/>
                    <a:pt x="22" y="88"/>
                    <a:pt x="10" y="110"/>
                  </a:cubicBezTo>
                  <a:cubicBezTo>
                    <a:pt x="0" y="130"/>
                    <a:pt x="1" y="154"/>
                    <a:pt x="5" y="174"/>
                  </a:cubicBezTo>
                  <a:cubicBezTo>
                    <a:pt x="8" y="192"/>
                    <a:pt x="12" y="210"/>
                    <a:pt x="21" y="227"/>
                  </a:cubicBezTo>
                  <a:cubicBezTo>
                    <a:pt x="28" y="241"/>
                    <a:pt x="38" y="256"/>
                    <a:pt x="47" y="270"/>
                  </a:cubicBezTo>
                  <a:cubicBezTo>
                    <a:pt x="68" y="302"/>
                    <a:pt x="106" y="317"/>
                    <a:pt x="143" y="322"/>
                  </a:cubicBezTo>
                  <a:cubicBezTo>
                    <a:pt x="156" y="324"/>
                    <a:pt x="168" y="320"/>
                    <a:pt x="180" y="319"/>
                  </a:cubicBezTo>
                  <a:cubicBezTo>
                    <a:pt x="190" y="318"/>
                    <a:pt x="199" y="318"/>
                    <a:pt x="208" y="317"/>
                  </a:cubicBezTo>
                  <a:cubicBezTo>
                    <a:pt x="230" y="314"/>
                    <a:pt x="250" y="307"/>
                    <a:pt x="268" y="296"/>
                  </a:cubicBezTo>
                  <a:cubicBezTo>
                    <a:pt x="304" y="275"/>
                    <a:pt x="337" y="238"/>
                    <a:pt x="350" y="198"/>
                  </a:cubicBezTo>
                  <a:cubicBezTo>
                    <a:pt x="362" y="159"/>
                    <a:pt x="360" y="112"/>
                    <a:pt x="337" y="79"/>
                  </a:cubicBezTo>
                  <a:cubicBezTo>
                    <a:pt x="317" y="50"/>
                    <a:pt x="286" y="26"/>
                    <a:pt x="255" y="13"/>
                  </a:cubicBezTo>
                  <a:cubicBezTo>
                    <a:pt x="241" y="8"/>
                    <a:pt x="226" y="4"/>
                    <a:pt x="212" y="1"/>
                  </a:cubicBezTo>
                  <a:cubicBezTo>
                    <a:pt x="204" y="0"/>
                    <a:pt x="197" y="0"/>
                    <a:pt x="190" y="0"/>
                  </a:cubicBezTo>
                  <a:cubicBezTo>
                    <a:pt x="186" y="0"/>
                    <a:pt x="182" y="1"/>
                    <a:pt x="177" y="0"/>
                  </a:cubicBezTo>
                  <a:cubicBezTo>
                    <a:pt x="178" y="1"/>
                    <a:pt x="178" y="2"/>
                    <a:pt x="178" y="2"/>
                  </a:cubicBezTo>
                  <a:cubicBezTo>
                    <a:pt x="182" y="0"/>
                    <a:pt x="182" y="0"/>
                    <a:pt x="182" y="0"/>
                  </a:cubicBezTo>
                </a:path>
              </a:pathLst>
            </a:custGeom>
            <a:solidFill>
              <a:srgbClr val="FCEE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9" name="Freeform 748"/>
            <p:cNvSpPr/>
            <p:nvPr/>
          </p:nvSpPr>
          <p:spPr bwMode="auto">
            <a:xfrm>
              <a:off x="4538661" y="1763714"/>
              <a:ext cx="452437" cy="901700"/>
            </a:xfrm>
            <a:custGeom>
              <a:avLst/>
              <a:gdLst>
                <a:gd name="T0" fmla="*/ 112 w 167"/>
                <a:gd name="T1" fmla="*/ 4 h 333"/>
                <a:gd name="T2" fmla="*/ 80 w 167"/>
                <a:gd name="T3" fmla="*/ 42 h 333"/>
                <a:gd name="T4" fmla="*/ 43 w 167"/>
                <a:gd name="T5" fmla="*/ 89 h 333"/>
                <a:gd name="T6" fmla="*/ 16 w 167"/>
                <a:gd name="T7" fmla="*/ 143 h 333"/>
                <a:gd name="T8" fmla="*/ 8 w 167"/>
                <a:gd name="T9" fmla="*/ 226 h 333"/>
                <a:gd name="T10" fmla="*/ 21 w 167"/>
                <a:gd name="T11" fmla="*/ 264 h 333"/>
                <a:gd name="T12" fmla="*/ 31 w 167"/>
                <a:gd name="T13" fmla="*/ 300 h 333"/>
                <a:gd name="T14" fmla="*/ 54 w 167"/>
                <a:gd name="T15" fmla="*/ 326 h 333"/>
                <a:gd name="T16" fmla="*/ 82 w 167"/>
                <a:gd name="T17" fmla="*/ 320 h 333"/>
                <a:gd name="T18" fmla="*/ 86 w 167"/>
                <a:gd name="T19" fmla="*/ 284 h 333"/>
                <a:gd name="T20" fmla="*/ 93 w 167"/>
                <a:gd name="T21" fmla="*/ 241 h 333"/>
                <a:gd name="T22" fmla="*/ 108 w 167"/>
                <a:gd name="T23" fmla="*/ 169 h 333"/>
                <a:gd name="T24" fmla="*/ 121 w 167"/>
                <a:gd name="T25" fmla="*/ 133 h 333"/>
                <a:gd name="T26" fmla="*/ 132 w 167"/>
                <a:gd name="T27" fmla="*/ 99 h 333"/>
                <a:gd name="T28" fmla="*/ 142 w 167"/>
                <a:gd name="T29" fmla="*/ 57 h 333"/>
                <a:gd name="T30" fmla="*/ 162 w 167"/>
                <a:gd name="T31" fmla="*/ 11 h 333"/>
                <a:gd name="T32" fmla="*/ 160 w 167"/>
                <a:gd name="T33" fmla="*/ 5 h 333"/>
                <a:gd name="T34" fmla="*/ 141 w 167"/>
                <a:gd name="T35" fmla="*/ 1 h 333"/>
                <a:gd name="T36" fmla="*/ 104 w 167"/>
                <a:gd name="T37" fmla="*/ 9 h 333"/>
                <a:gd name="T38" fmla="*/ 112 w 167"/>
                <a:gd name="T39" fmla="*/ 4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333">
                  <a:moveTo>
                    <a:pt x="112" y="4"/>
                  </a:moveTo>
                  <a:cubicBezTo>
                    <a:pt x="99" y="13"/>
                    <a:pt x="90" y="30"/>
                    <a:pt x="80" y="42"/>
                  </a:cubicBezTo>
                  <a:cubicBezTo>
                    <a:pt x="67" y="57"/>
                    <a:pt x="55" y="73"/>
                    <a:pt x="43" y="89"/>
                  </a:cubicBezTo>
                  <a:cubicBezTo>
                    <a:pt x="32" y="106"/>
                    <a:pt x="23" y="124"/>
                    <a:pt x="16" y="143"/>
                  </a:cubicBezTo>
                  <a:cubicBezTo>
                    <a:pt x="5" y="172"/>
                    <a:pt x="0" y="197"/>
                    <a:pt x="8" y="226"/>
                  </a:cubicBezTo>
                  <a:cubicBezTo>
                    <a:pt x="12" y="239"/>
                    <a:pt x="16" y="252"/>
                    <a:pt x="21" y="264"/>
                  </a:cubicBezTo>
                  <a:cubicBezTo>
                    <a:pt x="25" y="276"/>
                    <a:pt x="27" y="289"/>
                    <a:pt x="31" y="300"/>
                  </a:cubicBezTo>
                  <a:cubicBezTo>
                    <a:pt x="36" y="311"/>
                    <a:pt x="43" y="321"/>
                    <a:pt x="54" y="326"/>
                  </a:cubicBezTo>
                  <a:cubicBezTo>
                    <a:pt x="63" y="330"/>
                    <a:pt x="80" y="333"/>
                    <a:pt x="82" y="320"/>
                  </a:cubicBezTo>
                  <a:cubicBezTo>
                    <a:pt x="84" y="308"/>
                    <a:pt x="84" y="296"/>
                    <a:pt x="86" y="284"/>
                  </a:cubicBezTo>
                  <a:cubicBezTo>
                    <a:pt x="89" y="270"/>
                    <a:pt x="89" y="255"/>
                    <a:pt x="93" y="241"/>
                  </a:cubicBezTo>
                  <a:cubicBezTo>
                    <a:pt x="99" y="217"/>
                    <a:pt x="101" y="193"/>
                    <a:pt x="108" y="169"/>
                  </a:cubicBezTo>
                  <a:cubicBezTo>
                    <a:pt x="111" y="156"/>
                    <a:pt x="116" y="145"/>
                    <a:pt x="121" y="133"/>
                  </a:cubicBezTo>
                  <a:cubicBezTo>
                    <a:pt x="126" y="122"/>
                    <a:pt x="129" y="110"/>
                    <a:pt x="132" y="99"/>
                  </a:cubicBezTo>
                  <a:cubicBezTo>
                    <a:pt x="136" y="83"/>
                    <a:pt x="137" y="72"/>
                    <a:pt x="142" y="57"/>
                  </a:cubicBezTo>
                  <a:cubicBezTo>
                    <a:pt x="147" y="45"/>
                    <a:pt x="159" y="23"/>
                    <a:pt x="162" y="11"/>
                  </a:cubicBezTo>
                  <a:cubicBezTo>
                    <a:pt x="164" y="4"/>
                    <a:pt x="167" y="8"/>
                    <a:pt x="160" y="5"/>
                  </a:cubicBezTo>
                  <a:cubicBezTo>
                    <a:pt x="155" y="3"/>
                    <a:pt x="147" y="1"/>
                    <a:pt x="141" y="1"/>
                  </a:cubicBezTo>
                  <a:cubicBezTo>
                    <a:pt x="134" y="0"/>
                    <a:pt x="107" y="3"/>
                    <a:pt x="104" y="9"/>
                  </a:cubicBezTo>
                  <a:cubicBezTo>
                    <a:pt x="112" y="4"/>
                    <a:pt x="112" y="4"/>
                    <a:pt x="112" y="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0" name="Freeform 749"/>
            <p:cNvSpPr/>
            <p:nvPr/>
          </p:nvSpPr>
          <p:spPr bwMode="auto">
            <a:xfrm>
              <a:off x="4830761" y="1863726"/>
              <a:ext cx="538162" cy="836613"/>
            </a:xfrm>
            <a:custGeom>
              <a:avLst/>
              <a:gdLst>
                <a:gd name="T0" fmla="*/ 5 w 199"/>
                <a:gd name="T1" fmla="*/ 304 h 309"/>
                <a:gd name="T2" fmla="*/ 23 w 199"/>
                <a:gd name="T3" fmla="*/ 287 h 309"/>
                <a:gd name="T4" fmla="*/ 45 w 199"/>
                <a:gd name="T5" fmla="*/ 270 h 309"/>
                <a:gd name="T6" fmla="*/ 82 w 199"/>
                <a:gd name="T7" fmla="*/ 242 h 309"/>
                <a:gd name="T8" fmla="*/ 130 w 199"/>
                <a:gd name="T9" fmla="*/ 176 h 309"/>
                <a:gd name="T10" fmla="*/ 143 w 199"/>
                <a:gd name="T11" fmla="*/ 110 h 309"/>
                <a:gd name="T12" fmla="*/ 131 w 199"/>
                <a:gd name="T13" fmla="*/ 46 h 309"/>
                <a:gd name="T14" fmla="*/ 116 w 199"/>
                <a:gd name="T15" fmla="*/ 4 h 309"/>
                <a:gd name="T16" fmla="*/ 144 w 199"/>
                <a:gd name="T17" fmla="*/ 22 h 309"/>
                <a:gd name="T18" fmla="*/ 169 w 199"/>
                <a:gd name="T19" fmla="*/ 60 h 309"/>
                <a:gd name="T20" fmla="*/ 191 w 199"/>
                <a:gd name="T21" fmla="*/ 101 h 309"/>
                <a:gd name="T22" fmla="*/ 198 w 199"/>
                <a:gd name="T23" fmla="*/ 149 h 309"/>
                <a:gd name="T24" fmla="*/ 156 w 199"/>
                <a:gd name="T25" fmla="*/ 236 h 309"/>
                <a:gd name="T26" fmla="*/ 98 w 199"/>
                <a:gd name="T27" fmla="*/ 284 h 309"/>
                <a:gd name="T28" fmla="*/ 46 w 199"/>
                <a:gd name="T29" fmla="*/ 303 h 309"/>
                <a:gd name="T30" fmla="*/ 23 w 199"/>
                <a:gd name="T31" fmla="*/ 308 h 309"/>
                <a:gd name="T32" fmla="*/ 7 w 199"/>
                <a:gd name="T33" fmla="*/ 299 h 309"/>
                <a:gd name="T34" fmla="*/ 5 w 199"/>
                <a:gd name="T35" fmla="*/ 30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309">
                  <a:moveTo>
                    <a:pt x="5" y="304"/>
                  </a:moveTo>
                  <a:cubicBezTo>
                    <a:pt x="6" y="299"/>
                    <a:pt x="18" y="291"/>
                    <a:pt x="23" y="287"/>
                  </a:cubicBezTo>
                  <a:cubicBezTo>
                    <a:pt x="30" y="280"/>
                    <a:pt x="38" y="276"/>
                    <a:pt x="45" y="270"/>
                  </a:cubicBezTo>
                  <a:cubicBezTo>
                    <a:pt x="57" y="261"/>
                    <a:pt x="72" y="252"/>
                    <a:pt x="82" y="242"/>
                  </a:cubicBezTo>
                  <a:cubicBezTo>
                    <a:pt x="101" y="221"/>
                    <a:pt x="119" y="202"/>
                    <a:pt x="130" y="176"/>
                  </a:cubicBezTo>
                  <a:cubicBezTo>
                    <a:pt x="139" y="157"/>
                    <a:pt x="142" y="131"/>
                    <a:pt x="143" y="110"/>
                  </a:cubicBezTo>
                  <a:cubicBezTo>
                    <a:pt x="145" y="89"/>
                    <a:pt x="134" y="66"/>
                    <a:pt x="131" y="46"/>
                  </a:cubicBezTo>
                  <a:cubicBezTo>
                    <a:pt x="128" y="31"/>
                    <a:pt x="118" y="18"/>
                    <a:pt x="116" y="4"/>
                  </a:cubicBezTo>
                  <a:cubicBezTo>
                    <a:pt x="124" y="0"/>
                    <a:pt x="137" y="18"/>
                    <a:pt x="144" y="22"/>
                  </a:cubicBezTo>
                  <a:cubicBezTo>
                    <a:pt x="155" y="31"/>
                    <a:pt x="162" y="47"/>
                    <a:pt x="169" y="60"/>
                  </a:cubicBezTo>
                  <a:cubicBezTo>
                    <a:pt x="177" y="73"/>
                    <a:pt x="183" y="87"/>
                    <a:pt x="191" y="101"/>
                  </a:cubicBezTo>
                  <a:cubicBezTo>
                    <a:pt x="199" y="114"/>
                    <a:pt x="199" y="134"/>
                    <a:pt x="198" y="149"/>
                  </a:cubicBezTo>
                  <a:cubicBezTo>
                    <a:pt x="195" y="180"/>
                    <a:pt x="176" y="212"/>
                    <a:pt x="156" y="236"/>
                  </a:cubicBezTo>
                  <a:cubicBezTo>
                    <a:pt x="140" y="256"/>
                    <a:pt x="120" y="272"/>
                    <a:pt x="98" y="284"/>
                  </a:cubicBezTo>
                  <a:cubicBezTo>
                    <a:pt x="80" y="293"/>
                    <a:pt x="65" y="300"/>
                    <a:pt x="46" y="303"/>
                  </a:cubicBezTo>
                  <a:cubicBezTo>
                    <a:pt x="38" y="304"/>
                    <a:pt x="31" y="307"/>
                    <a:pt x="23" y="308"/>
                  </a:cubicBezTo>
                  <a:cubicBezTo>
                    <a:pt x="19" y="309"/>
                    <a:pt x="0" y="306"/>
                    <a:pt x="7" y="299"/>
                  </a:cubicBezTo>
                  <a:cubicBezTo>
                    <a:pt x="5" y="304"/>
                    <a:pt x="5" y="304"/>
                    <a:pt x="5" y="30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1" name="Freeform 750"/>
            <p:cNvSpPr/>
            <p:nvPr/>
          </p:nvSpPr>
          <p:spPr bwMode="auto">
            <a:xfrm>
              <a:off x="4979986" y="1790701"/>
              <a:ext cx="296862" cy="173038"/>
            </a:xfrm>
            <a:custGeom>
              <a:avLst/>
              <a:gdLst>
                <a:gd name="T0" fmla="*/ 5 w 110"/>
                <a:gd name="T1" fmla="*/ 0 h 64"/>
                <a:gd name="T2" fmla="*/ 0 w 110"/>
                <a:gd name="T3" fmla="*/ 2 h 64"/>
                <a:gd name="T4" fmla="*/ 40 w 110"/>
                <a:gd name="T5" fmla="*/ 13 h 64"/>
                <a:gd name="T6" fmla="*/ 110 w 110"/>
                <a:gd name="T7" fmla="*/ 64 h 64"/>
                <a:gd name="T8" fmla="*/ 100 w 110"/>
                <a:gd name="T9" fmla="*/ 52 h 64"/>
                <a:gd name="T10" fmla="*/ 33 w 110"/>
                <a:gd name="T11" fmla="*/ 9 h 64"/>
                <a:gd name="T12" fmla="*/ 5 w 1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10" h="64">
                  <a:moveTo>
                    <a:pt x="5" y="0"/>
                  </a:moveTo>
                  <a:cubicBezTo>
                    <a:pt x="3" y="0"/>
                    <a:pt x="1" y="1"/>
                    <a:pt x="0" y="2"/>
                  </a:cubicBezTo>
                  <a:cubicBezTo>
                    <a:pt x="13" y="4"/>
                    <a:pt x="27" y="8"/>
                    <a:pt x="40" y="13"/>
                  </a:cubicBezTo>
                  <a:cubicBezTo>
                    <a:pt x="65" y="24"/>
                    <a:pt x="91" y="42"/>
                    <a:pt x="110" y="64"/>
                  </a:cubicBezTo>
                  <a:cubicBezTo>
                    <a:pt x="106" y="59"/>
                    <a:pt x="103" y="54"/>
                    <a:pt x="100" y="52"/>
                  </a:cubicBezTo>
                  <a:cubicBezTo>
                    <a:pt x="81" y="31"/>
                    <a:pt x="58" y="18"/>
                    <a:pt x="33" y="9"/>
                  </a:cubicBezTo>
                  <a:cubicBezTo>
                    <a:pt x="27" y="7"/>
                    <a:pt x="14" y="0"/>
                    <a:pt x="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2" name="Freeform 751"/>
            <p:cNvSpPr/>
            <p:nvPr/>
          </p:nvSpPr>
          <p:spPr bwMode="auto">
            <a:xfrm>
              <a:off x="4973636" y="1797051"/>
              <a:ext cx="344487" cy="257175"/>
            </a:xfrm>
            <a:custGeom>
              <a:avLst/>
              <a:gdLst>
                <a:gd name="T0" fmla="*/ 2 w 127"/>
                <a:gd name="T1" fmla="*/ 0 h 95"/>
                <a:gd name="T2" fmla="*/ 1 w 127"/>
                <a:gd name="T3" fmla="*/ 0 h 95"/>
                <a:gd name="T4" fmla="*/ 0 w 127"/>
                <a:gd name="T5" fmla="*/ 3 h 95"/>
                <a:gd name="T6" fmla="*/ 10 w 127"/>
                <a:gd name="T7" fmla="*/ 4 h 95"/>
                <a:gd name="T8" fmla="*/ 8 w 127"/>
                <a:gd name="T9" fmla="*/ 25 h 95"/>
                <a:gd name="T10" fmla="*/ 36 w 127"/>
                <a:gd name="T11" fmla="*/ 60 h 95"/>
                <a:gd name="T12" fmla="*/ 83 w 127"/>
                <a:gd name="T13" fmla="*/ 93 h 95"/>
                <a:gd name="T14" fmla="*/ 78 w 127"/>
                <a:gd name="T15" fmla="*/ 71 h 95"/>
                <a:gd name="T16" fmla="*/ 63 w 127"/>
                <a:gd name="T17" fmla="*/ 29 h 95"/>
                <a:gd name="T18" fmla="*/ 65 w 127"/>
                <a:gd name="T19" fmla="*/ 28 h 95"/>
                <a:gd name="T20" fmla="*/ 91 w 127"/>
                <a:gd name="T21" fmla="*/ 47 h 95"/>
                <a:gd name="T22" fmla="*/ 116 w 127"/>
                <a:gd name="T23" fmla="*/ 85 h 95"/>
                <a:gd name="T24" fmla="*/ 122 w 127"/>
                <a:gd name="T25" fmla="*/ 95 h 95"/>
                <a:gd name="T26" fmla="*/ 112 w 127"/>
                <a:gd name="T27" fmla="*/ 62 h 95"/>
                <a:gd name="T28" fmla="*/ 42 w 127"/>
                <a:gd name="T29" fmla="*/ 11 h 95"/>
                <a:gd name="T30" fmla="*/ 2 w 127"/>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7" h="95">
                  <a:moveTo>
                    <a:pt x="2" y="0"/>
                  </a:moveTo>
                  <a:cubicBezTo>
                    <a:pt x="2" y="0"/>
                    <a:pt x="1" y="0"/>
                    <a:pt x="1" y="0"/>
                  </a:cubicBezTo>
                  <a:cubicBezTo>
                    <a:pt x="1" y="1"/>
                    <a:pt x="0" y="2"/>
                    <a:pt x="0" y="3"/>
                  </a:cubicBezTo>
                  <a:cubicBezTo>
                    <a:pt x="10" y="4"/>
                    <a:pt x="10" y="4"/>
                    <a:pt x="10" y="4"/>
                  </a:cubicBezTo>
                  <a:cubicBezTo>
                    <a:pt x="5" y="5"/>
                    <a:pt x="6" y="20"/>
                    <a:pt x="8" y="25"/>
                  </a:cubicBezTo>
                  <a:cubicBezTo>
                    <a:pt x="13" y="37"/>
                    <a:pt x="27" y="51"/>
                    <a:pt x="36" y="60"/>
                  </a:cubicBezTo>
                  <a:cubicBezTo>
                    <a:pt x="46" y="68"/>
                    <a:pt x="65" y="84"/>
                    <a:pt x="83" y="93"/>
                  </a:cubicBezTo>
                  <a:cubicBezTo>
                    <a:pt x="81" y="86"/>
                    <a:pt x="79" y="78"/>
                    <a:pt x="78" y="71"/>
                  </a:cubicBezTo>
                  <a:cubicBezTo>
                    <a:pt x="75" y="56"/>
                    <a:pt x="65" y="43"/>
                    <a:pt x="63" y="29"/>
                  </a:cubicBezTo>
                  <a:cubicBezTo>
                    <a:pt x="64" y="28"/>
                    <a:pt x="64" y="28"/>
                    <a:pt x="65" y="28"/>
                  </a:cubicBezTo>
                  <a:cubicBezTo>
                    <a:pt x="73" y="28"/>
                    <a:pt x="85" y="43"/>
                    <a:pt x="91" y="47"/>
                  </a:cubicBezTo>
                  <a:cubicBezTo>
                    <a:pt x="102" y="56"/>
                    <a:pt x="109" y="72"/>
                    <a:pt x="116" y="85"/>
                  </a:cubicBezTo>
                  <a:cubicBezTo>
                    <a:pt x="118" y="88"/>
                    <a:pt x="120" y="91"/>
                    <a:pt x="122" y="95"/>
                  </a:cubicBezTo>
                  <a:cubicBezTo>
                    <a:pt x="127" y="87"/>
                    <a:pt x="120" y="73"/>
                    <a:pt x="112" y="62"/>
                  </a:cubicBezTo>
                  <a:cubicBezTo>
                    <a:pt x="93" y="40"/>
                    <a:pt x="67" y="22"/>
                    <a:pt x="42" y="11"/>
                  </a:cubicBezTo>
                  <a:cubicBezTo>
                    <a:pt x="29" y="6"/>
                    <a:pt x="15" y="2"/>
                    <a:pt x="2" y="0"/>
                  </a:cubicBezTo>
                </a:path>
              </a:pathLst>
            </a:custGeom>
            <a:solidFill>
              <a:srgbClr val="FEF7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3" name="Freeform 752"/>
            <p:cNvSpPr/>
            <p:nvPr/>
          </p:nvSpPr>
          <p:spPr bwMode="auto">
            <a:xfrm>
              <a:off x="4972049" y="1797051"/>
              <a:ext cx="4762" cy="7938"/>
            </a:xfrm>
            <a:custGeom>
              <a:avLst/>
              <a:gdLst>
                <a:gd name="T0" fmla="*/ 2 w 2"/>
                <a:gd name="T1" fmla="*/ 0 h 3"/>
                <a:gd name="T2" fmla="*/ 0 w 2"/>
                <a:gd name="T3" fmla="*/ 3 h 3"/>
                <a:gd name="T4" fmla="*/ 1 w 2"/>
                <a:gd name="T5" fmla="*/ 3 h 3"/>
                <a:gd name="T6" fmla="*/ 2 w 2"/>
                <a:gd name="T7" fmla="*/ 0 h 3"/>
              </a:gdLst>
              <a:ahLst/>
              <a:cxnLst>
                <a:cxn ang="0">
                  <a:pos x="T0" y="T1"/>
                </a:cxn>
                <a:cxn ang="0">
                  <a:pos x="T2" y="T3"/>
                </a:cxn>
                <a:cxn ang="0">
                  <a:pos x="T4" y="T5"/>
                </a:cxn>
                <a:cxn ang="0">
                  <a:pos x="T6" y="T7"/>
                </a:cxn>
              </a:cxnLst>
              <a:rect l="0" t="0" r="r" b="b"/>
              <a:pathLst>
                <a:path w="2" h="3">
                  <a:moveTo>
                    <a:pt x="2" y="0"/>
                  </a:moveTo>
                  <a:cubicBezTo>
                    <a:pt x="1" y="1"/>
                    <a:pt x="1" y="2"/>
                    <a:pt x="0" y="3"/>
                  </a:cubicBezTo>
                  <a:cubicBezTo>
                    <a:pt x="1" y="3"/>
                    <a:pt x="1" y="3"/>
                    <a:pt x="1" y="3"/>
                  </a:cubicBezTo>
                  <a:cubicBezTo>
                    <a:pt x="1" y="2"/>
                    <a:pt x="2" y="1"/>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4" name="Freeform 753"/>
            <p:cNvSpPr/>
            <p:nvPr/>
          </p:nvSpPr>
          <p:spPr bwMode="auto">
            <a:xfrm>
              <a:off x="5145086" y="1871664"/>
              <a:ext cx="158750" cy="198438"/>
            </a:xfrm>
            <a:custGeom>
              <a:avLst/>
              <a:gdLst>
                <a:gd name="T0" fmla="*/ 2 w 59"/>
                <a:gd name="T1" fmla="*/ 0 h 73"/>
                <a:gd name="T2" fmla="*/ 0 w 59"/>
                <a:gd name="T3" fmla="*/ 1 h 73"/>
                <a:gd name="T4" fmla="*/ 15 w 59"/>
                <a:gd name="T5" fmla="*/ 43 h 73"/>
                <a:gd name="T6" fmla="*/ 20 w 59"/>
                <a:gd name="T7" fmla="*/ 65 h 73"/>
                <a:gd name="T8" fmla="*/ 45 w 59"/>
                <a:gd name="T9" fmla="*/ 73 h 73"/>
                <a:gd name="T10" fmla="*/ 50 w 59"/>
                <a:gd name="T11" fmla="*/ 72 h 73"/>
                <a:gd name="T12" fmla="*/ 59 w 59"/>
                <a:gd name="T13" fmla="*/ 67 h 73"/>
                <a:gd name="T14" fmla="*/ 53 w 59"/>
                <a:gd name="T15" fmla="*/ 57 h 73"/>
                <a:gd name="T16" fmla="*/ 28 w 59"/>
                <a:gd name="T17" fmla="*/ 19 h 73"/>
                <a:gd name="T18" fmla="*/ 2 w 59"/>
                <a:gd name="T1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73">
                  <a:moveTo>
                    <a:pt x="2" y="0"/>
                  </a:moveTo>
                  <a:cubicBezTo>
                    <a:pt x="1" y="0"/>
                    <a:pt x="1" y="0"/>
                    <a:pt x="0" y="1"/>
                  </a:cubicBezTo>
                  <a:cubicBezTo>
                    <a:pt x="2" y="15"/>
                    <a:pt x="12" y="28"/>
                    <a:pt x="15" y="43"/>
                  </a:cubicBezTo>
                  <a:cubicBezTo>
                    <a:pt x="16" y="50"/>
                    <a:pt x="18" y="58"/>
                    <a:pt x="20" y="65"/>
                  </a:cubicBezTo>
                  <a:cubicBezTo>
                    <a:pt x="29" y="70"/>
                    <a:pt x="37" y="73"/>
                    <a:pt x="45" y="73"/>
                  </a:cubicBezTo>
                  <a:cubicBezTo>
                    <a:pt x="47" y="73"/>
                    <a:pt x="49" y="72"/>
                    <a:pt x="50" y="72"/>
                  </a:cubicBezTo>
                  <a:cubicBezTo>
                    <a:pt x="54" y="71"/>
                    <a:pt x="57" y="69"/>
                    <a:pt x="59" y="67"/>
                  </a:cubicBezTo>
                  <a:cubicBezTo>
                    <a:pt x="57" y="63"/>
                    <a:pt x="55" y="60"/>
                    <a:pt x="53" y="57"/>
                  </a:cubicBezTo>
                  <a:cubicBezTo>
                    <a:pt x="46" y="44"/>
                    <a:pt x="39" y="28"/>
                    <a:pt x="28" y="19"/>
                  </a:cubicBezTo>
                  <a:cubicBezTo>
                    <a:pt x="22" y="15"/>
                    <a:pt x="10" y="0"/>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5" name="Freeform 754"/>
            <p:cNvSpPr>
              <a:spLocks noEditPoints="1"/>
            </p:cNvSpPr>
            <p:nvPr/>
          </p:nvSpPr>
          <p:spPr bwMode="auto">
            <a:xfrm>
              <a:off x="4408487" y="1762126"/>
              <a:ext cx="958850" cy="944563"/>
            </a:xfrm>
            <a:custGeom>
              <a:avLst/>
              <a:gdLst>
                <a:gd name="T0" fmla="*/ 91 w 354"/>
                <a:gd name="T1" fmla="*/ 328 h 349"/>
                <a:gd name="T2" fmla="*/ 0 w 354"/>
                <a:gd name="T3" fmla="*/ 173 h 349"/>
                <a:gd name="T4" fmla="*/ 25 w 354"/>
                <a:gd name="T5" fmla="*/ 82 h 349"/>
                <a:gd name="T6" fmla="*/ 175 w 354"/>
                <a:gd name="T7" fmla="*/ 0 h 349"/>
                <a:gd name="T8" fmla="*/ 264 w 354"/>
                <a:gd name="T9" fmla="*/ 24 h 349"/>
                <a:gd name="T10" fmla="*/ 354 w 354"/>
                <a:gd name="T11" fmla="*/ 171 h 349"/>
                <a:gd name="T12" fmla="*/ 330 w 354"/>
                <a:gd name="T13" fmla="*/ 252 h 349"/>
                <a:gd name="T14" fmla="*/ 172 w 354"/>
                <a:gd name="T15" fmla="*/ 349 h 349"/>
                <a:gd name="T16" fmla="*/ 91 w 354"/>
                <a:gd name="T17" fmla="*/ 328 h 349"/>
                <a:gd name="T18" fmla="*/ 32 w 354"/>
                <a:gd name="T19" fmla="*/ 86 h 349"/>
                <a:gd name="T20" fmla="*/ 8 w 354"/>
                <a:gd name="T21" fmla="*/ 173 h 349"/>
                <a:gd name="T22" fmla="*/ 95 w 354"/>
                <a:gd name="T23" fmla="*/ 321 h 349"/>
                <a:gd name="T24" fmla="*/ 172 w 354"/>
                <a:gd name="T25" fmla="*/ 342 h 349"/>
                <a:gd name="T26" fmla="*/ 324 w 354"/>
                <a:gd name="T27" fmla="*/ 248 h 349"/>
                <a:gd name="T28" fmla="*/ 346 w 354"/>
                <a:gd name="T29" fmla="*/ 171 h 349"/>
                <a:gd name="T30" fmla="*/ 260 w 354"/>
                <a:gd name="T31" fmla="*/ 30 h 349"/>
                <a:gd name="T32" fmla="*/ 175 w 354"/>
                <a:gd name="T33" fmla="*/ 8 h 349"/>
                <a:gd name="T34" fmla="*/ 32 w 354"/>
                <a:gd name="T35" fmla="*/ 8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4" h="349">
                  <a:moveTo>
                    <a:pt x="91" y="328"/>
                  </a:moveTo>
                  <a:cubicBezTo>
                    <a:pt x="30" y="292"/>
                    <a:pt x="0" y="232"/>
                    <a:pt x="0" y="173"/>
                  </a:cubicBezTo>
                  <a:cubicBezTo>
                    <a:pt x="0" y="141"/>
                    <a:pt x="8" y="109"/>
                    <a:pt x="25" y="82"/>
                  </a:cubicBezTo>
                  <a:cubicBezTo>
                    <a:pt x="58" y="29"/>
                    <a:pt x="116" y="0"/>
                    <a:pt x="175" y="0"/>
                  </a:cubicBezTo>
                  <a:cubicBezTo>
                    <a:pt x="206" y="0"/>
                    <a:pt x="236" y="8"/>
                    <a:pt x="264" y="24"/>
                  </a:cubicBezTo>
                  <a:cubicBezTo>
                    <a:pt x="321" y="56"/>
                    <a:pt x="354" y="113"/>
                    <a:pt x="354" y="171"/>
                  </a:cubicBezTo>
                  <a:cubicBezTo>
                    <a:pt x="354" y="199"/>
                    <a:pt x="346" y="227"/>
                    <a:pt x="330" y="252"/>
                  </a:cubicBezTo>
                  <a:cubicBezTo>
                    <a:pt x="290" y="316"/>
                    <a:pt x="231" y="349"/>
                    <a:pt x="172" y="349"/>
                  </a:cubicBezTo>
                  <a:cubicBezTo>
                    <a:pt x="144" y="349"/>
                    <a:pt x="117" y="342"/>
                    <a:pt x="91" y="328"/>
                  </a:cubicBezTo>
                  <a:close/>
                  <a:moveTo>
                    <a:pt x="32" y="86"/>
                  </a:moveTo>
                  <a:cubicBezTo>
                    <a:pt x="16" y="112"/>
                    <a:pt x="8" y="142"/>
                    <a:pt x="8" y="173"/>
                  </a:cubicBezTo>
                  <a:cubicBezTo>
                    <a:pt x="8" y="230"/>
                    <a:pt x="36" y="287"/>
                    <a:pt x="95" y="321"/>
                  </a:cubicBezTo>
                  <a:cubicBezTo>
                    <a:pt x="120" y="335"/>
                    <a:pt x="146" y="342"/>
                    <a:pt x="172" y="342"/>
                  </a:cubicBezTo>
                  <a:cubicBezTo>
                    <a:pt x="228" y="342"/>
                    <a:pt x="285" y="310"/>
                    <a:pt x="324" y="248"/>
                  </a:cubicBezTo>
                  <a:cubicBezTo>
                    <a:pt x="339" y="224"/>
                    <a:pt x="346" y="197"/>
                    <a:pt x="346" y="171"/>
                  </a:cubicBezTo>
                  <a:cubicBezTo>
                    <a:pt x="346" y="116"/>
                    <a:pt x="315" y="62"/>
                    <a:pt x="260" y="30"/>
                  </a:cubicBezTo>
                  <a:cubicBezTo>
                    <a:pt x="234" y="15"/>
                    <a:pt x="204" y="8"/>
                    <a:pt x="175" y="8"/>
                  </a:cubicBezTo>
                  <a:cubicBezTo>
                    <a:pt x="118" y="8"/>
                    <a:pt x="63" y="36"/>
                    <a:pt x="32" y="86"/>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6" name="Freeform 755"/>
            <p:cNvSpPr>
              <a:spLocks noEditPoints="1"/>
            </p:cNvSpPr>
            <p:nvPr/>
          </p:nvSpPr>
          <p:spPr bwMode="auto">
            <a:xfrm>
              <a:off x="4559299" y="1778001"/>
              <a:ext cx="282575" cy="860425"/>
            </a:xfrm>
            <a:custGeom>
              <a:avLst/>
              <a:gdLst>
                <a:gd name="T0" fmla="*/ 34 w 104"/>
                <a:gd name="T1" fmla="*/ 310 h 318"/>
                <a:gd name="T2" fmla="*/ 42 w 104"/>
                <a:gd name="T3" fmla="*/ 314 h 318"/>
                <a:gd name="T4" fmla="*/ 38 w 104"/>
                <a:gd name="T5" fmla="*/ 317 h 318"/>
                <a:gd name="T6" fmla="*/ 27 w 104"/>
                <a:gd name="T7" fmla="*/ 293 h 318"/>
                <a:gd name="T8" fmla="*/ 33 w 104"/>
                <a:gd name="T9" fmla="*/ 304 h 318"/>
                <a:gd name="T10" fmla="*/ 23 w 104"/>
                <a:gd name="T11" fmla="*/ 290 h 318"/>
                <a:gd name="T12" fmla="*/ 23 w 104"/>
                <a:gd name="T13" fmla="*/ 281 h 318"/>
                <a:gd name="T14" fmla="*/ 25 w 104"/>
                <a:gd name="T15" fmla="*/ 291 h 318"/>
                <a:gd name="T16" fmla="*/ 13 w 104"/>
                <a:gd name="T17" fmla="*/ 268 h 318"/>
                <a:gd name="T18" fmla="*/ 17 w 104"/>
                <a:gd name="T19" fmla="*/ 266 h 318"/>
                <a:gd name="T20" fmla="*/ 18 w 104"/>
                <a:gd name="T21" fmla="*/ 277 h 318"/>
                <a:gd name="T22" fmla="*/ 8 w 104"/>
                <a:gd name="T23" fmla="*/ 253 h 318"/>
                <a:gd name="T24" fmla="*/ 15 w 104"/>
                <a:gd name="T25" fmla="*/ 259 h 318"/>
                <a:gd name="T26" fmla="*/ 10 w 104"/>
                <a:gd name="T27" fmla="*/ 260 h 318"/>
                <a:gd name="T28" fmla="*/ 4 w 104"/>
                <a:gd name="T29" fmla="*/ 238 h 318"/>
                <a:gd name="T30" fmla="*/ 11 w 104"/>
                <a:gd name="T31" fmla="*/ 244 h 318"/>
                <a:gd name="T32" fmla="*/ 6 w 104"/>
                <a:gd name="T33" fmla="*/ 245 h 318"/>
                <a:gd name="T34" fmla="*/ 4 w 104"/>
                <a:gd name="T35" fmla="*/ 219 h 318"/>
                <a:gd name="T36" fmla="*/ 5 w 104"/>
                <a:gd name="T37" fmla="*/ 232 h 318"/>
                <a:gd name="T38" fmla="*/ 1 w 104"/>
                <a:gd name="T39" fmla="*/ 214 h 318"/>
                <a:gd name="T40" fmla="*/ 5 w 104"/>
                <a:gd name="T41" fmla="*/ 206 h 318"/>
                <a:gd name="T42" fmla="*/ 3 w 104"/>
                <a:gd name="T43" fmla="*/ 216 h 318"/>
                <a:gd name="T44" fmla="*/ 0 w 104"/>
                <a:gd name="T45" fmla="*/ 196 h 318"/>
                <a:gd name="T46" fmla="*/ 5 w 104"/>
                <a:gd name="T47" fmla="*/ 191 h 318"/>
                <a:gd name="T48" fmla="*/ 2 w 104"/>
                <a:gd name="T49" fmla="*/ 201 h 318"/>
                <a:gd name="T50" fmla="*/ 0 w 104"/>
                <a:gd name="T51" fmla="*/ 183 h 318"/>
                <a:gd name="T52" fmla="*/ 6 w 104"/>
                <a:gd name="T53" fmla="*/ 175 h 318"/>
                <a:gd name="T54" fmla="*/ 2 w 104"/>
                <a:gd name="T55" fmla="*/ 185 h 318"/>
                <a:gd name="T56" fmla="*/ 3 w 104"/>
                <a:gd name="T57" fmla="*/ 159 h 318"/>
                <a:gd name="T58" fmla="*/ 7 w 104"/>
                <a:gd name="T59" fmla="*/ 168 h 318"/>
                <a:gd name="T60" fmla="*/ 5 w 104"/>
                <a:gd name="T61" fmla="*/ 152 h 318"/>
                <a:gd name="T62" fmla="*/ 11 w 104"/>
                <a:gd name="T63" fmla="*/ 145 h 318"/>
                <a:gd name="T64" fmla="*/ 10 w 104"/>
                <a:gd name="T65" fmla="*/ 139 h 318"/>
                <a:gd name="T66" fmla="*/ 14 w 104"/>
                <a:gd name="T67" fmla="*/ 127 h 318"/>
                <a:gd name="T68" fmla="*/ 11 w 104"/>
                <a:gd name="T69" fmla="*/ 139 h 318"/>
                <a:gd name="T70" fmla="*/ 14 w 104"/>
                <a:gd name="T71" fmla="*/ 121 h 318"/>
                <a:gd name="T72" fmla="*/ 21 w 104"/>
                <a:gd name="T73" fmla="*/ 116 h 318"/>
                <a:gd name="T74" fmla="*/ 15 w 104"/>
                <a:gd name="T75" fmla="*/ 124 h 318"/>
                <a:gd name="T76" fmla="*/ 23 w 104"/>
                <a:gd name="T77" fmla="*/ 100 h 318"/>
                <a:gd name="T78" fmla="*/ 27 w 104"/>
                <a:gd name="T79" fmla="*/ 102 h 318"/>
                <a:gd name="T80" fmla="*/ 21 w 104"/>
                <a:gd name="T81" fmla="*/ 110 h 318"/>
                <a:gd name="T82" fmla="*/ 30 w 104"/>
                <a:gd name="T83" fmla="*/ 86 h 318"/>
                <a:gd name="T84" fmla="*/ 31 w 104"/>
                <a:gd name="T85" fmla="*/ 95 h 318"/>
                <a:gd name="T86" fmla="*/ 35 w 104"/>
                <a:gd name="T87" fmla="*/ 82 h 318"/>
                <a:gd name="T88" fmla="*/ 42 w 104"/>
                <a:gd name="T89" fmla="*/ 71 h 318"/>
                <a:gd name="T90" fmla="*/ 36 w 104"/>
                <a:gd name="T91" fmla="*/ 82 h 318"/>
                <a:gd name="T92" fmla="*/ 43 w 104"/>
                <a:gd name="T93" fmla="*/ 65 h 318"/>
                <a:gd name="T94" fmla="*/ 51 w 104"/>
                <a:gd name="T95" fmla="*/ 62 h 318"/>
                <a:gd name="T96" fmla="*/ 43 w 104"/>
                <a:gd name="T97" fmla="*/ 69 h 318"/>
                <a:gd name="T98" fmla="*/ 56 w 104"/>
                <a:gd name="T99" fmla="*/ 46 h 318"/>
                <a:gd name="T100" fmla="*/ 55 w 104"/>
                <a:gd name="T101" fmla="*/ 55 h 318"/>
                <a:gd name="T102" fmla="*/ 62 w 104"/>
                <a:gd name="T103" fmla="*/ 43 h 318"/>
                <a:gd name="T104" fmla="*/ 70 w 104"/>
                <a:gd name="T105" fmla="*/ 34 h 318"/>
                <a:gd name="T106" fmla="*/ 63 w 104"/>
                <a:gd name="T107" fmla="*/ 44 h 318"/>
                <a:gd name="T108" fmla="*/ 72 w 104"/>
                <a:gd name="T109" fmla="*/ 28 h 318"/>
                <a:gd name="T110" fmla="*/ 80 w 104"/>
                <a:gd name="T111" fmla="*/ 26 h 318"/>
                <a:gd name="T112" fmla="*/ 72 w 104"/>
                <a:gd name="T113" fmla="*/ 32 h 318"/>
                <a:gd name="T114" fmla="*/ 88 w 104"/>
                <a:gd name="T115" fmla="*/ 11 h 318"/>
                <a:gd name="T116" fmla="*/ 86 w 104"/>
                <a:gd name="T117" fmla="*/ 20 h 318"/>
                <a:gd name="T118" fmla="*/ 94 w 104"/>
                <a:gd name="T119" fmla="*/ 9 h 318"/>
                <a:gd name="T120" fmla="*/ 100 w 104"/>
                <a:gd name="T121" fmla="*/ 1 h 318"/>
                <a:gd name="T122" fmla="*/ 97 w 104"/>
                <a:gd name="T123" fmla="*/ 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318">
                  <a:moveTo>
                    <a:pt x="38" y="317"/>
                  </a:moveTo>
                  <a:cubicBezTo>
                    <a:pt x="37" y="315"/>
                    <a:pt x="35" y="312"/>
                    <a:pt x="34" y="310"/>
                  </a:cubicBezTo>
                  <a:cubicBezTo>
                    <a:pt x="34" y="310"/>
                    <a:pt x="34" y="310"/>
                    <a:pt x="34" y="310"/>
                  </a:cubicBezTo>
                  <a:cubicBezTo>
                    <a:pt x="33" y="309"/>
                    <a:pt x="34" y="308"/>
                    <a:pt x="35" y="307"/>
                  </a:cubicBezTo>
                  <a:cubicBezTo>
                    <a:pt x="36" y="306"/>
                    <a:pt x="37" y="307"/>
                    <a:pt x="38" y="308"/>
                  </a:cubicBezTo>
                  <a:cubicBezTo>
                    <a:pt x="39" y="310"/>
                    <a:pt x="41" y="312"/>
                    <a:pt x="42" y="314"/>
                  </a:cubicBezTo>
                  <a:cubicBezTo>
                    <a:pt x="43" y="315"/>
                    <a:pt x="42" y="317"/>
                    <a:pt x="41" y="318"/>
                  </a:cubicBezTo>
                  <a:cubicBezTo>
                    <a:pt x="41" y="318"/>
                    <a:pt x="40" y="318"/>
                    <a:pt x="40" y="318"/>
                  </a:cubicBezTo>
                  <a:cubicBezTo>
                    <a:pt x="39" y="318"/>
                    <a:pt x="39" y="318"/>
                    <a:pt x="38" y="317"/>
                  </a:cubicBezTo>
                  <a:close/>
                  <a:moveTo>
                    <a:pt x="30" y="303"/>
                  </a:moveTo>
                  <a:cubicBezTo>
                    <a:pt x="29" y="301"/>
                    <a:pt x="27" y="299"/>
                    <a:pt x="26" y="297"/>
                  </a:cubicBezTo>
                  <a:cubicBezTo>
                    <a:pt x="25" y="295"/>
                    <a:pt x="26" y="294"/>
                    <a:pt x="27" y="293"/>
                  </a:cubicBezTo>
                  <a:cubicBezTo>
                    <a:pt x="28" y="293"/>
                    <a:pt x="30" y="293"/>
                    <a:pt x="30" y="294"/>
                  </a:cubicBezTo>
                  <a:cubicBezTo>
                    <a:pt x="31" y="297"/>
                    <a:pt x="33" y="299"/>
                    <a:pt x="34" y="301"/>
                  </a:cubicBezTo>
                  <a:cubicBezTo>
                    <a:pt x="35" y="302"/>
                    <a:pt x="34" y="304"/>
                    <a:pt x="33" y="304"/>
                  </a:cubicBezTo>
                  <a:cubicBezTo>
                    <a:pt x="33" y="305"/>
                    <a:pt x="32" y="305"/>
                    <a:pt x="32" y="305"/>
                  </a:cubicBezTo>
                  <a:cubicBezTo>
                    <a:pt x="31" y="305"/>
                    <a:pt x="30" y="304"/>
                    <a:pt x="30" y="303"/>
                  </a:cubicBezTo>
                  <a:close/>
                  <a:moveTo>
                    <a:pt x="23" y="290"/>
                  </a:moveTo>
                  <a:cubicBezTo>
                    <a:pt x="21" y="287"/>
                    <a:pt x="20" y="285"/>
                    <a:pt x="19" y="282"/>
                  </a:cubicBezTo>
                  <a:cubicBezTo>
                    <a:pt x="19" y="281"/>
                    <a:pt x="19" y="280"/>
                    <a:pt x="20" y="279"/>
                  </a:cubicBezTo>
                  <a:cubicBezTo>
                    <a:pt x="21" y="279"/>
                    <a:pt x="23" y="279"/>
                    <a:pt x="23" y="281"/>
                  </a:cubicBezTo>
                  <a:cubicBezTo>
                    <a:pt x="24" y="283"/>
                    <a:pt x="26" y="285"/>
                    <a:pt x="27" y="287"/>
                  </a:cubicBezTo>
                  <a:cubicBezTo>
                    <a:pt x="27" y="289"/>
                    <a:pt x="27" y="290"/>
                    <a:pt x="26" y="291"/>
                  </a:cubicBezTo>
                  <a:cubicBezTo>
                    <a:pt x="25" y="291"/>
                    <a:pt x="25" y="291"/>
                    <a:pt x="25" y="291"/>
                  </a:cubicBezTo>
                  <a:cubicBezTo>
                    <a:pt x="24" y="291"/>
                    <a:pt x="23" y="290"/>
                    <a:pt x="23" y="290"/>
                  </a:cubicBezTo>
                  <a:close/>
                  <a:moveTo>
                    <a:pt x="16" y="275"/>
                  </a:moveTo>
                  <a:cubicBezTo>
                    <a:pt x="15" y="273"/>
                    <a:pt x="14" y="270"/>
                    <a:pt x="13" y="268"/>
                  </a:cubicBezTo>
                  <a:cubicBezTo>
                    <a:pt x="13" y="268"/>
                    <a:pt x="13" y="268"/>
                    <a:pt x="13" y="268"/>
                  </a:cubicBezTo>
                  <a:cubicBezTo>
                    <a:pt x="13" y="267"/>
                    <a:pt x="13" y="265"/>
                    <a:pt x="14" y="265"/>
                  </a:cubicBezTo>
                  <a:cubicBezTo>
                    <a:pt x="16" y="264"/>
                    <a:pt x="17" y="265"/>
                    <a:pt x="17" y="266"/>
                  </a:cubicBezTo>
                  <a:cubicBezTo>
                    <a:pt x="18" y="269"/>
                    <a:pt x="19" y="271"/>
                    <a:pt x="20" y="273"/>
                  </a:cubicBezTo>
                  <a:cubicBezTo>
                    <a:pt x="21" y="275"/>
                    <a:pt x="20" y="276"/>
                    <a:pt x="19" y="276"/>
                  </a:cubicBezTo>
                  <a:cubicBezTo>
                    <a:pt x="18" y="277"/>
                    <a:pt x="18" y="277"/>
                    <a:pt x="18" y="277"/>
                  </a:cubicBezTo>
                  <a:cubicBezTo>
                    <a:pt x="17" y="277"/>
                    <a:pt x="16" y="276"/>
                    <a:pt x="16" y="275"/>
                  </a:cubicBezTo>
                  <a:close/>
                  <a:moveTo>
                    <a:pt x="10" y="260"/>
                  </a:moveTo>
                  <a:cubicBezTo>
                    <a:pt x="10" y="258"/>
                    <a:pt x="9" y="255"/>
                    <a:pt x="8" y="253"/>
                  </a:cubicBezTo>
                  <a:cubicBezTo>
                    <a:pt x="8" y="252"/>
                    <a:pt x="8" y="250"/>
                    <a:pt x="10" y="250"/>
                  </a:cubicBezTo>
                  <a:cubicBezTo>
                    <a:pt x="11" y="250"/>
                    <a:pt x="12" y="250"/>
                    <a:pt x="13" y="252"/>
                  </a:cubicBezTo>
                  <a:cubicBezTo>
                    <a:pt x="13" y="254"/>
                    <a:pt x="14" y="256"/>
                    <a:pt x="15" y="259"/>
                  </a:cubicBezTo>
                  <a:cubicBezTo>
                    <a:pt x="15" y="260"/>
                    <a:pt x="15" y="262"/>
                    <a:pt x="13" y="262"/>
                  </a:cubicBezTo>
                  <a:cubicBezTo>
                    <a:pt x="13" y="262"/>
                    <a:pt x="13" y="262"/>
                    <a:pt x="13" y="262"/>
                  </a:cubicBezTo>
                  <a:cubicBezTo>
                    <a:pt x="12" y="262"/>
                    <a:pt x="11" y="261"/>
                    <a:pt x="10" y="260"/>
                  </a:cubicBezTo>
                  <a:close/>
                  <a:moveTo>
                    <a:pt x="6" y="245"/>
                  </a:moveTo>
                  <a:cubicBezTo>
                    <a:pt x="5" y="243"/>
                    <a:pt x="5" y="240"/>
                    <a:pt x="4" y="238"/>
                  </a:cubicBezTo>
                  <a:cubicBezTo>
                    <a:pt x="4" y="238"/>
                    <a:pt x="4" y="238"/>
                    <a:pt x="4" y="238"/>
                  </a:cubicBezTo>
                  <a:cubicBezTo>
                    <a:pt x="4" y="236"/>
                    <a:pt x="5" y="235"/>
                    <a:pt x="6" y="235"/>
                  </a:cubicBezTo>
                  <a:cubicBezTo>
                    <a:pt x="7" y="235"/>
                    <a:pt x="9" y="235"/>
                    <a:pt x="9" y="237"/>
                  </a:cubicBezTo>
                  <a:cubicBezTo>
                    <a:pt x="9" y="239"/>
                    <a:pt x="10" y="242"/>
                    <a:pt x="11" y="244"/>
                  </a:cubicBezTo>
                  <a:cubicBezTo>
                    <a:pt x="11" y="245"/>
                    <a:pt x="10" y="247"/>
                    <a:pt x="9" y="247"/>
                  </a:cubicBezTo>
                  <a:cubicBezTo>
                    <a:pt x="8" y="247"/>
                    <a:pt x="8" y="247"/>
                    <a:pt x="8" y="247"/>
                  </a:cubicBezTo>
                  <a:cubicBezTo>
                    <a:pt x="7" y="247"/>
                    <a:pt x="6" y="246"/>
                    <a:pt x="6" y="245"/>
                  </a:cubicBezTo>
                  <a:close/>
                  <a:moveTo>
                    <a:pt x="3" y="230"/>
                  </a:moveTo>
                  <a:cubicBezTo>
                    <a:pt x="2" y="227"/>
                    <a:pt x="2" y="225"/>
                    <a:pt x="2" y="222"/>
                  </a:cubicBezTo>
                  <a:cubicBezTo>
                    <a:pt x="1" y="221"/>
                    <a:pt x="2" y="220"/>
                    <a:pt x="4" y="219"/>
                  </a:cubicBezTo>
                  <a:cubicBezTo>
                    <a:pt x="5" y="219"/>
                    <a:pt x="6" y="220"/>
                    <a:pt x="6" y="221"/>
                  </a:cubicBezTo>
                  <a:cubicBezTo>
                    <a:pt x="6" y="224"/>
                    <a:pt x="7" y="227"/>
                    <a:pt x="7" y="229"/>
                  </a:cubicBezTo>
                  <a:cubicBezTo>
                    <a:pt x="8" y="230"/>
                    <a:pt x="7" y="232"/>
                    <a:pt x="5" y="232"/>
                  </a:cubicBezTo>
                  <a:cubicBezTo>
                    <a:pt x="5" y="232"/>
                    <a:pt x="5" y="232"/>
                    <a:pt x="5" y="232"/>
                  </a:cubicBezTo>
                  <a:cubicBezTo>
                    <a:pt x="4" y="232"/>
                    <a:pt x="3" y="231"/>
                    <a:pt x="3" y="230"/>
                  </a:cubicBezTo>
                  <a:close/>
                  <a:moveTo>
                    <a:pt x="1" y="214"/>
                  </a:moveTo>
                  <a:cubicBezTo>
                    <a:pt x="0" y="212"/>
                    <a:pt x="0" y="209"/>
                    <a:pt x="0" y="206"/>
                  </a:cubicBezTo>
                  <a:cubicBezTo>
                    <a:pt x="0" y="205"/>
                    <a:pt x="1" y="204"/>
                    <a:pt x="2" y="204"/>
                  </a:cubicBezTo>
                  <a:cubicBezTo>
                    <a:pt x="4" y="204"/>
                    <a:pt x="5" y="205"/>
                    <a:pt x="5" y="206"/>
                  </a:cubicBezTo>
                  <a:cubicBezTo>
                    <a:pt x="5" y="209"/>
                    <a:pt x="5" y="211"/>
                    <a:pt x="5" y="214"/>
                  </a:cubicBezTo>
                  <a:cubicBezTo>
                    <a:pt x="5" y="215"/>
                    <a:pt x="5" y="216"/>
                    <a:pt x="3" y="216"/>
                  </a:cubicBezTo>
                  <a:cubicBezTo>
                    <a:pt x="3" y="216"/>
                    <a:pt x="3" y="216"/>
                    <a:pt x="3" y="216"/>
                  </a:cubicBezTo>
                  <a:cubicBezTo>
                    <a:pt x="2" y="216"/>
                    <a:pt x="1" y="215"/>
                    <a:pt x="1" y="214"/>
                  </a:cubicBezTo>
                  <a:close/>
                  <a:moveTo>
                    <a:pt x="0" y="198"/>
                  </a:moveTo>
                  <a:cubicBezTo>
                    <a:pt x="0" y="198"/>
                    <a:pt x="0" y="197"/>
                    <a:pt x="0" y="196"/>
                  </a:cubicBezTo>
                  <a:cubicBezTo>
                    <a:pt x="0" y="194"/>
                    <a:pt x="0" y="192"/>
                    <a:pt x="0" y="191"/>
                  </a:cubicBezTo>
                  <a:cubicBezTo>
                    <a:pt x="0" y="189"/>
                    <a:pt x="1" y="188"/>
                    <a:pt x="2" y="188"/>
                  </a:cubicBezTo>
                  <a:cubicBezTo>
                    <a:pt x="4" y="188"/>
                    <a:pt x="5" y="189"/>
                    <a:pt x="5" y="191"/>
                  </a:cubicBezTo>
                  <a:cubicBezTo>
                    <a:pt x="5" y="193"/>
                    <a:pt x="5" y="194"/>
                    <a:pt x="5" y="196"/>
                  </a:cubicBezTo>
                  <a:cubicBezTo>
                    <a:pt x="5" y="197"/>
                    <a:pt x="5" y="198"/>
                    <a:pt x="5" y="198"/>
                  </a:cubicBezTo>
                  <a:cubicBezTo>
                    <a:pt x="5" y="200"/>
                    <a:pt x="3" y="201"/>
                    <a:pt x="2" y="201"/>
                  </a:cubicBezTo>
                  <a:cubicBezTo>
                    <a:pt x="1" y="201"/>
                    <a:pt x="0" y="200"/>
                    <a:pt x="0" y="198"/>
                  </a:cubicBezTo>
                  <a:close/>
                  <a:moveTo>
                    <a:pt x="2" y="185"/>
                  </a:moveTo>
                  <a:cubicBezTo>
                    <a:pt x="1" y="185"/>
                    <a:pt x="0" y="184"/>
                    <a:pt x="0" y="183"/>
                  </a:cubicBezTo>
                  <a:cubicBezTo>
                    <a:pt x="0" y="180"/>
                    <a:pt x="1" y="177"/>
                    <a:pt x="1" y="175"/>
                  </a:cubicBezTo>
                  <a:cubicBezTo>
                    <a:pt x="1" y="174"/>
                    <a:pt x="2" y="173"/>
                    <a:pt x="4" y="173"/>
                  </a:cubicBezTo>
                  <a:cubicBezTo>
                    <a:pt x="5" y="173"/>
                    <a:pt x="6" y="174"/>
                    <a:pt x="6" y="175"/>
                  </a:cubicBezTo>
                  <a:cubicBezTo>
                    <a:pt x="5" y="178"/>
                    <a:pt x="5" y="180"/>
                    <a:pt x="5" y="183"/>
                  </a:cubicBezTo>
                  <a:cubicBezTo>
                    <a:pt x="5" y="184"/>
                    <a:pt x="4" y="185"/>
                    <a:pt x="3" y="185"/>
                  </a:cubicBezTo>
                  <a:lnTo>
                    <a:pt x="2" y="185"/>
                  </a:lnTo>
                  <a:close/>
                  <a:moveTo>
                    <a:pt x="4" y="170"/>
                  </a:moveTo>
                  <a:cubicBezTo>
                    <a:pt x="3" y="169"/>
                    <a:pt x="2" y="168"/>
                    <a:pt x="2" y="167"/>
                  </a:cubicBezTo>
                  <a:cubicBezTo>
                    <a:pt x="2" y="164"/>
                    <a:pt x="3" y="162"/>
                    <a:pt x="3" y="159"/>
                  </a:cubicBezTo>
                  <a:cubicBezTo>
                    <a:pt x="3" y="158"/>
                    <a:pt x="5" y="157"/>
                    <a:pt x="6" y="157"/>
                  </a:cubicBezTo>
                  <a:cubicBezTo>
                    <a:pt x="7" y="158"/>
                    <a:pt x="8" y="159"/>
                    <a:pt x="8" y="160"/>
                  </a:cubicBezTo>
                  <a:cubicBezTo>
                    <a:pt x="7" y="163"/>
                    <a:pt x="7" y="165"/>
                    <a:pt x="7" y="168"/>
                  </a:cubicBezTo>
                  <a:cubicBezTo>
                    <a:pt x="6" y="169"/>
                    <a:pt x="5" y="170"/>
                    <a:pt x="4" y="170"/>
                  </a:cubicBezTo>
                  <a:close/>
                  <a:moveTo>
                    <a:pt x="7" y="154"/>
                  </a:moveTo>
                  <a:cubicBezTo>
                    <a:pt x="5" y="154"/>
                    <a:pt x="5" y="153"/>
                    <a:pt x="5" y="152"/>
                  </a:cubicBezTo>
                  <a:cubicBezTo>
                    <a:pt x="5" y="149"/>
                    <a:pt x="6" y="146"/>
                    <a:pt x="7" y="144"/>
                  </a:cubicBezTo>
                  <a:cubicBezTo>
                    <a:pt x="7" y="143"/>
                    <a:pt x="8" y="142"/>
                    <a:pt x="10" y="142"/>
                  </a:cubicBezTo>
                  <a:cubicBezTo>
                    <a:pt x="11" y="142"/>
                    <a:pt x="12" y="144"/>
                    <a:pt x="11" y="145"/>
                  </a:cubicBezTo>
                  <a:cubicBezTo>
                    <a:pt x="11" y="147"/>
                    <a:pt x="10" y="150"/>
                    <a:pt x="9" y="153"/>
                  </a:cubicBezTo>
                  <a:cubicBezTo>
                    <a:pt x="9" y="154"/>
                    <a:pt x="8" y="154"/>
                    <a:pt x="7" y="154"/>
                  </a:cubicBezTo>
                  <a:close/>
                  <a:moveTo>
                    <a:pt x="10" y="139"/>
                  </a:moveTo>
                  <a:cubicBezTo>
                    <a:pt x="9" y="139"/>
                    <a:pt x="8" y="137"/>
                    <a:pt x="9" y="136"/>
                  </a:cubicBezTo>
                  <a:cubicBezTo>
                    <a:pt x="10" y="134"/>
                    <a:pt x="10" y="131"/>
                    <a:pt x="11" y="129"/>
                  </a:cubicBezTo>
                  <a:cubicBezTo>
                    <a:pt x="12" y="128"/>
                    <a:pt x="13" y="127"/>
                    <a:pt x="14" y="127"/>
                  </a:cubicBezTo>
                  <a:cubicBezTo>
                    <a:pt x="15" y="128"/>
                    <a:pt x="16" y="129"/>
                    <a:pt x="16" y="130"/>
                  </a:cubicBezTo>
                  <a:cubicBezTo>
                    <a:pt x="15" y="133"/>
                    <a:pt x="14" y="135"/>
                    <a:pt x="13" y="138"/>
                  </a:cubicBezTo>
                  <a:cubicBezTo>
                    <a:pt x="13" y="139"/>
                    <a:pt x="12" y="139"/>
                    <a:pt x="11" y="139"/>
                  </a:cubicBezTo>
                  <a:lnTo>
                    <a:pt x="10" y="139"/>
                  </a:lnTo>
                  <a:close/>
                  <a:moveTo>
                    <a:pt x="15" y="124"/>
                  </a:moveTo>
                  <a:cubicBezTo>
                    <a:pt x="14" y="124"/>
                    <a:pt x="13" y="123"/>
                    <a:pt x="14" y="121"/>
                  </a:cubicBezTo>
                  <a:cubicBezTo>
                    <a:pt x="15" y="119"/>
                    <a:pt x="16" y="116"/>
                    <a:pt x="17" y="114"/>
                  </a:cubicBezTo>
                  <a:cubicBezTo>
                    <a:pt x="17" y="113"/>
                    <a:pt x="19" y="112"/>
                    <a:pt x="20" y="113"/>
                  </a:cubicBezTo>
                  <a:cubicBezTo>
                    <a:pt x="21" y="113"/>
                    <a:pt x="21" y="115"/>
                    <a:pt x="21" y="116"/>
                  </a:cubicBezTo>
                  <a:cubicBezTo>
                    <a:pt x="20" y="118"/>
                    <a:pt x="19" y="121"/>
                    <a:pt x="18" y="123"/>
                  </a:cubicBezTo>
                  <a:cubicBezTo>
                    <a:pt x="18" y="124"/>
                    <a:pt x="17" y="124"/>
                    <a:pt x="16" y="124"/>
                  </a:cubicBezTo>
                  <a:lnTo>
                    <a:pt x="15" y="124"/>
                  </a:lnTo>
                  <a:close/>
                  <a:moveTo>
                    <a:pt x="21" y="110"/>
                  </a:moveTo>
                  <a:cubicBezTo>
                    <a:pt x="20" y="109"/>
                    <a:pt x="19" y="108"/>
                    <a:pt x="20" y="107"/>
                  </a:cubicBezTo>
                  <a:cubicBezTo>
                    <a:pt x="21" y="104"/>
                    <a:pt x="22" y="102"/>
                    <a:pt x="23" y="100"/>
                  </a:cubicBezTo>
                  <a:cubicBezTo>
                    <a:pt x="23" y="100"/>
                    <a:pt x="23" y="100"/>
                    <a:pt x="23" y="100"/>
                  </a:cubicBezTo>
                  <a:cubicBezTo>
                    <a:pt x="24" y="98"/>
                    <a:pt x="25" y="98"/>
                    <a:pt x="26" y="99"/>
                  </a:cubicBezTo>
                  <a:cubicBezTo>
                    <a:pt x="27" y="99"/>
                    <a:pt x="28" y="100"/>
                    <a:pt x="27" y="102"/>
                  </a:cubicBezTo>
                  <a:cubicBezTo>
                    <a:pt x="26" y="104"/>
                    <a:pt x="25" y="106"/>
                    <a:pt x="24" y="109"/>
                  </a:cubicBezTo>
                  <a:cubicBezTo>
                    <a:pt x="24" y="110"/>
                    <a:pt x="23" y="110"/>
                    <a:pt x="22" y="110"/>
                  </a:cubicBezTo>
                  <a:lnTo>
                    <a:pt x="21" y="110"/>
                  </a:lnTo>
                  <a:close/>
                  <a:moveTo>
                    <a:pt x="28" y="96"/>
                  </a:moveTo>
                  <a:cubicBezTo>
                    <a:pt x="26" y="95"/>
                    <a:pt x="26" y="94"/>
                    <a:pt x="27" y="93"/>
                  </a:cubicBezTo>
                  <a:cubicBezTo>
                    <a:pt x="28" y="90"/>
                    <a:pt x="29" y="88"/>
                    <a:pt x="30" y="86"/>
                  </a:cubicBezTo>
                  <a:cubicBezTo>
                    <a:pt x="31" y="85"/>
                    <a:pt x="32" y="84"/>
                    <a:pt x="34" y="85"/>
                  </a:cubicBezTo>
                  <a:cubicBezTo>
                    <a:pt x="35" y="85"/>
                    <a:pt x="35" y="87"/>
                    <a:pt x="34" y="88"/>
                  </a:cubicBezTo>
                  <a:cubicBezTo>
                    <a:pt x="33" y="90"/>
                    <a:pt x="32" y="92"/>
                    <a:pt x="31" y="95"/>
                  </a:cubicBezTo>
                  <a:cubicBezTo>
                    <a:pt x="30" y="96"/>
                    <a:pt x="30" y="96"/>
                    <a:pt x="29" y="96"/>
                  </a:cubicBezTo>
                  <a:lnTo>
                    <a:pt x="28" y="96"/>
                  </a:lnTo>
                  <a:close/>
                  <a:moveTo>
                    <a:pt x="35" y="82"/>
                  </a:moveTo>
                  <a:cubicBezTo>
                    <a:pt x="34" y="81"/>
                    <a:pt x="34" y="80"/>
                    <a:pt x="34" y="79"/>
                  </a:cubicBezTo>
                  <a:cubicBezTo>
                    <a:pt x="36" y="77"/>
                    <a:pt x="37" y="74"/>
                    <a:pt x="38" y="72"/>
                  </a:cubicBezTo>
                  <a:cubicBezTo>
                    <a:pt x="39" y="71"/>
                    <a:pt x="40" y="71"/>
                    <a:pt x="42" y="71"/>
                  </a:cubicBezTo>
                  <a:cubicBezTo>
                    <a:pt x="43" y="72"/>
                    <a:pt x="43" y="73"/>
                    <a:pt x="42" y="75"/>
                  </a:cubicBezTo>
                  <a:cubicBezTo>
                    <a:pt x="41" y="77"/>
                    <a:pt x="40" y="79"/>
                    <a:pt x="38" y="81"/>
                  </a:cubicBezTo>
                  <a:cubicBezTo>
                    <a:pt x="38" y="82"/>
                    <a:pt x="37" y="82"/>
                    <a:pt x="36" y="82"/>
                  </a:cubicBezTo>
                  <a:cubicBezTo>
                    <a:pt x="36" y="82"/>
                    <a:pt x="35" y="82"/>
                    <a:pt x="35" y="82"/>
                  </a:cubicBezTo>
                  <a:close/>
                  <a:moveTo>
                    <a:pt x="43" y="69"/>
                  </a:moveTo>
                  <a:cubicBezTo>
                    <a:pt x="42" y="68"/>
                    <a:pt x="42" y="67"/>
                    <a:pt x="43" y="65"/>
                  </a:cubicBezTo>
                  <a:cubicBezTo>
                    <a:pt x="44" y="63"/>
                    <a:pt x="46" y="61"/>
                    <a:pt x="47" y="59"/>
                  </a:cubicBezTo>
                  <a:cubicBezTo>
                    <a:pt x="48" y="58"/>
                    <a:pt x="49" y="58"/>
                    <a:pt x="50" y="58"/>
                  </a:cubicBezTo>
                  <a:cubicBezTo>
                    <a:pt x="51" y="59"/>
                    <a:pt x="52" y="61"/>
                    <a:pt x="51" y="62"/>
                  </a:cubicBezTo>
                  <a:cubicBezTo>
                    <a:pt x="49" y="64"/>
                    <a:pt x="48" y="66"/>
                    <a:pt x="47" y="68"/>
                  </a:cubicBezTo>
                  <a:cubicBezTo>
                    <a:pt x="46" y="69"/>
                    <a:pt x="45" y="69"/>
                    <a:pt x="45" y="69"/>
                  </a:cubicBezTo>
                  <a:cubicBezTo>
                    <a:pt x="44" y="69"/>
                    <a:pt x="44" y="69"/>
                    <a:pt x="43" y="69"/>
                  </a:cubicBezTo>
                  <a:close/>
                  <a:moveTo>
                    <a:pt x="52" y="56"/>
                  </a:moveTo>
                  <a:cubicBezTo>
                    <a:pt x="51" y="55"/>
                    <a:pt x="51" y="54"/>
                    <a:pt x="52" y="53"/>
                  </a:cubicBezTo>
                  <a:cubicBezTo>
                    <a:pt x="53" y="50"/>
                    <a:pt x="55" y="48"/>
                    <a:pt x="56" y="46"/>
                  </a:cubicBezTo>
                  <a:cubicBezTo>
                    <a:pt x="57" y="45"/>
                    <a:pt x="59" y="45"/>
                    <a:pt x="60" y="46"/>
                  </a:cubicBezTo>
                  <a:cubicBezTo>
                    <a:pt x="61" y="47"/>
                    <a:pt x="61" y="48"/>
                    <a:pt x="60" y="49"/>
                  </a:cubicBezTo>
                  <a:cubicBezTo>
                    <a:pt x="59" y="51"/>
                    <a:pt x="57" y="53"/>
                    <a:pt x="55" y="55"/>
                  </a:cubicBezTo>
                  <a:cubicBezTo>
                    <a:pt x="55" y="56"/>
                    <a:pt x="54" y="56"/>
                    <a:pt x="54" y="56"/>
                  </a:cubicBezTo>
                  <a:cubicBezTo>
                    <a:pt x="53" y="56"/>
                    <a:pt x="53" y="56"/>
                    <a:pt x="52" y="56"/>
                  </a:cubicBezTo>
                  <a:close/>
                  <a:moveTo>
                    <a:pt x="62" y="43"/>
                  </a:moveTo>
                  <a:cubicBezTo>
                    <a:pt x="61" y="43"/>
                    <a:pt x="60" y="41"/>
                    <a:pt x="61" y="40"/>
                  </a:cubicBezTo>
                  <a:cubicBezTo>
                    <a:pt x="63" y="38"/>
                    <a:pt x="65" y="36"/>
                    <a:pt x="66" y="34"/>
                  </a:cubicBezTo>
                  <a:cubicBezTo>
                    <a:pt x="67" y="33"/>
                    <a:pt x="69" y="33"/>
                    <a:pt x="70" y="34"/>
                  </a:cubicBezTo>
                  <a:cubicBezTo>
                    <a:pt x="71" y="35"/>
                    <a:pt x="71" y="36"/>
                    <a:pt x="70" y="37"/>
                  </a:cubicBezTo>
                  <a:cubicBezTo>
                    <a:pt x="68" y="39"/>
                    <a:pt x="67" y="41"/>
                    <a:pt x="65" y="43"/>
                  </a:cubicBezTo>
                  <a:cubicBezTo>
                    <a:pt x="64" y="44"/>
                    <a:pt x="64" y="44"/>
                    <a:pt x="63" y="44"/>
                  </a:cubicBezTo>
                  <a:cubicBezTo>
                    <a:pt x="63" y="44"/>
                    <a:pt x="62" y="44"/>
                    <a:pt x="62" y="43"/>
                  </a:cubicBezTo>
                  <a:close/>
                  <a:moveTo>
                    <a:pt x="72" y="32"/>
                  </a:moveTo>
                  <a:cubicBezTo>
                    <a:pt x="71" y="31"/>
                    <a:pt x="71" y="29"/>
                    <a:pt x="72" y="28"/>
                  </a:cubicBezTo>
                  <a:cubicBezTo>
                    <a:pt x="73" y="26"/>
                    <a:pt x="75" y="24"/>
                    <a:pt x="77" y="22"/>
                  </a:cubicBezTo>
                  <a:cubicBezTo>
                    <a:pt x="78" y="22"/>
                    <a:pt x="79" y="21"/>
                    <a:pt x="80" y="22"/>
                  </a:cubicBezTo>
                  <a:cubicBezTo>
                    <a:pt x="81" y="23"/>
                    <a:pt x="81" y="25"/>
                    <a:pt x="80" y="26"/>
                  </a:cubicBezTo>
                  <a:cubicBezTo>
                    <a:pt x="79" y="27"/>
                    <a:pt x="77" y="29"/>
                    <a:pt x="75" y="31"/>
                  </a:cubicBezTo>
                  <a:cubicBezTo>
                    <a:pt x="75" y="32"/>
                    <a:pt x="74" y="32"/>
                    <a:pt x="73" y="32"/>
                  </a:cubicBezTo>
                  <a:cubicBezTo>
                    <a:pt x="73" y="32"/>
                    <a:pt x="72" y="32"/>
                    <a:pt x="72" y="32"/>
                  </a:cubicBezTo>
                  <a:close/>
                  <a:moveTo>
                    <a:pt x="82" y="20"/>
                  </a:moveTo>
                  <a:cubicBezTo>
                    <a:pt x="81" y="19"/>
                    <a:pt x="81" y="18"/>
                    <a:pt x="82" y="17"/>
                  </a:cubicBezTo>
                  <a:cubicBezTo>
                    <a:pt x="84" y="15"/>
                    <a:pt x="86" y="13"/>
                    <a:pt x="88" y="11"/>
                  </a:cubicBezTo>
                  <a:cubicBezTo>
                    <a:pt x="89" y="10"/>
                    <a:pt x="90" y="10"/>
                    <a:pt x="91" y="11"/>
                  </a:cubicBezTo>
                  <a:cubicBezTo>
                    <a:pt x="92" y="12"/>
                    <a:pt x="92" y="14"/>
                    <a:pt x="91" y="15"/>
                  </a:cubicBezTo>
                  <a:cubicBezTo>
                    <a:pt x="89" y="16"/>
                    <a:pt x="88" y="18"/>
                    <a:pt x="86" y="20"/>
                  </a:cubicBezTo>
                  <a:cubicBezTo>
                    <a:pt x="85" y="20"/>
                    <a:pt x="85" y="21"/>
                    <a:pt x="84" y="21"/>
                  </a:cubicBezTo>
                  <a:cubicBezTo>
                    <a:pt x="83" y="21"/>
                    <a:pt x="83" y="20"/>
                    <a:pt x="82" y="20"/>
                  </a:cubicBezTo>
                  <a:close/>
                  <a:moveTo>
                    <a:pt x="94" y="9"/>
                  </a:moveTo>
                  <a:cubicBezTo>
                    <a:pt x="93" y="8"/>
                    <a:pt x="93" y="7"/>
                    <a:pt x="94" y="6"/>
                  </a:cubicBezTo>
                  <a:cubicBezTo>
                    <a:pt x="97" y="2"/>
                    <a:pt x="100" y="1"/>
                    <a:pt x="100" y="1"/>
                  </a:cubicBezTo>
                  <a:cubicBezTo>
                    <a:pt x="100" y="1"/>
                    <a:pt x="100" y="1"/>
                    <a:pt x="100" y="1"/>
                  </a:cubicBezTo>
                  <a:cubicBezTo>
                    <a:pt x="101" y="0"/>
                    <a:pt x="102" y="0"/>
                    <a:pt x="103" y="1"/>
                  </a:cubicBezTo>
                  <a:cubicBezTo>
                    <a:pt x="104" y="2"/>
                    <a:pt x="104" y="3"/>
                    <a:pt x="103" y="4"/>
                  </a:cubicBezTo>
                  <a:cubicBezTo>
                    <a:pt x="103" y="4"/>
                    <a:pt x="101" y="6"/>
                    <a:pt x="97" y="9"/>
                  </a:cubicBezTo>
                  <a:cubicBezTo>
                    <a:pt x="96" y="10"/>
                    <a:pt x="96" y="10"/>
                    <a:pt x="95" y="10"/>
                  </a:cubicBezTo>
                  <a:cubicBezTo>
                    <a:pt x="95" y="10"/>
                    <a:pt x="94" y="10"/>
                    <a:pt x="94" y="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7" name="Freeform 756"/>
            <p:cNvSpPr>
              <a:spLocks noEditPoints="1"/>
            </p:cNvSpPr>
            <p:nvPr/>
          </p:nvSpPr>
          <p:spPr bwMode="auto">
            <a:xfrm>
              <a:off x="4819649" y="1854201"/>
              <a:ext cx="387350" cy="841375"/>
            </a:xfrm>
            <a:custGeom>
              <a:avLst/>
              <a:gdLst>
                <a:gd name="T0" fmla="*/ 12 w 143"/>
                <a:gd name="T1" fmla="*/ 304 h 311"/>
                <a:gd name="T2" fmla="*/ 1 w 143"/>
                <a:gd name="T3" fmla="*/ 310 h 311"/>
                <a:gd name="T4" fmla="*/ 26 w 143"/>
                <a:gd name="T5" fmla="*/ 297 h 311"/>
                <a:gd name="T6" fmla="*/ 15 w 143"/>
                <a:gd name="T7" fmla="*/ 303 h 311"/>
                <a:gd name="T8" fmla="*/ 39 w 143"/>
                <a:gd name="T9" fmla="*/ 289 h 311"/>
                <a:gd name="T10" fmla="*/ 29 w 143"/>
                <a:gd name="T11" fmla="*/ 295 h 311"/>
                <a:gd name="T12" fmla="*/ 52 w 143"/>
                <a:gd name="T13" fmla="*/ 280 h 311"/>
                <a:gd name="T14" fmla="*/ 42 w 143"/>
                <a:gd name="T15" fmla="*/ 287 h 311"/>
                <a:gd name="T16" fmla="*/ 61 w 143"/>
                <a:gd name="T17" fmla="*/ 270 h 311"/>
                <a:gd name="T18" fmla="*/ 57 w 143"/>
                <a:gd name="T19" fmla="*/ 279 h 311"/>
                <a:gd name="T20" fmla="*/ 73 w 143"/>
                <a:gd name="T21" fmla="*/ 260 h 311"/>
                <a:gd name="T22" fmla="*/ 69 w 143"/>
                <a:gd name="T23" fmla="*/ 269 h 311"/>
                <a:gd name="T24" fmla="*/ 84 w 143"/>
                <a:gd name="T25" fmla="*/ 249 h 311"/>
                <a:gd name="T26" fmla="*/ 80 w 143"/>
                <a:gd name="T27" fmla="*/ 259 h 311"/>
                <a:gd name="T28" fmla="*/ 84 w 143"/>
                <a:gd name="T29" fmla="*/ 249 h 311"/>
                <a:gd name="T30" fmla="*/ 94 w 143"/>
                <a:gd name="T31" fmla="*/ 238 h 311"/>
                <a:gd name="T32" fmla="*/ 91 w 143"/>
                <a:gd name="T33" fmla="*/ 247 h 311"/>
                <a:gd name="T34" fmla="*/ 103 w 143"/>
                <a:gd name="T35" fmla="*/ 225 h 311"/>
                <a:gd name="T36" fmla="*/ 101 w 143"/>
                <a:gd name="T37" fmla="*/ 235 h 311"/>
                <a:gd name="T38" fmla="*/ 112 w 143"/>
                <a:gd name="T39" fmla="*/ 212 h 311"/>
                <a:gd name="T40" fmla="*/ 110 w 143"/>
                <a:gd name="T41" fmla="*/ 223 h 311"/>
                <a:gd name="T42" fmla="*/ 119 w 143"/>
                <a:gd name="T43" fmla="*/ 199 h 311"/>
                <a:gd name="T44" fmla="*/ 117 w 143"/>
                <a:gd name="T45" fmla="*/ 209 h 311"/>
                <a:gd name="T46" fmla="*/ 125 w 143"/>
                <a:gd name="T47" fmla="*/ 185 h 311"/>
                <a:gd name="T48" fmla="*/ 124 w 143"/>
                <a:gd name="T49" fmla="*/ 195 h 311"/>
                <a:gd name="T50" fmla="*/ 130 w 143"/>
                <a:gd name="T51" fmla="*/ 170 h 311"/>
                <a:gd name="T52" fmla="*/ 130 w 143"/>
                <a:gd name="T53" fmla="*/ 180 h 311"/>
                <a:gd name="T54" fmla="*/ 134 w 143"/>
                <a:gd name="T55" fmla="*/ 155 h 311"/>
                <a:gd name="T56" fmla="*/ 136 w 143"/>
                <a:gd name="T57" fmla="*/ 164 h 311"/>
                <a:gd name="T58" fmla="*/ 136 w 143"/>
                <a:gd name="T59" fmla="*/ 140 h 311"/>
                <a:gd name="T60" fmla="*/ 137 w 143"/>
                <a:gd name="T61" fmla="*/ 150 h 311"/>
                <a:gd name="T62" fmla="*/ 138 w 143"/>
                <a:gd name="T63" fmla="*/ 125 h 311"/>
                <a:gd name="T64" fmla="*/ 140 w 143"/>
                <a:gd name="T65" fmla="*/ 135 h 311"/>
                <a:gd name="T66" fmla="*/ 139 w 143"/>
                <a:gd name="T67" fmla="*/ 109 h 311"/>
                <a:gd name="T68" fmla="*/ 141 w 143"/>
                <a:gd name="T69" fmla="*/ 119 h 311"/>
                <a:gd name="T70" fmla="*/ 141 w 143"/>
                <a:gd name="T71" fmla="*/ 91 h 311"/>
                <a:gd name="T72" fmla="*/ 141 w 143"/>
                <a:gd name="T73" fmla="*/ 104 h 311"/>
                <a:gd name="T74" fmla="*/ 139 w 143"/>
                <a:gd name="T75" fmla="*/ 76 h 311"/>
                <a:gd name="T76" fmla="*/ 140 w 143"/>
                <a:gd name="T77" fmla="*/ 88 h 311"/>
                <a:gd name="T78" fmla="*/ 135 w 143"/>
                <a:gd name="T79" fmla="*/ 63 h 311"/>
                <a:gd name="T80" fmla="*/ 139 w 143"/>
                <a:gd name="T81" fmla="*/ 72 h 311"/>
                <a:gd name="T82" fmla="*/ 132 w 143"/>
                <a:gd name="T83" fmla="*/ 48 h 311"/>
                <a:gd name="T84" fmla="*/ 138 w 143"/>
                <a:gd name="T85" fmla="*/ 54 h 311"/>
                <a:gd name="T86" fmla="*/ 131 w 143"/>
                <a:gd name="T87" fmla="*/ 40 h 311"/>
                <a:gd name="T88" fmla="*/ 133 w 143"/>
                <a:gd name="T89" fmla="*/ 31 h 311"/>
                <a:gd name="T90" fmla="*/ 131 w 143"/>
                <a:gd name="T91" fmla="*/ 40 h 311"/>
                <a:gd name="T92" fmla="*/ 129 w 143"/>
                <a:gd name="T93" fmla="*/ 16 h 311"/>
                <a:gd name="T94" fmla="*/ 126 w 143"/>
                <a:gd name="T95" fmla="*/ 25 h 311"/>
                <a:gd name="T96" fmla="*/ 120 w 143"/>
                <a:gd name="T97" fmla="*/ 0 h 311"/>
                <a:gd name="T98" fmla="*/ 124 w 143"/>
                <a:gd name="T99" fmla="*/ 1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3" h="311">
                  <a:moveTo>
                    <a:pt x="1" y="310"/>
                  </a:moveTo>
                  <a:cubicBezTo>
                    <a:pt x="0" y="308"/>
                    <a:pt x="1" y="307"/>
                    <a:pt x="2" y="306"/>
                  </a:cubicBezTo>
                  <a:cubicBezTo>
                    <a:pt x="5" y="305"/>
                    <a:pt x="7" y="304"/>
                    <a:pt x="9" y="303"/>
                  </a:cubicBezTo>
                  <a:cubicBezTo>
                    <a:pt x="10" y="302"/>
                    <a:pt x="12" y="303"/>
                    <a:pt x="12" y="304"/>
                  </a:cubicBezTo>
                  <a:cubicBezTo>
                    <a:pt x="13" y="305"/>
                    <a:pt x="12" y="307"/>
                    <a:pt x="11" y="307"/>
                  </a:cubicBezTo>
                  <a:cubicBezTo>
                    <a:pt x="9" y="308"/>
                    <a:pt x="7" y="310"/>
                    <a:pt x="4" y="311"/>
                  </a:cubicBezTo>
                  <a:cubicBezTo>
                    <a:pt x="3" y="311"/>
                    <a:pt x="3" y="311"/>
                    <a:pt x="3" y="311"/>
                  </a:cubicBezTo>
                  <a:cubicBezTo>
                    <a:pt x="2" y="311"/>
                    <a:pt x="1" y="310"/>
                    <a:pt x="1" y="310"/>
                  </a:cubicBezTo>
                  <a:close/>
                  <a:moveTo>
                    <a:pt x="15" y="303"/>
                  </a:moveTo>
                  <a:cubicBezTo>
                    <a:pt x="14" y="302"/>
                    <a:pt x="15" y="300"/>
                    <a:pt x="16" y="300"/>
                  </a:cubicBezTo>
                  <a:cubicBezTo>
                    <a:pt x="18" y="298"/>
                    <a:pt x="21" y="297"/>
                    <a:pt x="23" y="296"/>
                  </a:cubicBezTo>
                  <a:cubicBezTo>
                    <a:pt x="24" y="295"/>
                    <a:pt x="25" y="296"/>
                    <a:pt x="26" y="297"/>
                  </a:cubicBezTo>
                  <a:cubicBezTo>
                    <a:pt x="27" y="298"/>
                    <a:pt x="26" y="299"/>
                    <a:pt x="25" y="300"/>
                  </a:cubicBezTo>
                  <a:cubicBezTo>
                    <a:pt x="23" y="301"/>
                    <a:pt x="21" y="302"/>
                    <a:pt x="18" y="304"/>
                  </a:cubicBezTo>
                  <a:cubicBezTo>
                    <a:pt x="18" y="304"/>
                    <a:pt x="17" y="304"/>
                    <a:pt x="17" y="304"/>
                  </a:cubicBezTo>
                  <a:cubicBezTo>
                    <a:pt x="16" y="304"/>
                    <a:pt x="15" y="304"/>
                    <a:pt x="15" y="303"/>
                  </a:cubicBezTo>
                  <a:close/>
                  <a:moveTo>
                    <a:pt x="29" y="295"/>
                  </a:moveTo>
                  <a:cubicBezTo>
                    <a:pt x="28" y="294"/>
                    <a:pt x="28" y="293"/>
                    <a:pt x="30" y="292"/>
                  </a:cubicBezTo>
                  <a:cubicBezTo>
                    <a:pt x="32" y="291"/>
                    <a:pt x="34" y="289"/>
                    <a:pt x="36" y="288"/>
                  </a:cubicBezTo>
                  <a:cubicBezTo>
                    <a:pt x="37" y="287"/>
                    <a:pt x="39" y="288"/>
                    <a:pt x="39" y="289"/>
                  </a:cubicBezTo>
                  <a:cubicBezTo>
                    <a:pt x="40" y="290"/>
                    <a:pt x="40" y="291"/>
                    <a:pt x="39" y="292"/>
                  </a:cubicBezTo>
                  <a:cubicBezTo>
                    <a:pt x="36" y="293"/>
                    <a:pt x="34" y="295"/>
                    <a:pt x="32" y="296"/>
                  </a:cubicBezTo>
                  <a:cubicBezTo>
                    <a:pt x="32" y="296"/>
                    <a:pt x="31" y="296"/>
                    <a:pt x="31" y="296"/>
                  </a:cubicBezTo>
                  <a:cubicBezTo>
                    <a:pt x="30" y="296"/>
                    <a:pt x="29" y="296"/>
                    <a:pt x="29" y="295"/>
                  </a:cubicBezTo>
                  <a:close/>
                  <a:moveTo>
                    <a:pt x="42" y="287"/>
                  </a:moveTo>
                  <a:cubicBezTo>
                    <a:pt x="41" y="286"/>
                    <a:pt x="42" y="285"/>
                    <a:pt x="43" y="284"/>
                  </a:cubicBezTo>
                  <a:cubicBezTo>
                    <a:pt x="45" y="282"/>
                    <a:pt x="47" y="281"/>
                    <a:pt x="49" y="280"/>
                  </a:cubicBezTo>
                  <a:cubicBezTo>
                    <a:pt x="50" y="279"/>
                    <a:pt x="52" y="279"/>
                    <a:pt x="52" y="280"/>
                  </a:cubicBezTo>
                  <a:cubicBezTo>
                    <a:pt x="53" y="281"/>
                    <a:pt x="53" y="283"/>
                    <a:pt x="52" y="283"/>
                  </a:cubicBezTo>
                  <a:cubicBezTo>
                    <a:pt x="50" y="285"/>
                    <a:pt x="47" y="286"/>
                    <a:pt x="45" y="288"/>
                  </a:cubicBezTo>
                  <a:cubicBezTo>
                    <a:pt x="45" y="288"/>
                    <a:pt x="44" y="288"/>
                    <a:pt x="44" y="288"/>
                  </a:cubicBezTo>
                  <a:cubicBezTo>
                    <a:pt x="43" y="288"/>
                    <a:pt x="42" y="288"/>
                    <a:pt x="42" y="287"/>
                  </a:cubicBezTo>
                  <a:close/>
                  <a:moveTo>
                    <a:pt x="55" y="278"/>
                  </a:moveTo>
                  <a:cubicBezTo>
                    <a:pt x="54" y="277"/>
                    <a:pt x="54" y="276"/>
                    <a:pt x="55" y="275"/>
                  </a:cubicBezTo>
                  <a:cubicBezTo>
                    <a:pt x="57" y="273"/>
                    <a:pt x="59" y="272"/>
                    <a:pt x="61" y="270"/>
                  </a:cubicBezTo>
                  <a:cubicBezTo>
                    <a:pt x="61" y="270"/>
                    <a:pt x="61" y="270"/>
                    <a:pt x="61" y="270"/>
                  </a:cubicBezTo>
                  <a:cubicBezTo>
                    <a:pt x="62" y="269"/>
                    <a:pt x="64" y="270"/>
                    <a:pt x="65" y="271"/>
                  </a:cubicBezTo>
                  <a:cubicBezTo>
                    <a:pt x="65" y="272"/>
                    <a:pt x="65" y="273"/>
                    <a:pt x="64" y="274"/>
                  </a:cubicBezTo>
                  <a:cubicBezTo>
                    <a:pt x="62" y="276"/>
                    <a:pt x="60" y="277"/>
                    <a:pt x="58" y="279"/>
                  </a:cubicBezTo>
                  <a:cubicBezTo>
                    <a:pt x="58" y="279"/>
                    <a:pt x="57" y="279"/>
                    <a:pt x="57" y="279"/>
                  </a:cubicBezTo>
                  <a:cubicBezTo>
                    <a:pt x="56" y="279"/>
                    <a:pt x="55" y="279"/>
                    <a:pt x="55" y="278"/>
                  </a:cubicBezTo>
                  <a:close/>
                  <a:moveTo>
                    <a:pt x="67" y="269"/>
                  </a:moveTo>
                  <a:cubicBezTo>
                    <a:pt x="66" y="268"/>
                    <a:pt x="66" y="266"/>
                    <a:pt x="67" y="265"/>
                  </a:cubicBezTo>
                  <a:cubicBezTo>
                    <a:pt x="69" y="264"/>
                    <a:pt x="71" y="262"/>
                    <a:pt x="73" y="260"/>
                  </a:cubicBezTo>
                  <a:cubicBezTo>
                    <a:pt x="74" y="259"/>
                    <a:pt x="76" y="259"/>
                    <a:pt x="76" y="260"/>
                  </a:cubicBezTo>
                  <a:cubicBezTo>
                    <a:pt x="77" y="261"/>
                    <a:pt x="77" y="263"/>
                    <a:pt x="76" y="264"/>
                  </a:cubicBezTo>
                  <a:cubicBezTo>
                    <a:pt x="74" y="265"/>
                    <a:pt x="72" y="267"/>
                    <a:pt x="70" y="269"/>
                  </a:cubicBezTo>
                  <a:cubicBezTo>
                    <a:pt x="70" y="269"/>
                    <a:pt x="69" y="269"/>
                    <a:pt x="69" y="269"/>
                  </a:cubicBezTo>
                  <a:cubicBezTo>
                    <a:pt x="68" y="269"/>
                    <a:pt x="68" y="269"/>
                    <a:pt x="67" y="269"/>
                  </a:cubicBezTo>
                  <a:close/>
                  <a:moveTo>
                    <a:pt x="79" y="258"/>
                  </a:moveTo>
                  <a:cubicBezTo>
                    <a:pt x="78" y="257"/>
                    <a:pt x="78" y="256"/>
                    <a:pt x="79" y="255"/>
                  </a:cubicBezTo>
                  <a:cubicBezTo>
                    <a:pt x="81" y="253"/>
                    <a:pt x="82" y="251"/>
                    <a:pt x="84" y="249"/>
                  </a:cubicBezTo>
                  <a:cubicBezTo>
                    <a:pt x="85" y="248"/>
                    <a:pt x="86" y="248"/>
                    <a:pt x="87" y="249"/>
                  </a:cubicBezTo>
                  <a:cubicBezTo>
                    <a:pt x="88" y="250"/>
                    <a:pt x="88" y="252"/>
                    <a:pt x="87" y="253"/>
                  </a:cubicBezTo>
                  <a:cubicBezTo>
                    <a:pt x="86" y="254"/>
                    <a:pt x="84" y="256"/>
                    <a:pt x="82" y="258"/>
                  </a:cubicBezTo>
                  <a:cubicBezTo>
                    <a:pt x="82" y="259"/>
                    <a:pt x="81" y="259"/>
                    <a:pt x="80" y="259"/>
                  </a:cubicBezTo>
                  <a:cubicBezTo>
                    <a:pt x="80" y="259"/>
                    <a:pt x="79" y="259"/>
                    <a:pt x="79" y="258"/>
                  </a:cubicBezTo>
                  <a:close/>
                  <a:moveTo>
                    <a:pt x="84" y="249"/>
                  </a:moveTo>
                  <a:cubicBezTo>
                    <a:pt x="84" y="249"/>
                    <a:pt x="84" y="249"/>
                    <a:pt x="84" y="249"/>
                  </a:cubicBezTo>
                  <a:cubicBezTo>
                    <a:pt x="84" y="249"/>
                    <a:pt x="84" y="249"/>
                    <a:pt x="84" y="249"/>
                  </a:cubicBezTo>
                  <a:close/>
                  <a:moveTo>
                    <a:pt x="89" y="247"/>
                  </a:moveTo>
                  <a:cubicBezTo>
                    <a:pt x="88" y="246"/>
                    <a:pt x="88" y="245"/>
                    <a:pt x="89" y="244"/>
                  </a:cubicBezTo>
                  <a:cubicBezTo>
                    <a:pt x="91" y="242"/>
                    <a:pt x="93" y="240"/>
                    <a:pt x="94" y="238"/>
                  </a:cubicBezTo>
                  <a:cubicBezTo>
                    <a:pt x="94" y="238"/>
                    <a:pt x="94" y="238"/>
                    <a:pt x="94" y="238"/>
                  </a:cubicBezTo>
                  <a:cubicBezTo>
                    <a:pt x="95" y="237"/>
                    <a:pt x="97" y="237"/>
                    <a:pt x="98" y="237"/>
                  </a:cubicBezTo>
                  <a:cubicBezTo>
                    <a:pt x="98" y="238"/>
                    <a:pt x="99" y="240"/>
                    <a:pt x="98" y="241"/>
                  </a:cubicBezTo>
                  <a:cubicBezTo>
                    <a:pt x="96" y="243"/>
                    <a:pt x="95" y="245"/>
                    <a:pt x="93" y="247"/>
                  </a:cubicBezTo>
                  <a:cubicBezTo>
                    <a:pt x="92" y="247"/>
                    <a:pt x="92" y="247"/>
                    <a:pt x="91" y="247"/>
                  </a:cubicBezTo>
                  <a:cubicBezTo>
                    <a:pt x="90" y="247"/>
                    <a:pt x="90" y="247"/>
                    <a:pt x="89" y="247"/>
                  </a:cubicBezTo>
                  <a:close/>
                  <a:moveTo>
                    <a:pt x="99" y="235"/>
                  </a:moveTo>
                  <a:cubicBezTo>
                    <a:pt x="98" y="234"/>
                    <a:pt x="98" y="233"/>
                    <a:pt x="99" y="232"/>
                  </a:cubicBezTo>
                  <a:cubicBezTo>
                    <a:pt x="101" y="230"/>
                    <a:pt x="102" y="227"/>
                    <a:pt x="103" y="225"/>
                  </a:cubicBezTo>
                  <a:cubicBezTo>
                    <a:pt x="104" y="224"/>
                    <a:pt x="106" y="224"/>
                    <a:pt x="107" y="225"/>
                  </a:cubicBezTo>
                  <a:cubicBezTo>
                    <a:pt x="108" y="226"/>
                    <a:pt x="108" y="227"/>
                    <a:pt x="107" y="228"/>
                  </a:cubicBezTo>
                  <a:cubicBezTo>
                    <a:pt x="106" y="230"/>
                    <a:pt x="104" y="232"/>
                    <a:pt x="103" y="234"/>
                  </a:cubicBezTo>
                  <a:cubicBezTo>
                    <a:pt x="102" y="235"/>
                    <a:pt x="102" y="235"/>
                    <a:pt x="101" y="235"/>
                  </a:cubicBezTo>
                  <a:cubicBezTo>
                    <a:pt x="100" y="235"/>
                    <a:pt x="100" y="235"/>
                    <a:pt x="99" y="235"/>
                  </a:cubicBezTo>
                  <a:close/>
                  <a:moveTo>
                    <a:pt x="108" y="222"/>
                  </a:moveTo>
                  <a:cubicBezTo>
                    <a:pt x="107" y="221"/>
                    <a:pt x="107" y="220"/>
                    <a:pt x="108" y="219"/>
                  </a:cubicBezTo>
                  <a:cubicBezTo>
                    <a:pt x="109" y="217"/>
                    <a:pt x="110" y="215"/>
                    <a:pt x="112" y="212"/>
                  </a:cubicBezTo>
                  <a:cubicBezTo>
                    <a:pt x="112" y="211"/>
                    <a:pt x="114" y="211"/>
                    <a:pt x="115" y="212"/>
                  </a:cubicBezTo>
                  <a:cubicBezTo>
                    <a:pt x="116" y="212"/>
                    <a:pt x="116" y="214"/>
                    <a:pt x="116" y="215"/>
                  </a:cubicBezTo>
                  <a:cubicBezTo>
                    <a:pt x="114" y="217"/>
                    <a:pt x="113" y="219"/>
                    <a:pt x="112" y="221"/>
                  </a:cubicBezTo>
                  <a:cubicBezTo>
                    <a:pt x="111" y="222"/>
                    <a:pt x="110" y="223"/>
                    <a:pt x="110" y="223"/>
                  </a:cubicBezTo>
                  <a:cubicBezTo>
                    <a:pt x="109" y="223"/>
                    <a:pt x="109" y="222"/>
                    <a:pt x="108" y="222"/>
                  </a:cubicBezTo>
                  <a:close/>
                  <a:moveTo>
                    <a:pt x="116" y="209"/>
                  </a:moveTo>
                  <a:cubicBezTo>
                    <a:pt x="115" y="208"/>
                    <a:pt x="115" y="207"/>
                    <a:pt x="115" y="206"/>
                  </a:cubicBezTo>
                  <a:cubicBezTo>
                    <a:pt x="117" y="203"/>
                    <a:pt x="118" y="201"/>
                    <a:pt x="119" y="199"/>
                  </a:cubicBezTo>
                  <a:cubicBezTo>
                    <a:pt x="119" y="198"/>
                    <a:pt x="121" y="197"/>
                    <a:pt x="122" y="198"/>
                  </a:cubicBezTo>
                  <a:cubicBezTo>
                    <a:pt x="123" y="198"/>
                    <a:pt x="124" y="200"/>
                    <a:pt x="123" y="201"/>
                  </a:cubicBezTo>
                  <a:cubicBezTo>
                    <a:pt x="122" y="203"/>
                    <a:pt x="121" y="205"/>
                    <a:pt x="120" y="208"/>
                  </a:cubicBezTo>
                  <a:cubicBezTo>
                    <a:pt x="119" y="209"/>
                    <a:pt x="118" y="209"/>
                    <a:pt x="117" y="209"/>
                  </a:cubicBezTo>
                  <a:lnTo>
                    <a:pt x="116" y="209"/>
                  </a:lnTo>
                  <a:close/>
                  <a:moveTo>
                    <a:pt x="123" y="195"/>
                  </a:moveTo>
                  <a:cubicBezTo>
                    <a:pt x="122" y="194"/>
                    <a:pt x="122" y="193"/>
                    <a:pt x="122" y="192"/>
                  </a:cubicBezTo>
                  <a:cubicBezTo>
                    <a:pt x="123" y="189"/>
                    <a:pt x="124" y="187"/>
                    <a:pt x="125" y="185"/>
                  </a:cubicBezTo>
                  <a:cubicBezTo>
                    <a:pt x="125" y="183"/>
                    <a:pt x="127" y="183"/>
                    <a:pt x="128" y="183"/>
                  </a:cubicBezTo>
                  <a:cubicBezTo>
                    <a:pt x="129" y="184"/>
                    <a:pt x="130" y="185"/>
                    <a:pt x="129" y="186"/>
                  </a:cubicBezTo>
                  <a:cubicBezTo>
                    <a:pt x="128" y="189"/>
                    <a:pt x="127" y="191"/>
                    <a:pt x="126" y="194"/>
                  </a:cubicBezTo>
                  <a:cubicBezTo>
                    <a:pt x="126" y="194"/>
                    <a:pt x="125" y="195"/>
                    <a:pt x="124" y="195"/>
                  </a:cubicBezTo>
                  <a:lnTo>
                    <a:pt x="123" y="195"/>
                  </a:lnTo>
                  <a:close/>
                  <a:moveTo>
                    <a:pt x="129" y="180"/>
                  </a:moveTo>
                  <a:cubicBezTo>
                    <a:pt x="128" y="180"/>
                    <a:pt x="127" y="179"/>
                    <a:pt x="128" y="177"/>
                  </a:cubicBezTo>
                  <a:cubicBezTo>
                    <a:pt x="128" y="175"/>
                    <a:pt x="129" y="172"/>
                    <a:pt x="130" y="170"/>
                  </a:cubicBezTo>
                  <a:cubicBezTo>
                    <a:pt x="130" y="169"/>
                    <a:pt x="132" y="168"/>
                    <a:pt x="133" y="168"/>
                  </a:cubicBezTo>
                  <a:cubicBezTo>
                    <a:pt x="134" y="169"/>
                    <a:pt x="135" y="170"/>
                    <a:pt x="134" y="171"/>
                  </a:cubicBezTo>
                  <a:cubicBezTo>
                    <a:pt x="134" y="174"/>
                    <a:pt x="133" y="176"/>
                    <a:pt x="132" y="179"/>
                  </a:cubicBezTo>
                  <a:cubicBezTo>
                    <a:pt x="132" y="180"/>
                    <a:pt x="131" y="180"/>
                    <a:pt x="130" y="180"/>
                  </a:cubicBezTo>
                  <a:lnTo>
                    <a:pt x="129" y="180"/>
                  </a:lnTo>
                  <a:close/>
                  <a:moveTo>
                    <a:pt x="134" y="165"/>
                  </a:moveTo>
                  <a:cubicBezTo>
                    <a:pt x="132" y="165"/>
                    <a:pt x="132" y="164"/>
                    <a:pt x="132" y="163"/>
                  </a:cubicBezTo>
                  <a:cubicBezTo>
                    <a:pt x="133" y="160"/>
                    <a:pt x="133" y="158"/>
                    <a:pt x="134" y="155"/>
                  </a:cubicBezTo>
                  <a:cubicBezTo>
                    <a:pt x="134" y="155"/>
                    <a:pt x="134" y="155"/>
                    <a:pt x="134" y="155"/>
                  </a:cubicBezTo>
                  <a:cubicBezTo>
                    <a:pt x="134" y="154"/>
                    <a:pt x="135" y="153"/>
                    <a:pt x="136" y="153"/>
                  </a:cubicBezTo>
                  <a:cubicBezTo>
                    <a:pt x="138" y="154"/>
                    <a:pt x="139" y="155"/>
                    <a:pt x="138" y="156"/>
                  </a:cubicBezTo>
                  <a:cubicBezTo>
                    <a:pt x="138" y="159"/>
                    <a:pt x="137" y="161"/>
                    <a:pt x="136" y="164"/>
                  </a:cubicBezTo>
                  <a:cubicBezTo>
                    <a:pt x="136" y="165"/>
                    <a:pt x="135" y="165"/>
                    <a:pt x="134" y="165"/>
                  </a:cubicBezTo>
                  <a:close/>
                  <a:moveTo>
                    <a:pt x="137" y="150"/>
                  </a:moveTo>
                  <a:cubicBezTo>
                    <a:pt x="136" y="150"/>
                    <a:pt x="135" y="149"/>
                    <a:pt x="135" y="147"/>
                  </a:cubicBezTo>
                  <a:cubicBezTo>
                    <a:pt x="136" y="145"/>
                    <a:pt x="136" y="142"/>
                    <a:pt x="136" y="140"/>
                  </a:cubicBezTo>
                  <a:cubicBezTo>
                    <a:pt x="137" y="139"/>
                    <a:pt x="138" y="138"/>
                    <a:pt x="139" y="138"/>
                  </a:cubicBezTo>
                  <a:cubicBezTo>
                    <a:pt x="140" y="138"/>
                    <a:pt x="141" y="139"/>
                    <a:pt x="141" y="140"/>
                  </a:cubicBezTo>
                  <a:cubicBezTo>
                    <a:pt x="141" y="143"/>
                    <a:pt x="140" y="146"/>
                    <a:pt x="140" y="148"/>
                  </a:cubicBezTo>
                  <a:cubicBezTo>
                    <a:pt x="140" y="149"/>
                    <a:pt x="139" y="150"/>
                    <a:pt x="137" y="150"/>
                  </a:cubicBezTo>
                  <a:close/>
                  <a:moveTo>
                    <a:pt x="139" y="135"/>
                  </a:moveTo>
                  <a:cubicBezTo>
                    <a:pt x="138" y="135"/>
                    <a:pt x="137" y="133"/>
                    <a:pt x="137" y="132"/>
                  </a:cubicBezTo>
                  <a:cubicBezTo>
                    <a:pt x="138" y="130"/>
                    <a:pt x="138" y="127"/>
                    <a:pt x="138" y="124"/>
                  </a:cubicBezTo>
                  <a:cubicBezTo>
                    <a:pt x="138" y="125"/>
                    <a:pt x="138" y="125"/>
                    <a:pt x="138" y="125"/>
                  </a:cubicBezTo>
                  <a:cubicBezTo>
                    <a:pt x="138" y="123"/>
                    <a:pt x="139" y="122"/>
                    <a:pt x="141" y="122"/>
                  </a:cubicBezTo>
                  <a:cubicBezTo>
                    <a:pt x="142" y="122"/>
                    <a:pt x="143" y="124"/>
                    <a:pt x="143" y="125"/>
                  </a:cubicBezTo>
                  <a:cubicBezTo>
                    <a:pt x="143" y="127"/>
                    <a:pt x="142" y="130"/>
                    <a:pt x="142" y="133"/>
                  </a:cubicBezTo>
                  <a:cubicBezTo>
                    <a:pt x="142" y="134"/>
                    <a:pt x="141" y="135"/>
                    <a:pt x="140" y="135"/>
                  </a:cubicBezTo>
                  <a:lnTo>
                    <a:pt x="139" y="135"/>
                  </a:lnTo>
                  <a:close/>
                  <a:moveTo>
                    <a:pt x="141" y="119"/>
                  </a:moveTo>
                  <a:cubicBezTo>
                    <a:pt x="139" y="119"/>
                    <a:pt x="138" y="118"/>
                    <a:pt x="138" y="117"/>
                  </a:cubicBezTo>
                  <a:cubicBezTo>
                    <a:pt x="139" y="114"/>
                    <a:pt x="139" y="112"/>
                    <a:pt x="139" y="109"/>
                  </a:cubicBezTo>
                  <a:cubicBezTo>
                    <a:pt x="139" y="108"/>
                    <a:pt x="140" y="107"/>
                    <a:pt x="141" y="107"/>
                  </a:cubicBezTo>
                  <a:cubicBezTo>
                    <a:pt x="142" y="107"/>
                    <a:pt x="143" y="108"/>
                    <a:pt x="143" y="109"/>
                  </a:cubicBezTo>
                  <a:cubicBezTo>
                    <a:pt x="143" y="112"/>
                    <a:pt x="143" y="114"/>
                    <a:pt x="143" y="117"/>
                  </a:cubicBezTo>
                  <a:cubicBezTo>
                    <a:pt x="143" y="118"/>
                    <a:pt x="142" y="119"/>
                    <a:pt x="141" y="119"/>
                  </a:cubicBezTo>
                  <a:close/>
                  <a:moveTo>
                    <a:pt x="139" y="101"/>
                  </a:moveTo>
                  <a:cubicBezTo>
                    <a:pt x="139" y="99"/>
                    <a:pt x="138" y="96"/>
                    <a:pt x="138" y="94"/>
                  </a:cubicBezTo>
                  <a:cubicBezTo>
                    <a:pt x="138" y="94"/>
                    <a:pt x="138" y="94"/>
                    <a:pt x="138" y="94"/>
                  </a:cubicBezTo>
                  <a:cubicBezTo>
                    <a:pt x="138" y="92"/>
                    <a:pt x="139" y="91"/>
                    <a:pt x="141" y="91"/>
                  </a:cubicBezTo>
                  <a:cubicBezTo>
                    <a:pt x="142" y="91"/>
                    <a:pt x="143" y="92"/>
                    <a:pt x="143" y="93"/>
                  </a:cubicBezTo>
                  <a:cubicBezTo>
                    <a:pt x="143" y="96"/>
                    <a:pt x="143" y="99"/>
                    <a:pt x="143" y="101"/>
                  </a:cubicBezTo>
                  <a:cubicBezTo>
                    <a:pt x="143" y="102"/>
                    <a:pt x="142" y="104"/>
                    <a:pt x="141" y="104"/>
                  </a:cubicBezTo>
                  <a:cubicBezTo>
                    <a:pt x="141" y="104"/>
                    <a:pt x="141" y="104"/>
                    <a:pt x="141" y="104"/>
                  </a:cubicBezTo>
                  <a:cubicBezTo>
                    <a:pt x="140" y="104"/>
                    <a:pt x="139" y="103"/>
                    <a:pt x="139" y="101"/>
                  </a:cubicBezTo>
                  <a:close/>
                  <a:moveTo>
                    <a:pt x="138" y="86"/>
                  </a:moveTo>
                  <a:cubicBezTo>
                    <a:pt x="138" y="83"/>
                    <a:pt x="137" y="81"/>
                    <a:pt x="137" y="78"/>
                  </a:cubicBezTo>
                  <a:cubicBezTo>
                    <a:pt x="137" y="77"/>
                    <a:pt x="138" y="76"/>
                    <a:pt x="139" y="76"/>
                  </a:cubicBezTo>
                  <a:cubicBezTo>
                    <a:pt x="141" y="75"/>
                    <a:pt x="142" y="76"/>
                    <a:pt x="142" y="78"/>
                  </a:cubicBezTo>
                  <a:cubicBezTo>
                    <a:pt x="142" y="80"/>
                    <a:pt x="142" y="83"/>
                    <a:pt x="143" y="86"/>
                  </a:cubicBezTo>
                  <a:cubicBezTo>
                    <a:pt x="143" y="87"/>
                    <a:pt x="142" y="88"/>
                    <a:pt x="140" y="88"/>
                  </a:cubicBezTo>
                  <a:cubicBezTo>
                    <a:pt x="140" y="88"/>
                    <a:pt x="140" y="88"/>
                    <a:pt x="140" y="88"/>
                  </a:cubicBezTo>
                  <a:cubicBezTo>
                    <a:pt x="139" y="88"/>
                    <a:pt x="138" y="87"/>
                    <a:pt x="138" y="86"/>
                  </a:cubicBezTo>
                  <a:close/>
                  <a:moveTo>
                    <a:pt x="136" y="71"/>
                  </a:moveTo>
                  <a:cubicBezTo>
                    <a:pt x="136" y="68"/>
                    <a:pt x="135" y="65"/>
                    <a:pt x="135" y="63"/>
                  </a:cubicBezTo>
                  <a:cubicBezTo>
                    <a:pt x="135" y="63"/>
                    <a:pt x="135" y="63"/>
                    <a:pt x="135" y="63"/>
                  </a:cubicBezTo>
                  <a:cubicBezTo>
                    <a:pt x="135" y="62"/>
                    <a:pt x="136" y="60"/>
                    <a:pt x="137" y="60"/>
                  </a:cubicBezTo>
                  <a:cubicBezTo>
                    <a:pt x="138" y="60"/>
                    <a:pt x="140" y="61"/>
                    <a:pt x="140" y="62"/>
                  </a:cubicBezTo>
                  <a:cubicBezTo>
                    <a:pt x="140" y="65"/>
                    <a:pt x="141" y="67"/>
                    <a:pt x="141" y="70"/>
                  </a:cubicBezTo>
                  <a:cubicBezTo>
                    <a:pt x="141" y="71"/>
                    <a:pt x="140" y="72"/>
                    <a:pt x="139" y="72"/>
                  </a:cubicBezTo>
                  <a:cubicBezTo>
                    <a:pt x="139" y="73"/>
                    <a:pt x="139" y="73"/>
                    <a:pt x="139" y="73"/>
                  </a:cubicBezTo>
                  <a:cubicBezTo>
                    <a:pt x="137" y="73"/>
                    <a:pt x="136" y="72"/>
                    <a:pt x="136" y="71"/>
                  </a:cubicBezTo>
                  <a:close/>
                  <a:moveTo>
                    <a:pt x="134" y="55"/>
                  </a:moveTo>
                  <a:cubicBezTo>
                    <a:pt x="133" y="53"/>
                    <a:pt x="133" y="50"/>
                    <a:pt x="132" y="48"/>
                  </a:cubicBezTo>
                  <a:cubicBezTo>
                    <a:pt x="132" y="48"/>
                    <a:pt x="132" y="48"/>
                    <a:pt x="132" y="48"/>
                  </a:cubicBezTo>
                  <a:cubicBezTo>
                    <a:pt x="132" y="46"/>
                    <a:pt x="133" y="45"/>
                    <a:pt x="134" y="45"/>
                  </a:cubicBezTo>
                  <a:cubicBezTo>
                    <a:pt x="135" y="45"/>
                    <a:pt x="137" y="45"/>
                    <a:pt x="137" y="47"/>
                  </a:cubicBezTo>
                  <a:cubicBezTo>
                    <a:pt x="137" y="49"/>
                    <a:pt x="138" y="52"/>
                    <a:pt x="138" y="54"/>
                  </a:cubicBezTo>
                  <a:cubicBezTo>
                    <a:pt x="139" y="56"/>
                    <a:pt x="138" y="57"/>
                    <a:pt x="136" y="57"/>
                  </a:cubicBezTo>
                  <a:cubicBezTo>
                    <a:pt x="136" y="57"/>
                    <a:pt x="136" y="57"/>
                    <a:pt x="136" y="57"/>
                  </a:cubicBezTo>
                  <a:cubicBezTo>
                    <a:pt x="135" y="57"/>
                    <a:pt x="134" y="56"/>
                    <a:pt x="134" y="55"/>
                  </a:cubicBezTo>
                  <a:close/>
                  <a:moveTo>
                    <a:pt x="131" y="40"/>
                  </a:moveTo>
                  <a:cubicBezTo>
                    <a:pt x="130" y="37"/>
                    <a:pt x="129" y="35"/>
                    <a:pt x="129" y="33"/>
                  </a:cubicBezTo>
                  <a:cubicBezTo>
                    <a:pt x="129" y="33"/>
                    <a:pt x="129" y="33"/>
                    <a:pt x="129" y="33"/>
                  </a:cubicBezTo>
                  <a:cubicBezTo>
                    <a:pt x="128" y="31"/>
                    <a:pt x="129" y="30"/>
                    <a:pt x="130" y="30"/>
                  </a:cubicBezTo>
                  <a:cubicBezTo>
                    <a:pt x="131" y="29"/>
                    <a:pt x="133" y="30"/>
                    <a:pt x="133" y="31"/>
                  </a:cubicBezTo>
                  <a:cubicBezTo>
                    <a:pt x="134" y="34"/>
                    <a:pt x="134" y="36"/>
                    <a:pt x="135" y="39"/>
                  </a:cubicBezTo>
                  <a:cubicBezTo>
                    <a:pt x="135" y="40"/>
                    <a:pt x="135" y="41"/>
                    <a:pt x="133" y="42"/>
                  </a:cubicBezTo>
                  <a:cubicBezTo>
                    <a:pt x="133" y="42"/>
                    <a:pt x="133" y="42"/>
                    <a:pt x="133" y="42"/>
                  </a:cubicBezTo>
                  <a:cubicBezTo>
                    <a:pt x="132" y="42"/>
                    <a:pt x="131" y="41"/>
                    <a:pt x="131" y="40"/>
                  </a:cubicBezTo>
                  <a:close/>
                  <a:moveTo>
                    <a:pt x="126" y="25"/>
                  </a:moveTo>
                  <a:cubicBezTo>
                    <a:pt x="126" y="22"/>
                    <a:pt x="125" y="20"/>
                    <a:pt x="124" y="18"/>
                  </a:cubicBezTo>
                  <a:cubicBezTo>
                    <a:pt x="124" y="16"/>
                    <a:pt x="124" y="15"/>
                    <a:pt x="126" y="15"/>
                  </a:cubicBezTo>
                  <a:cubicBezTo>
                    <a:pt x="127" y="14"/>
                    <a:pt x="128" y="15"/>
                    <a:pt x="129" y="16"/>
                  </a:cubicBezTo>
                  <a:cubicBezTo>
                    <a:pt x="129" y="19"/>
                    <a:pt x="130" y="21"/>
                    <a:pt x="131" y="24"/>
                  </a:cubicBezTo>
                  <a:cubicBezTo>
                    <a:pt x="131" y="25"/>
                    <a:pt x="131" y="26"/>
                    <a:pt x="129" y="27"/>
                  </a:cubicBezTo>
                  <a:cubicBezTo>
                    <a:pt x="129" y="27"/>
                    <a:pt x="129" y="27"/>
                    <a:pt x="129" y="27"/>
                  </a:cubicBezTo>
                  <a:cubicBezTo>
                    <a:pt x="128" y="27"/>
                    <a:pt x="127" y="26"/>
                    <a:pt x="126" y="25"/>
                  </a:cubicBezTo>
                  <a:close/>
                  <a:moveTo>
                    <a:pt x="122" y="10"/>
                  </a:moveTo>
                  <a:cubicBezTo>
                    <a:pt x="120" y="6"/>
                    <a:pt x="119" y="3"/>
                    <a:pt x="119" y="3"/>
                  </a:cubicBezTo>
                  <a:cubicBezTo>
                    <a:pt x="119" y="3"/>
                    <a:pt x="119" y="3"/>
                    <a:pt x="119" y="3"/>
                  </a:cubicBezTo>
                  <a:cubicBezTo>
                    <a:pt x="118" y="2"/>
                    <a:pt x="119" y="1"/>
                    <a:pt x="120" y="0"/>
                  </a:cubicBezTo>
                  <a:cubicBezTo>
                    <a:pt x="121" y="0"/>
                    <a:pt x="123" y="0"/>
                    <a:pt x="123" y="1"/>
                  </a:cubicBezTo>
                  <a:cubicBezTo>
                    <a:pt x="123" y="1"/>
                    <a:pt x="124" y="4"/>
                    <a:pt x="126" y="9"/>
                  </a:cubicBezTo>
                  <a:cubicBezTo>
                    <a:pt x="126" y="10"/>
                    <a:pt x="126" y="11"/>
                    <a:pt x="125" y="12"/>
                  </a:cubicBezTo>
                  <a:cubicBezTo>
                    <a:pt x="124" y="12"/>
                    <a:pt x="124" y="12"/>
                    <a:pt x="124" y="12"/>
                  </a:cubicBezTo>
                  <a:cubicBezTo>
                    <a:pt x="123" y="12"/>
                    <a:pt x="122" y="11"/>
                    <a:pt x="122"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8" name="Freeform 757"/>
            <p:cNvSpPr>
              <a:spLocks noEditPoints="1"/>
            </p:cNvSpPr>
            <p:nvPr/>
          </p:nvSpPr>
          <p:spPr bwMode="auto">
            <a:xfrm>
              <a:off x="4743449" y="1778001"/>
              <a:ext cx="247650" cy="909638"/>
            </a:xfrm>
            <a:custGeom>
              <a:avLst/>
              <a:gdLst>
                <a:gd name="T0" fmla="*/ 3 w 91"/>
                <a:gd name="T1" fmla="*/ 336 h 336"/>
                <a:gd name="T2" fmla="*/ 0 w 91"/>
                <a:gd name="T3" fmla="*/ 334 h 336"/>
                <a:gd name="T4" fmla="*/ 5 w 91"/>
                <a:gd name="T5" fmla="*/ 335 h 336"/>
                <a:gd name="T6" fmla="*/ 5 w 91"/>
                <a:gd name="T7" fmla="*/ 333 h 336"/>
                <a:gd name="T8" fmla="*/ 2 w 91"/>
                <a:gd name="T9" fmla="*/ 317 h 336"/>
                <a:gd name="T10" fmla="*/ 6 w 91"/>
                <a:gd name="T11" fmla="*/ 326 h 336"/>
                <a:gd name="T12" fmla="*/ 4 w 91"/>
                <a:gd name="T13" fmla="*/ 310 h 336"/>
                <a:gd name="T14" fmla="*/ 7 w 91"/>
                <a:gd name="T15" fmla="*/ 300 h 336"/>
                <a:gd name="T16" fmla="*/ 6 w 91"/>
                <a:gd name="T17" fmla="*/ 312 h 336"/>
                <a:gd name="T18" fmla="*/ 8 w 91"/>
                <a:gd name="T19" fmla="*/ 287 h 336"/>
                <a:gd name="T20" fmla="*/ 12 w 91"/>
                <a:gd name="T21" fmla="*/ 288 h 336"/>
                <a:gd name="T22" fmla="*/ 8 w 91"/>
                <a:gd name="T23" fmla="*/ 297 h 336"/>
                <a:gd name="T24" fmla="*/ 11 w 91"/>
                <a:gd name="T25" fmla="*/ 271 h 336"/>
                <a:gd name="T26" fmla="*/ 14 w 91"/>
                <a:gd name="T27" fmla="*/ 280 h 336"/>
                <a:gd name="T28" fmla="*/ 14 w 91"/>
                <a:gd name="T29" fmla="*/ 267 h 336"/>
                <a:gd name="T30" fmla="*/ 17 w 91"/>
                <a:gd name="T31" fmla="*/ 254 h 336"/>
                <a:gd name="T32" fmla="*/ 15 w 91"/>
                <a:gd name="T33" fmla="*/ 267 h 336"/>
                <a:gd name="T34" fmla="*/ 15 w 91"/>
                <a:gd name="T35" fmla="*/ 248 h 336"/>
                <a:gd name="T36" fmla="*/ 21 w 91"/>
                <a:gd name="T37" fmla="*/ 241 h 336"/>
                <a:gd name="T38" fmla="*/ 19 w 91"/>
                <a:gd name="T39" fmla="*/ 236 h 336"/>
                <a:gd name="T40" fmla="*/ 19 w 91"/>
                <a:gd name="T41" fmla="*/ 225 h 336"/>
                <a:gd name="T42" fmla="*/ 23 w 91"/>
                <a:gd name="T43" fmla="*/ 227 h 336"/>
                <a:gd name="T44" fmla="*/ 19 w 91"/>
                <a:gd name="T45" fmla="*/ 236 h 336"/>
                <a:gd name="T46" fmla="*/ 21 w 91"/>
                <a:gd name="T47" fmla="*/ 210 h 336"/>
                <a:gd name="T48" fmla="*/ 24 w 91"/>
                <a:gd name="T49" fmla="*/ 218 h 336"/>
                <a:gd name="T50" fmla="*/ 23 w 91"/>
                <a:gd name="T51" fmla="*/ 202 h 336"/>
                <a:gd name="T52" fmla="*/ 27 w 91"/>
                <a:gd name="T53" fmla="*/ 193 h 336"/>
                <a:gd name="T54" fmla="*/ 25 w 91"/>
                <a:gd name="T55" fmla="*/ 205 h 336"/>
                <a:gd name="T56" fmla="*/ 28 w 91"/>
                <a:gd name="T57" fmla="*/ 179 h 336"/>
                <a:gd name="T58" fmla="*/ 30 w 91"/>
                <a:gd name="T59" fmla="*/ 188 h 336"/>
                <a:gd name="T60" fmla="*/ 30 w 91"/>
                <a:gd name="T61" fmla="*/ 172 h 336"/>
                <a:gd name="T62" fmla="*/ 36 w 91"/>
                <a:gd name="T63" fmla="*/ 165 h 336"/>
                <a:gd name="T64" fmla="*/ 31 w 91"/>
                <a:gd name="T65" fmla="*/ 174 h 336"/>
                <a:gd name="T66" fmla="*/ 35 w 91"/>
                <a:gd name="T67" fmla="*/ 149 h 336"/>
                <a:gd name="T68" fmla="*/ 38 w 91"/>
                <a:gd name="T69" fmla="*/ 158 h 336"/>
                <a:gd name="T70" fmla="*/ 39 w 91"/>
                <a:gd name="T71" fmla="*/ 144 h 336"/>
                <a:gd name="T72" fmla="*/ 39 w 91"/>
                <a:gd name="T73" fmla="*/ 134 h 336"/>
                <a:gd name="T74" fmla="*/ 42 w 91"/>
                <a:gd name="T75" fmla="*/ 143 h 336"/>
                <a:gd name="T76" fmla="*/ 43 w 91"/>
                <a:gd name="T77" fmla="*/ 129 h 336"/>
                <a:gd name="T78" fmla="*/ 46 w 91"/>
                <a:gd name="T79" fmla="*/ 117 h 336"/>
                <a:gd name="T80" fmla="*/ 44 w 91"/>
                <a:gd name="T81" fmla="*/ 129 h 336"/>
                <a:gd name="T82" fmla="*/ 46 w 91"/>
                <a:gd name="T83" fmla="*/ 111 h 336"/>
                <a:gd name="T84" fmla="*/ 52 w 91"/>
                <a:gd name="T85" fmla="*/ 105 h 336"/>
                <a:gd name="T86" fmla="*/ 47 w 91"/>
                <a:gd name="T87" fmla="*/ 114 h 336"/>
                <a:gd name="T88" fmla="*/ 52 w 91"/>
                <a:gd name="T89" fmla="*/ 89 h 336"/>
                <a:gd name="T90" fmla="*/ 54 w 91"/>
                <a:gd name="T91" fmla="*/ 97 h 336"/>
                <a:gd name="T92" fmla="*/ 55 w 91"/>
                <a:gd name="T93" fmla="*/ 84 h 336"/>
                <a:gd name="T94" fmla="*/ 56 w 91"/>
                <a:gd name="T95" fmla="*/ 74 h 336"/>
                <a:gd name="T96" fmla="*/ 58 w 91"/>
                <a:gd name="T97" fmla="*/ 82 h 336"/>
                <a:gd name="T98" fmla="*/ 60 w 91"/>
                <a:gd name="T99" fmla="*/ 69 h 336"/>
                <a:gd name="T100" fmla="*/ 64 w 91"/>
                <a:gd name="T101" fmla="*/ 57 h 336"/>
                <a:gd name="T102" fmla="*/ 60 w 91"/>
                <a:gd name="T103" fmla="*/ 69 h 336"/>
                <a:gd name="T104" fmla="*/ 66 w 91"/>
                <a:gd name="T105" fmla="*/ 44 h 336"/>
                <a:gd name="T106" fmla="*/ 68 w 91"/>
                <a:gd name="T107" fmla="*/ 53 h 336"/>
                <a:gd name="T108" fmla="*/ 69 w 91"/>
                <a:gd name="T109" fmla="*/ 37 h 336"/>
                <a:gd name="T110" fmla="*/ 75 w 91"/>
                <a:gd name="T111" fmla="*/ 28 h 336"/>
                <a:gd name="T112" fmla="*/ 71 w 91"/>
                <a:gd name="T113" fmla="*/ 40 h 336"/>
                <a:gd name="T114" fmla="*/ 75 w 91"/>
                <a:gd name="T115" fmla="*/ 22 h 336"/>
                <a:gd name="T116" fmla="*/ 83 w 91"/>
                <a:gd name="T117" fmla="*/ 17 h 336"/>
                <a:gd name="T118" fmla="*/ 76 w 91"/>
                <a:gd name="T119" fmla="*/ 25 h 336"/>
                <a:gd name="T120" fmla="*/ 87 w 91"/>
                <a:gd name="T121" fmla="*/ 1 h 336"/>
                <a:gd name="T122" fmla="*/ 90 w 91"/>
                <a:gd name="T123" fmla="*/ 4 h 336"/>
                <a:gd name="T124" fmla="*/ 83 w 91"/>
                <a:gd name="T125" fmla="*/ 1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 h="336">
                  <a:moveTo>
                    <a:pt x="3" y="336"/>
                  </a:moveTo>
                  <a:cubicBezTo>
                    <a:pt x="3" y="336"/>
                    <a:pt x="3" y="336"/>
                    <a:pt x="3" y="336"/>
                  </a:cubicBezTo>
                  <a:cubicBezTo>
                    <a:pt x="3" y="336"/>
                    <a:pt x="3" y="336"/>
                    <a:pt x="3" y="336"/>
                  </a:cubicBezTo>
                  <a:cubicBezTo>
                    <a:pt x="2" y="336"/>
                    <a:pt x="2" y="336"/>
                    <a:pt x="2" y="336"/>
                  </a:cubicBezTo>
                  <a:cubicBezTo>
                    <a:pt x="1" y="336"/>
                    <a:pt x="1" y="334"/>
                    <a:pt x="0" y="334"/>
                  </a:cubicBezTo>
                  <a:cubicBezTo>
                    <a:pt x="0" y="334"/>
                    <a:pt x="0" y="334"/>
                    <a:pt x="0" y="334"/>
                  </a:cubicBezTo>
                  <a:cubicBezTo>
                    <a:pt x="0" y="332"/>
                    <a:pt x="1" y="331"/>
                    <a:pt x="2" y="331"/>
                  </a:cubicBezTo>
                  <a:cubicBezTo>
                    <a:pt x="3" y="331"/>
                    <a:pt x="4" y="331"/>
                    <a:pt x="5" y="332"/>
                  </a:cubicBezTo>
                  <a:cubicBezTo>
                    <a:pt x="6" y="333"/>
                    <a:pt x="6" y="334"/>
                    <a:pt x="5" y="335"/>
                  </a:cubicBezTo>
                  <a:cubicBezTo>
                    <a:pt x="5" y="336"/>
                    <a:pt x="4" y="336"/>
                    <a:pt x="3" y="336"/>
                  </a:cubicBezTo>
                  <a:close/>
                  <a:moveTo>
                    <a:pt x="5" y="333"/>
                  </a:moveTo>
                  <a:cubicBezTo>
                    <a:pt x="5" y="333"/>
                    <a:pt x="5" y="333"/>
                    <a:pt x="5" y="333"/>
                  </a:cubicBezTo>
                  <a:moveTo>
                    <a:pt x="3" y="328"/>
                  </a:moveTo>
                  <a:cubicBezTo>
                    <a:pt x="2" y="328"/>
                    <a:pt x="1" y="326"/>
                    <a:pt x="1" y="325"/>
                  </a:cubicBezTo>
                  <a:cubicBezTo>
                    <a:pt x="2" y="323"/>
                    <a:pt x="2" y="320"/>
                    <a:pt x="2" y="317"/>
                  </a:cubicBezTo>
                  <a:cubicBezTo>
                    <a:pt x="3" y="316"/>
                    <a:pt x="4" y="315"/>
                    <a:pt x="5" y="316"/>
                  </a:cubicBezTo>
                  <a:cubicBezTo>
                    <a:pt x="6" y="316"/>
                    <a:pt x="7" y="317"/>
                    <a:pt x="7" y="318"/>
                  </a:cubicBezTo>
                  <a:cubicBezTo>
                    <a:pt x="7" y="321"/>
                    <a:pt x="6" y="323"/>
                    <a:pt x="6" y="326"/>
                  </a:cubicBezTo>
                  <a:cubicBezTo>
                    <a:pt x="6" y="327"/>
                    <a:pt x="5" y="328"/>
                    <a:pt x="3" y="328"/>
                  </a:cubicBezTo>
                  <a:close/>
                  <a:moveTo>
                    <a:pt x="6" y="312"/>
                  </a:moveTo>
                  <a:cubicBezTo>
                    <a:pt x="4" y="312"/>
                    <a:pt x="3" y="311"/>
                    <a:pt x="4" y="310"/>
                  </a:cubicBezTo>
                  <a:cubicBezTo>
                    <a:pt x="4" y="307"/>
                    <a:pt x="4" y="305"/>
                    <a:pt x="5" y="302"/>
                  </a:cubicBezTo>
                  <a:cubicBezTo>
                    <a:pt x="5" y="302"/>
                    <a:pt x="5" y="302"/>
                    <a:pt x="5" y="302"/>
                  </a:cubicBezTo>
                  <a:cubicBezTo>
                    <a:pt x="5" y="301"/>
                    <a:pt x="6" y="300"/>
                    <a:pt x="7" y="300"/>
                  </a:cubicBezTo>
                  <a:cubicBezTo>
                    <a:pt x="9" y="300"/>
                    <a:pt x="10" y="302"/>
                    <a:pt x="9" y="303"/>
                  </a:cubicBezTo>
                  <a:cubicBezTo>
                    <a:pt x="9" y="305"/>
                    <a:pt x="9" y="308"/>
                    <a:pt x="8" y="310"/>
                  </a:cubicBezTo>
                  <a:cubicBezTo>
                    <a:pt x="8" y="312"/>
                    <a:pt x="7" y="312"/>
                    <a:pt x="6" y="312"/>
                  </a:cubicBezTo>
                  <a:close/>
                  <a:moveTo>
                    <a:pt x="8" y="297"/>
                  </a:moveTo>
                  <a:cubicBezTo>
                    <a:pt x="7" y="297"/>
                    <a:pt x="6" y="296"/>
                    <a:pt x="6" y="294"/>
                  </a:cubicBezTo>
                  <a:cubicBezTo>
                    <a:pt x="7" y="292"/>
                    <a:pt x="7" y="290"/>
                    <a:pt x="8" y="287"/>
                  </a:cubicBezTo>
                  <a:cubicBezTo>
                    <a:pt x="8" y="287"/>
                    <a:pt x="8" y="287"/>
                    <a:pt x="8" y="287"/>
                  </a:cubicBezTo>
                  <a:cubicBezTo>
                    <a:pt x="8" y="285"/>
                    <a:pt x="9" y="285"/>
                    <a:pt x="11" y="285"/>
                  </a:cubicBezTo>
                  <a:cubicBezTo>
                    <a:pt x="12" y="285"/>
                    <a:pt x="13" y="286"/>
                    <a:pt x="12" y="288"/>
                  </a:cubicBezTo>
                  <a:cubicBezTo>
                    <a:pt x="12" y="288"/>
                    <a:pt x="12" y="288"/>
                    <a:pt x="12" y="288"/>
                  </a:cubicBezTo>
                  <a:cubicBezTo>
                    <a:pt x="12" y="291"/>
                    <a:pt x="11" y="293"/>
                    <a:pt x="11" y="295"/>
                  </a:cubicBezTo>
                  <a:cubicBezTo>
                    <a:pt x="11" y="296"/>
                    <a:pt x="10" y="297"/>
                    <a:pt x="8" y="297"/>
                  </a:cubicBezTo>
                  <a:close/>
                  <a:moveTo>
                    <a:pt x="11" y="282"/>
                  </a:moveTo>
                  <a:cubicBezTo>
                    <a:pt x="10" y="282"/>
                    <a:pt x="9" y="280"/>
                    <a:pt x="10" y="279"/>
                  </a:cubicBezTo>
                  <a:cubicBezTo>
                    <a:pt x="10" y="276"/>
                    <a:pt x="11" y="274"/>
                    <a:pt x="11" y="271"/>
                  </a:cubicBezTo>
                  <a:cubicBezTo>
                    <a:pt x="11" y="270"/>
                    <a:pt x="13" y="269"/>
                    <a:pt x="14" y="270"/>
                  </a:cubicBezTo>
                  <a:cubicBezTo>
                    <a:pt x="15" y="270"/>
                    <a:pt x="16" y="271"/>
                    <a:pt x="16" y="272"/>
                  </a:cubicBezTo>
                  <a:cubicBezTo>
                    <a:pt x="15" y="275"/>
                    <a:pt x="15" y="277"/>
                    <a:pt x="14" y="280"/>
                  </a:cubicBezTo>
                  <a:cubicBezTo>
                    <a:pt x="14" y="281"/>
                    <a:pt x="13" y="282"/>
                    <a:pt x="12" y="282"/>
                  </a:cubicBezTo>
                  <a:lnTo>
                    <a:pt x="11" y="282"/>
                  </a:lnTo>
                  <a:close/>
                  <a:moveTo>
                    <a:pt x="14" y="267"/>
                  </a:moveTo>
                  <a:cubicBezTo>
                    <a:pt x="13" y="266"/>
                    <a:pt x="12" y="265"/>
                    <a:pt x="13" y="264"/>
                  </a:cubicBezTo>
                  <a:cubicBezTo>
                    <a:pt x="13" y="261"/>
                    <a:pt x="13" y="259"/>
                    <a:pt x="14" y="256"/>
                  </a:cubicBezTo>
                  <a:cubicBezTo>
                    <a:pt x="14" y="255"/>
                    <a:pt x="15" y="254"/>
                    <a:pt x="17" y="254"/>
                  </a:cubicBezTo>
                  <a:cubicBezTo>
                    <a:pt x="18" y="254"/>
                    <a:pt x="19" y="256"/>
                    <a:pt x="18" y="257"/>
                  </a:cubicBezTo>
                  <a:cubicBezTo>
                    <a:pt x="18" y="259"/>
                    <a:pt x="18" y="262"/>
                    <a:pt x="17" y="265"/>
                  </a:cubicBezTo>
                  <a:cubicBezTo>
                    <a:pt x="17" y="266"/>
                    <a:pt x="16" y="267"/>
                    <a:pt x="15" y="267"/>
                  </a:cubicBezTo>
                  <a:lnTo>
                    <a:pt x="14" y="267"/>
                  </a:lnTo>
                  <a:close/>
                  <a:moveTo>
                    <a:pt x="17" y="251"/>
                  </a:moveTo>
                  <a:cubicBezTo>
                    <a:pt x="16" y="251"/>
                    <a:pt x="15" y="250"/>
                    <a:pt x="15" y="248"/>
                  </a:cubicBezTo>
                  <a:cubicBezTo>
                    <a:pt x="15" y="246"/>
                    <a:pt x="16" y="243"/>
                    <a:pt x="16" y="241"/>
                  </a:cubicBezTo>
                  <a:cubicBezTo>
                    <a:pt x="16" y="239"/>
                    <a:pt x="18" y="239"/>
                    <a:pt x="19" y="239"/>
                  </a:cubicBezTo>
                  <a:cubicBezTo>
                    <a:pt x="20" y="239"/>
                    <a:pt x="21" y="240"/>
                    <a:pt x="21" y="241"/>
                  </a:cubicBezTo>
                  <a:cubicBezTo>
                    <a:pt x="20" y="244"/>
                    <a:pt x="20" y="247"/>
                    <a:pt x="20" y="249"/>
                  </a:cubicBezTo>
                  <a:cubicBezTo>
                    <a:pt x="20" y="250"/>
                    <a:pt x="18" y="251"/>
                    <a:pt x="17" y="251"/>
                  </a:cubicBezTo>
                  <a:close/>
                  <a:moveTo>
                    <a:pt x="19" y="236"/>
                  </a:moveTo>
                  <a:cubicBezTo>
                    <a:pt x="18" y="236"/>
                    <a:pt x="17" y="234"/>
                    <a:pt x="17" y="233"/>
                  </a:cubicBezTo>
                  <a:cubicBezTo>
                    <a:pt x="18" y="231"/>
                    <a:pt x="18" y="229"/>
                    <a:pt x="18" y="227"/>
                  </a:cubicBezTo>
                  <a:cubicBezTo>
                    <a:pt x="18" y="226"/>
                    <a:pt x="18" y="226"/>
                    <a:pt x="19" y="225"/>
                  </a:cubicBezTo>
                  <a:cubicBezTo>
                    <a:pt x="19" y="224"/>
                    <a:pt x="20" y="223"/>
                    <a:pt x="21" y="223"/>
                  </a:cubicBezTo>
                  <a:cubicBezTo>
                    <a:pt x="22" y="224"/>
                    <a:pt x="23" y="225"/>
                    <a:pt x="23" y="226"/>
                  </a:cubicBezTo>
                  <a:cubicBezTo>
                    <a:pt x="23" y="226"/>
                    <a:pt x="23" y="227"/>
                    <a:pt x="23" y="227"/>
                  </a:cubicBezTo>
                  <a:cubicBezTo>
                    <a:pt x="23" y="229"/>
                    <a:pt x="22" y="232"/>
                    <a:pt x="22" y="234"/>
                  </a:cubicBezTo>
                  <a:cubicBezTo>
                    <a:pt x="22" y="235"/>
                    <a:pt x="21" y="236"/>
                    <a:pt x="20" y="236"/>
                  </a:cubicBezTo>
                  <a:lnTo>
                    <a:pt x="19" y="236"/>
                  </a:lnTo>
                  <a:close/>
                  <a:moveTo>
                    <a:pt x="22" y="220"/>
                  </a:moveTo>
                  <a:cubicBezTo>
                    <a:pt x="20" y="220"/>
                    <a:pt x="20" y="219"/>
                    <a:pt x="20" y="218"/>
                  </a:cubicBezTo>
                  <a:cubicBezTo>
                    <a:pt x="20" y="215"/>
                    <a:pt x="21" y="212"/>
                    <a:pt x="21" y="210"/>
                  </a:cubicBezTo>
                  <a:cubicBezTo>
                    <a:pt x="21" y="209"/>
                    <a:pt x="23" y="208"/>
                    <a:pt x="24" y="208"/>
                  </a:cubicBezTo>
                  <a:cubicBezTo>
                    <a:pt x="25" y="208"/>
                    <a:pt x="26" y="209"/>
                    <a:pt x="26" y="211"/>
                  </a:cubicBezTo>
                  <a:cubicBezTo>
                    <a:pt x="25" y="213"/>
                    <a:pt x="25" y="216"/>
                    <a:pt x="24" y="218"/>
                  </a:cubicBezTo>
                  <a:cubicBezTo>
                    <a:pt x="24" y="220"/>
                    <a:pt x="23" y="220"/>
                    <a:pt x="22" y="220"/>
                  </a:cubicBezTo>
                  <a:close/>
                  <a:moveTo>
                    <a:pt x="25" y="205"/>
                  </a:moveTo>
                  <a:cubicBezTo>
                    <a:pt x="23" y="205"/>
                    <a:pt x="22" y="203"/>
                    <a:pt x="23" y="202"/>
                  </a:cubicBezTo>
                  <a:cubicBezTo>
                    <a:pt x="23" y="200"/>
                    <a:pt x="24" y="197"/>
                    <a:pt x="24" y="194"/>
                  </a:cubicBezTo>
                  <a:cubicBezTo>
                    <a:pt x="24" y="194"/>
                    <a:pt x="24" y="194"/>
                    <a:pt x="24" y="194"/>
                  </a:cubicBezTo>
                  <a:cubicBezTo>
                    <a:pt x="25" y="193"/>
                    <a:pt x="26" y="192"/>
                    <a:pt x="27" y="193"/>
                  </a:cubicBezTo>
                  <a:cubicBezTo>
                    <a:pt x="28" y="193"/>
                    <a:pt x="29" y="194"/>
                    <a:pt x="29" y="195"/>
                  </a:cubicBezTo>
                  <a:cubicBezTo>
                    <a:pt x="28" y="198"/>
                    <a:pt x="28" y="201"/>
                    <a:pt x="27" y="203"/>
                  </a:cubicBezTo>
                  <a:cubicBezTo>
                    <a:pt x="27" y="204"/>
                    <a:pt x="26" y="205"/>
                    <a:pt x="25" y="205"/>
                  </a:cubicBezTo>
                  <a:close/>
                  <a:moveTo>
                    <a:pt x="28" y="190"/>
                  </a:moveTo>
                  <a:cubicBezTo>
                    <a:pt x="26" y="189"/>
                    <a:pt x="26" y="188"/>
                    <a:pt x="26" y="187"/>
                  </a:cubicBezTo>
                  <a:cubicBezTo>
                    <a:pt x="27" y="184"/>
                    <a:pt x="27" y="182"/>
                    <a:pt x="28" y="179"/>
                  </a:cubicBezTo>
                  <a:cubicBezTo>
                    <a:pt x="28" y="178"/>
                    <a:pt x="29" y="177"/>
                    <a:pt x="31" y="177"/>
                  </a:cubicBezTo>
                  <a:cubicBezTo>
                    <a:pt x="32" y="178"/>
                    <a:pt x="33" y="179"/>
                    <a:pt x="32" y="180"/>
                  </a:cubicBezTo>
                  <a:cubicBezTo>
                    <a:pt x="32" y="183"/>
                    <a:pt x="31" y="185"/>
                    <a:pt x="30" y="188"/>
                  </a:cubicBezTo>
                  <a:cubicBezTo>
                    <a:pt x="30" y="189"/>
                    <a:pt x="29" y="190"/>
                    <a:pt x="28" y="190"/>
                  </a:cubicBezTo>
                  <a:close/>
                  <a:moveTo>
                    <a:pt x="31" y="174"/>
                  </a:moveTo>
                  <a:cubicBezTo>
                    <a:pt x="30" y="174"/>
                    <a:pt x="29" y="173"/>
                    <a:pt x="30" y="172"/>
                  </a:cubicBezTo>
                  <a:cubicBezTo>
                    <a:pt x="30" y="169"/>
                    <a:pt x="31" y="167"/>
                    <a:pt x="31" y="164"/>
                  </a:cubicBezTo>
                  <a:cubicBezTo>
                    <a:pt x="32" y="163"/>
                    <a:pt x="33" y="162"/>
                    <a:pt x="34" y="162"/>
                  </a:cubicBezTo>
                  <a:cubicBezTo>
                    <a:pt x="36" y="163"/>
                    <a:pt x="36" y="164"/>
                    <a:pt x="36" y="165"/>
                  </a:cubicBezTo>
                  <a:cubicBezTo>
                    <a:pt x="35" y="168"/>
                    <a:pt x="35" y="170"/>
                    <a:pt x="34" y="173"/>
                  </a:cubicBezTo>
                  <a:cubicBezTo>
                    <a:pt x="34" y="174"/>
                    <a:pt x="33" y="175"/>
                    <a:pt x="32" y="175"/>
                  </a:cubicBezTo>
                  <a:lnTo>
                    <a:pt x="31" y="174"/>
                  </a:lnTo>
                  <a:close/>
                  <a:moveTo>
                    <a:pt x="35" y="159"/>
                  </a:moveTo>
                  <a:cubicBezTo>
                    <a:pt x="34" y="159"/>
                    <a:pt x="33" y="158"/>
                    <a:pt x="33" y="156"/>
                  </a:cubicBezTo>
                  <a:cubicBezTo>
                    <a:pt x="34" y="154"/>
                    <a:pt x="35" y="151"/>
                    <a:pt x="35" y="149"/>
                  </a:cubicBezTo>
                  <a:cubicBezTo>
                    <a:pt x="36" y="148"/>
                    <a:pt x="37" y="147"/>
                    <a:pt x="38" y="147"/>
                  </a:cubicBezTo>
                  <a:cubicBezTo>
                    <a:pt x="40" y="148"/>
                    <a:pt x="40" y="149"/>
                    <a:pt x="40" y="150"/>
                  </a:cubicBezTo>
                  <a:cubicBezTo>
                    <a:pt x="39" y="153"/>
                    <a:pt x="39" y="155"/>
                    <a:pt x="38" y="158"/>
                  </a:cubicBezTo>
                  <a:cubicBezTo>
                    <a:pt x="38" y="159"/>
                    <a:pt x="37" y="159"/>
                    <a:pt x="36" y="159"/>
                  </a:cubicBezTo>
                  <a:lnTo>
                    <a:pt x="35" y="159"/>
                  </a:lnTo>
                  <a:close/>
                  <a:moveTo>
                    <a:pt x="39" y="144"/>
                  </a:moveTo>
                  <a:cubicBezTo>
                    <a:pt x="38" y="144"/>
                    <a:pt x="37" y="143"/>
                    <a:pt x="37" y="141"/>
                  </a:cubicBezTo>
                  <a:cubicBezTo>
                    <a:pt x="38" y="139"/>
                    <a:pt x="39" y="136"/>
                    <a:pt x="39" y="134"/>
                  </a:cubicBezTo>
                  <a:cubicBezTo>
                    <a:pt x="39" y="134"/>
                    <a:pt x="39" y="134"/>
                    <a:pt x="39" y="134"/>
                  </a:cubicBezTo>
                  <a:cubicBezTo>
                    <a:pt x="40" y="133"/>
                    <a:pt x="41" y="132"/>
                    <a:pt x="42" y="132"/>
                  </a:cubicBezTo>
                  <a:cubicBezTo>
                    <a:pt x="44" y="133"/>
                    <a:pt x="44" y="134"/>
                    <a:pt x="44" y="135"/>
                  </a:cubicBezTo>
                  <a:cubicBezTo>
                    <a:pt x="43" y="138"/>
                    <a:pt x="43" y="140"/>
                    <a:pt x="42" y="143"/>
                  </a:cubicBezTo>
                  <a:cubicBezTo>
                    <a:pt x="42" y="144"/>
                    <a:pt x="41" y="144"/>
                    <a:pt x="40" y="144"/>
                  </a:cubicBezTo>
                  <a:lnTo>
                    <a:pt x="39" y="144"/>
                  </a:lnTo>
                  <a:close/>
                  <a:moveTo>
                    <a:pt x="43" y="129"/>
                  </a:moveTo>
                  <a:cubicBezTo>
                    <a:pt x="42" y="129"/>
                    <a:pt x="41" y="128"/>
                    <a:pt x="42" y="126"/>
                  </a:cubicBezTo>
                  <a:cubicBezTo>
                    <a:pt x="42" y="124"/>
                    <a:pt x="43" y="121"/>
                    <a:pt x="44" y="119"/>
                  </a:cubicBezTo>
                  <a:cubicBezTo>
                    <a:pt x="44" y="118"/>
                    <a:pt x="45" y="117"/>
                    <a:pt x="46" y="117"/>
                  </a:cubicBezTo>
                  <a:cubicBezTo>
                    <a:pt x="48" y="117"/>
                    <a:pt x="48" y="119"/>
                    <a:pt x="48" y="120"/>
                  </a:cubicBezTo>
                  <a:cubicBezTo>
                    <a:pt x="47" y="123"/>
                    <a:pt x="47" y="125"/>
                    <a:pt x="46" y="128"/>
                  </a:cubicBezTo>
                  <a:cubicBezTo>
                    <a:pt x="46" y="129"/>
                    <a:pt x="45" y="129"/>
                    <a:pt x="44" y="129"/>
                  </a:cubicBezTo>
                  <a:lnTo>
                    <a:pt x="43" y="129"/>
                  </a:lnTo>
                  <a:close/>
                  <a:moveTo>
                    <a:pt x="47" y="114"/>
                  </a:moveTo>
                  <a:cubicBezTo>
                    <a:pt x="46" y="114"/>
                    <a:pt x="45" y="112"/>
                    <a:pt x="46" y="111"/>
                  </a:cubicBezTo>
                  <a:cubicBezTo>
                    <a:pt x="46" y="109"/>
                    <a:pt x="47" y="106"/>
                    <a:pt x="48" y="104"/>
                  </a:cubicBezTo>
                  <a:cubicBezTo>
                    <a:pt x="48" y="102"/>
                    <a:pt x="49" y="102"/>
                    <a:pt x="50" y="102"/>
                  </a:cubicBezTo>
                  <a:cubicBezTo>
                    <a:pt x="52" y="102"/>
                    <a:pt x="52" y="104"/>
                    <a:pt x="52" y="105"/>
                  </a:cubicBezTo>
                  <a:cubicBezTo>
                    <a:pt x="51" y="107"/>
                    <a:pt x="51" y="110"/>
                    <a:pt x="50" y="112"/>
                  </a:cubicBezTo>
                  <a:cubicBezTo>
                    <a:pt x="50" y="114"/>
                    <a:pt x="49" y="114"/>
                    <a:pt x="48" y="114"/>
                  </a:cubicBezTo>
                  <a:lnTo>
                    <a:pt x="47" y="114"/>
                  </a:lnTo>
                  <a:close/>
                  <a:moveTo>
                    <a:pt x="51" y="99"/>
                  </a:moveTo>
                  <a:cubicBezTo>
                    <a:pt x="50" y="99"/>
                    <a:pt x="49" y="97"/>
                    <a:pt x="50" y="96"/>
                  </a:cubicBezTo>
                  <a:cubicBezTo>
                    <a:pt x="50" y="94"/>
                    <a:pt x="51" y="91"/>
                    <a:pt x="52" y="89"/>
                  </a:cubicBezTo>
                  <a:cubicBezTo>
                    <a:pt x="52" y="87"/>
                    <a:pt x="53" y="87"/>
                    <a:pt x="54" y="87"/>
                  </a:cubicBezTo>
                  <a:cubicBezTo>
                    <a:pt x="56" y="87"/>
                    <a:pt x="56" y="89"/>
                    <a:pt x="56" y="90"/>
                  </a:cubicBezTo>
                  <a:cubicBezTo>
                    <a:pt x="55" y="92"/>
                    <a:pt x="55" y="95"/>
                    <a:pt x="54" y="97"/>
                  </a:cubicBezTo>
                  <a:cubicBezTo>
                    <a:pt x="54" y="98"/>
                    <a:pt x="53" y="99"/>
                    <a:pt x="52" y="99"/>
                  </a:cubicBezTo>
                  <a:lnTo>
                    <a:pt x="51" y="99"/>
                  </a:lnTo>
                  <a:close/>
                  <a:moveTo>
                    <a:pt x="55" y="84"/>
                  </a:moveTo>
                  <a:cubicBezTo>
                    <a:pt x="54" y="84"/>
                    <a:pt x="53" y="82"/>
                    <a:pt x="54" y="81"/>
                  </a:cubicBezTo>
                  <a:cubicBezTo>
                    <a:pt x="54" y="79"/>
                    <a:pt x="55" y="76"/>
                    <a:pt x="56" y="74"/>
                  </a:cubicBezTo>
                  <a:cubicBezTo>
                    <a:pt x="56" y="74"/>
                    <a:pt x="56" y="74"/>
                    <a:pt x="56" y="74"/>
                  </a:cubicBezTo>
                  <a:cubicBezTo>
                    <a:pt x="56" y="72"/>
                    <a:pt x="58" y="72"/>
                    <a:pt x="59" y="72"/>
                  </a:cubicBezTo>
                  <a:cubicBezTo>
                    <a:pt x="60" y="72"/>
                    <a:pt x="61" y="74"/>
                    <a:pt x="60" y="75"/>
                  </a:cubicBezTo>
                  <a:cubicBezTo>
                    <a:pt x="60" y="77"/>
                    <a:pt x="59" y="80"/>
                    <a:pt x="58" y="82"/>
                  </a:cubicBezTo>
                  <a:cubicBezTo>
                    <a:pt x="58" y="83"/>
                    <a:pt x="57" y="84"/>
                    <a:pt x="56" y="84"/>
                  </a:cubicBezTo>
                  <a:lnTo>
                    <a:pt x="55" y="84"/>
                  </a:lnTo>
                  <a:close/>
                  <a:moveTo>
                    <a:pt x="60" y="69"/>
                  </a:moveTo>
                  <a:cubicBezTo>
                    <a:pt x="59" y="69"/>
                    <a:pt x="58" y="67"/>
                    <a:pt x="58" y="66"/>
                  </a:cubicBezTo>
                  <a:cubicBezTo>
                    <a:pt x="59" y="64"/>
                    <a:pt x="60" y="61"/>
                    <a:pt x="61" y="59"/>
                  </a:cubicBezTo>
                  <a:cubicBezTo>
                    <a:pt x="61" y="57"/>
                    <a:pt x="62" y="57"/>
                    <a:pt x="64" y="57"/>
                  </a:cubicBezTo>
                  <a:cubicBezTo>
                    <a:pt x="65" y="58"/>
                    <a:pt x="65" y="59"/>
                    <a:pt x="65" y="60"/>
                  </a:cubicBezTo>
                  <a:cubicBezTo>
                    <a:pt x="64" y="63"/>
                    <a:pt x="63" y="65"/>
                    <a:pt x="63" y="67"/>
                  </a:cubicBezTo>
                  <a:cubicBezTo>
                    <a:pt x="62" y="68"/>
                    <a:pt x="61" y="69"/>
                    <a:pt x="60" y="69"/>
                  </a:cubicBezTo>
                  <a:close/>
                  <a:moveTo>
                    <a:pt x="65" y="54"/>
                  </a:moveTo>
                  <a:cubicBezTo>
                    <a:pt x="63" y="54"/>
                    <a:pt x="63" y="52"/>
                    <a:pt x="63" y="51"/>
                  </a:cubicBezTo>
                  <a:cubicBezTo>
                    <a:pt x="64" y="49"/>
                    <a:pt x="65" y="46"/>
                    <a:pt x="66" y="44"/>
                  </a:cubicBezTo>
                  <a:cubicBezTo>
                    <a:pt x="66" y="43"/>
                    <a:pt x="68" y="42"/>
                    <a:pt x="69" y="42"/>
                  </a:cubicBezTo>
                  <a:cubicBezTo>
                    <a:pt x="70" y="43"/>
                    <a:pt x="71" y="44"/>
                    <a:pt x="70" y="45"/>
                  </a:cubicBezTo>
                  <a:cubicBezTo>
                    <a:pt x="69" y="48"/>
                    <a:pt x="68" y="50"/>
                    <a:pt x="68" y="53"/>
                  </a:cubicBezTo>
                  <a:cubicBezTo>
                    <a:pt x="67" y="54"/>
                    <a:pt x="66" y="54"/>
                    <a:pt x="65" y="54"/>
                  </a:cubicBezTo>
                  <a:close/>
                  <a:moveTo>
                    <a:pt x="70" y="40"/>
                  </a:moveTo>
                  <a:cubicBezTo>
                    <a:pt x="69" y="39"/>
                    <a:pt x="68" y="38"/>
                    <a:pt x="69" y="37"/>
                  </a:cubicBezTo>
                  <a:cubicBezTo>
                    <a:pt x="70" y="34"/>
                    <a:pt x="71" y="32"/>
                    <a:pt x="72" y="29"/>
                  </a:cubicBezTo>
                  <a:cubicBezTo>
                    <a:pt x="72" y="29"/>
                    <a:pt x="72" y="29"/>
                    <a:pt x="72" y="29"/>
                  </a:cubicBezTo>
                  <a:cubicBezTo>
                    <a:pt x="72" y="28"/>
                    <a:pt x="74" y="28"/>
                    <a:pt x="75" y="28"/>
                  </a:cubicBezTo>
                  <a:cubicBezTo>
                    <a:pt x="76" y="29"/>
                    <a:pt x="77" y="30"/>
                    <a:pt x="76" y="31"/>
                  </a:cubicBezTo>
                  <a:cubicBezTo>
                    <a:pt x="75" y="33"/>
                    <a:pt x="74" y="36"/>
                    <a:pt x="73" y="38"/>
                  </a:cubicBezTo>
                  <a:cubicBezTo>
                    <a:pt x="73" y="39"/>
                    <a:pt x="72" y="40"/>
                    <a:pt x="71" y="40"/>
                  </a:cubicBezTo>
                  <a:lnTo>
                    <a:pt x="70" y="40"/>
                  </a:lnTo>
                  <a:close/>
                  <a:moveTo>
                    <a:pt x="76" y="25"/>
                  </a:moveTo>
                  <a:cubicBezTo>
                    <a:pt x="75" y="25"/>
                    <a:pt x="74" y="23"/>
                    <a:pt x="75" y="22"/>
                  </a:cubicBezTo>
                  <a:cubicBezTo>
                    <a:pt x="76" y="20"/>
                    <a:pt x="77" y="17"/>
                    <a:pt x="79" y="15"/>
                  </a:cubicBezTo>
                  <a:cubicBezTo>
                    <a:pt x="79" y="14"/>
                    <a:pt x="81" y="13"/>
                    <a:pt x="82" y="14"/>
                  </a:cubicBezTo>
                  <a:cubicBezTo>
                    <a:pt x="83" y="15"/>
                    <a:pt x="83" y="16"/>
                    <a:pt x="83" y="17"/>
                  </a:cubicBezTo>
                  <a:cubicBezTo>
                    <a:pt x="82" y="19"/>
                    <a:pt x="80" y="22"/>
                    <a:pt x="79" y="24"/>
                  </a:cubicBezTo>
                  <a:cubicBezTo>
                    <a:pt x="79" y="25"/>
                    <a:pt x="78" y="25"/>
                    <a:pt x="77" y="25"/>
                  </a:cubicBezTo>
                  <a:lnTo>
                    <a:pt x="76" y="25"/>
                  </a:lnTo>
                  <a:close/>
                  <a:moveTo>
                    <a:pt x="83" y="11"/>
                  </a:moveTo>
                  <a:cubicBezTo>
                    <a:pt x="82" y="11"/>
                    <a:pt x="82" y="9"/>
                    <a:pt x="82" y="8"/>
                  </a:cubicBezTo>
                  <a:cubicBezTo>
                    <a:pt x="84" y="6"/>
                    <a:pt x="85" y="4"/>
                    <a:pt x="87" y="1"/>
                  </a:cubicBezTo>
                  <a:cubicBezTo>
                    <a:pt x="87" y="1"/>
                    <a:pt x="87" y="1"/>
                    <a:pt x="87" y="1"/>
                  </a:cubicBezTo>
                  <a:cubicBezTo>
                    <a:pt x="87" y="0"/>
                    <a:pt x="89" y="0"/>
                    <a:pt x="90" y="1"/>
                  </a:cubicBezTo>
                  <a:cubicBezTo>
                    <a:pt x="91" y="1"/>
                    <a:pt x="91" y="3"/>
                    <a:pt x="90" y="4"/>
                  </a:cubicBezTo>
                  <a:cubicBezTo>
                    <a:pt x="89" y="6"/>
                    <a:pt x="88" y="8"/>
                    <a:pt x="86" y="10"/>
                  </a:cubicBezTo>
                  <a:cubicBezTo>
                    <a:pt x="86" y="11"/>
                    <a:pt x="85" y="12"/>
                    <a:pt x="84" y="12"/>
                  </a:cubicBezTo>
                  <a:cubicBezTo>
                    <a:pt x="84" y="12"/>
                    <a:pt x="84" y="12"/>
                    <a:pt x="83" y="11"/>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6" name="文本框 25"/>
          <p:cNvSpPr txBox="1"/>
          <p:nvPr/>
        </p:nvSpPr>
        <p:spPr>
          <a:xfrm>
            <a:off x="2571612" y="842862"/>
            <a:ext cx="7269919" cy="1446550"/>
          </a:xfrm>
          <a:prstGeom prst="rect">
            <a:avLst/>
          </a:prstGeom>
          <a:noFill/>
        </p:spPr>
        <p:txBody>
          <a:bodyPr wrap="square" rtlCol="0">
            <a:spAutoFit/>
          </a:bodyPr>
          <a:lstStyle/>
          <a:p>
            <a:pPr lvl="0" algn="ctr"/>
            <a:r>
              <a:rPr lang="vi-VN" altLang="zh-CN" sz="4400" b="1" dirty="0">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Em đã bao giờ mắc lỗi </a:t>
            </a:r>
            <a:r>
              <a:rPr lang="en-US" altLang="zh-CN" sz="4400" b="1" dirty="0" err="1">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giống</a:t>
            </a:r>
            <a:r>
              <a:rPr lang="en-US" altLang="zh-CN" sz="4400" b="1" dirty="0">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bạn</a:t>
            </a:r>
            <a:r>
              <a:rPr lang="en-US" altLang="zh-CN" sz="4400" b="1" dirty="0">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nhỏ</a:t>
            </a:r>
            <a:r>
              <a:rPr lang="en-US" altLang="zh-CN" sz="4400" b="1" dirty="0">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trong</a:t>
            </a:r>
            <a:r>
              <a:rPr lang="en-US" altLang="zh-CN" sz="4400" b="1" dirty="0">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 video </a:t>
            </a:r>
            <a:r>
              <a:rPr lang="en-US" altLang="zh-CN" sz="4400" b="1" dirty="0" err="1">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chưa</a:t>
            </a:r>
            <a:r>
              <a:rPr lang="en-US" altLang="zh-CN" sz="4400" b="1" dirty="0">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4400" b="1" i="0" u="none" strike="noStrike" kern="1200" cap="none" spc="0" normalizeH="0" baseline="0" noProof="0" dirty="0">
              <a:ln>
                <a:noFill/>
              </a:ln>
              <a:solidFill>
                <a:srgbClr val="059BA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文本框 25">
            <a:extLst>
              <a:ext uri="{FF2B5EF4-FFF2-40B4-BE49-F238E27FC236}">
                <a16:creationId xmlns:a16="http://schemas.microsoft.com/office/drawing/2014/main" id="{83975A24-508F-43F3-B295-54EB38968D85}"/>
              </a:ext>
            </a:extLst>
          </p:cNvPr>
          <p:cNvSpPr txBox="1"/>
          <p:nvPr/>
        </p:nvSpPr>
        <p:spPr>
          <a:xfrm>
            <a:off x="2255683" y="1439971"/>
            <a:ext cx="7489700" cy="769441"/>
          </a:xfrm>
          <a:prstGeom prst="rect">
            <a:avLst/>
          </a:prstGeom>
          <a:noFill/>
        </p:spPr>
        <p:txBody>
          <a:bodyPr wrap="square" rtlCol="0">
            <a:spAutoFit/>
          </a:bodyPr>
          <a:lstStyle/>
          <a:p>
            <a:pPr lvl="0" algn="ctr"/>
            <a:r>
              <a:rPr lang="vi-VN" altLang="zh-CN" sz="4400" b="1" dirty="0">
                <a:solidFill>
                  <a:srgbClr val="059BA3"/>
                </a:solidFill>
                <a:latin typeface="Times New Roman" panose="02020603050405020304" pitchFamily="18" charset="0"/>
                <a:ea typeface="微软雅黑" panose="020B0503020204020204" pitchFamily="34" charset="-122"/>
                <a:cs typeface="Times New Roman" panose="02020603050405020304" pitchFamily="18" charset="0"/>
              </a:rPr>
              <a:t>Em đã làm gì khi mắc lỗi đó?</a:t>
            </a:r>
            <a:endParaRPr kumimoji="0" lang="en-US" altLang="zh-CN" sz="4400" b="1" i="0" u="none" strike="noStrike" kern="1200" cap="none" spc="0" normalizeH="0" baseline="0" noProof="0" dirty="0">
              <a:ln>
                <a:noFill/>
              </a:ln>
              <a:solidFill>
                <a:srgbClr val="059BA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down)">
                                      <p:cBhvr>
                                        <p:cTn id="2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6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
            <a:extLst>
              <a:ext uri="{FF2B5EF4-FFF2-40B4-BE49-F238E27FC236}">
                <a16:creationId xmlns:a16="http://schemas.microsoft.com/office/drawing/2014/main" id="{EB85EC11-E79E-42DF-AB49-9A86B585F089}"/>
              </a:ext>
            </a:extLst>
          </p:cNvPr>
          <p:cNvSpPr txBox="1"/>
          <p:nvPr/>
        </p:nvSpPr>
        <p:spPr>
          <a:xfrm>
            <a:off x="1226313" y="2829858"/>
            <a:ext cx="10543142"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000" b="1" i="0" u="none" strike="noStrike" kern="1200" cap="none" spc="0" normalizeH="0" baseline="0" noProof="0" dirty="0" err="1">
                <a:ln>
                  <a:noFill/>
                </a:ln>
                <a:solidFill>
                  <a:srgbClr val="00B05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Bài</a:t>
            </a:r>
            <a:r>
              <a:rPr kumimoji="1" lang="en-US" altLang="zh-CN" sz="6000" b="1" i="0" u="none" strike="noStrike" kern="1200" cap="none" spc="0" normalizeH="0" noProof="0" dirty="0">
                <a:ln>
                  <a:noFill/>
                </a:ln>
                <a:solidFill>
                  <a:srgbClr val="00B05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6: </a:t>
            </a:r>
            <a:r>
              <a:rPr kumimoji="1" lang="en-US" altLang="zh-CN" sz="6000" b="1" i="0" u="none" strike="noStrike" kern="1200" cap="none" spc="0" normalizeH="0" noProof="0" dirty="0" err="1">
                <a:ln>
                  <a:noFill/>
                </a:ln>
                <a:solidFill>
                  <a:srgbClr val="00B05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Nhận</a:t>
            </a:r>
            <a:r>
              <a:rPr kumimoji="1" lang="en-US" altLang="zh-CN" sz="6000" b="1" i="0" u="none" strike="noStrike" kern="1200" cap="none" spc="0" normalizeH="0" noProof="0" dirty="0">
                <a:ln>
                  <a:noFill/>
                </a:ln>
                <a:solidFill>
                  <a:srgbClr val="00B05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1" lang="en-US" altLang="zh-CN" sz="6000" b="1" i="0" u="none" strike="noStrike" kern="1200" cap="none" spc="0" normalizeH="0" noProof="0" dirty="0" err="1">
                <a:ln>
                  <a:noFill/>
                </a:ln>
                <a:solidFill>
                  <a:srgbClr val="00B05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lỗi</a:t>
            </a:r>
            <a:r>
              <a:rPr kumimoji="1" lang="en-US" altLang="zh-CN" sz="6000" b="1" i="0" u="none" strike="noStrike" kern="1200" cap="none" spc="0" normalizeH="0" noProof="0" dirty="0">
                <a:ln>
                  <a:noFill/>
                </a:ln>
                <a:solidFill>
                  <a:srgbClr val="00B05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1" lang="en-US" altLang="zh-CN" sz="6000" b="1" dirty="0" err="1">
                <a:solidFill>
                  <a:srgbClr val="00B05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a:t>
            </a:r>
            <a:r>
              <a:rPr kumimoji="1" lang="en-US" altLang="zh-CN" sz="6000" b="1" baseline="0" dirty="0" err="1">
                <a:solidFill>
                  <a:srgbClr val="00B05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à</a:t>
            </a:r>
            <a:r>
              <a:rPr kumimoji="1" lang="en-US" altLang="zh-CN" sz="6000" b="1" dirty="0">
                <a:solidFill>
                  <a:srgbClr val="00B05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1" lang="en-US" altLang="zh-CN" sz="6000" b="1" dirty="0" err="1">
                <a:solidFill>
                  <a:srgbClr val="00B05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sửa</a:t>
            </a:r>
            <a:r>
              <a:rPr kumimoji="1" lang="en-US" altLang="zh-CN" sz="6000" b="1" dirty="0">
                <a:solidFill>
                  <a:srgbClr val="00B05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1" lang="en-US" altLang="zh-CN" sz="6000" b="1" dirty="0" err="1">
                <a:solidFill>
                  <a:srgbClr val="00B05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lỗi</a:t>
            </a:r>
            <a:endParaRPr kumimoji="1" lang="zh-CN" altLang="en-US" sz="6000" b="1" i="0" u="none" strike="noStrike" kern="1200" cap="none" spc="0" normalizeH="0" baseline="0" noProof="0" dirty="0">
              <a:ln>
                <a:noFill/>
              </a:ln>
              <a:solidFill>
                <a:srgbClr val="00B05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1" name="TextBox 10">
            <a:extLst>
              <a:ext uri="{FF2B5EF4-FFF2-40B4-BE49-F238E27FC236}">
                <a16:creationId xmlns:a16="http://schemas.microsoft.com/office/drawing/2014/main" id="{DD8EC63F-BC5E-4C04-9527-B0E673D35AA9}"/>
              </a:ext>
            </a:extLst>
          </p:cNvPr>
          <p:cNvSpPr txBox="1"/>
          <p:nvPr/>
        </p:nvSpPr>
        <p:spPr>
          <a:xfrm>
            <a:off x="2301411" y="113377"/>
            <a:ext cx="7068619" cy="646331"/>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Chủ</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đề</a:t>
            </a:r>
            <a:r>
              <a:rPr lang="en-US" sz="3600" b="1" dirty="0">
                <a:latin typeface="Times New Roman" panose="02020603050405020304" pitchFamily="18" charset="0"/>
                <a:cs typeface="Times New Roman" panose="02020603050405020304" pitchFamily="18" charset="0"/>
              </a:rPr>
              <a:t> 6: </a:t>
            </a:r>
            <a:r>
              <a:rPr lang="en-US" sz="3600" b="1" dirty="0" err="1">
                <a:latin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lỗi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sửa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lỗi</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2914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62812" y="1412875"/>
            <a:ext cx="3596271"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1"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a:t>
              </a:r>
              <a:endParaRPr kumimoji="0" lang="zh-CN" altLang="en-US" sz="8000" b="1"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97AD6415-0D34-4BF4-8129-4A51D0B6B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6999" y="-2661292"/>
            <a:ext cx="6858001" cy="12192001"/>
          </a:xfrm>
          <a:prstGeom prst="rect">
            <a:avLst/>
          </a:prstGeom>
        </p:spPr>
      </p:pic>
      <p:pic>
        <p:nvPicPr>
          <p:cNvPr id="21" name="图片 20">
            <a:extLst>
              <a:ext uri="{FF2B5EF4-FFF2-40B4-BE49-F238E27FC236}">
                <a16:creationId xmlns:a16="http://schemas.microsoft.com/office/drawing/2014/main" id="{CCB0F79B-1EC2-478A-9461-E54493A30A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895" y="-647258"/>
            <a:ext cx="11626969" cy="7118815"/>
          </a:xfrm>
          <a:prstGeom prst="rect">
            <a:avLst/>
          </a:prstGeom>
        </p:spPr>
      </p:pic>
      <p:sp>
        <p:nvSpPr>
          <p:cNvPr id="71" name="文本框 48">
            <a:extLst>
              <a:ext uri="{FF2B5EF4-FFF2-40B4-BE49-F238E27FC236}">
                <a16:creationId xmlns:a16="http://schemas.microsoft.com/office/drawing/2014/main" id="{EF8686D2-9397-40D5-8291-89FC993C2B54}"/>
              </a:ext>
            </a:extLst>
          </p:cNvPr>
          <p:cNvSpPr txBox="1">
            <a:spLocks noChangeArrowheads="1"/>
          </p:cNvSpPr>
          <p:nvPr/>
        </p:nvSpPr>
        <p:spPr bwMode="auto">
          <a:xfrm>
            <a:off x="3659308" y="3356381"/>
            <a:ext cx="7449878"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lvl="0" defTabSz="685800">
              <a:defRPr/>
            </a:pPr>
            <a:r>
              <a:rPr lang="vi-VN" altLang="zh-CN" sz="2800" b="1" dirty="0">
                <a:solidFill>
                  <a:prstClr val="black"/>
                </a:solidFill>
                <a:latin typeface="Arial" panose="020B0604020202020204" pitchFamily="34" charset="0"/>
                <a:ea typeface="仓耳羽辰体-谷力 W05" panose="02020400000000000000" pitchFamily="18" charset="-122"/>
                <a:cs typeface="Arial" panose="020B0604020202020204" pitchFamily="34" charset="0"/>
              </a:rPr>
              <a:t>Nêu được vì sao phải nhận lỗi và sửa lỗi</a:t>
            </a: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2" name="文本框 48">
            <a:extLst>
              <a:ext uri="{FF2B5EF4-FFF2-40B4-BE49-F238E27FC236}">
                <a16:creationId xmlns:a16="http://schemas.microsoft.com/office/drawing/2014/main" id="{7DE5AAD4-A1CB-4A2C-BC76-7E2F17B15A81}"/>
              </a:ext>
            </a:extLst>
          </p:cNvPr>
          <p:cNvSpPr txBox="1">
            <a:spLocks noChangeArrowheads="1"/>
          </p:cNvSpPr>
          <p:nvPr/>
        </p:nvSpPr>
        <p:spPr bwMode="auto">
          <a:xfrm>
            <a:off x="3537476" y="2549815"/>
            <a:ext cx="7628364"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Nêu</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được</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một</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số</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biểu</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hiện</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nhận</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lỗi</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sửa</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lỗi</a:t>
            </a: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5" name="文本框 11">
            <a:extLst>
              <a:ext uri="{FF2B5EF4-FFF2-40B4-BE49-F238E27FC236}">
                <a16:creationId xmlns:a16="http://schemas.microsoft.com/office/drawing/2014/main" id="{32D5894E-C1A1-402C-B2BE-BC04A3138FFE}"/>
              </a:ext>
            </a:extLst>
          </p:cNvPr>
          <p:cNvSpPr txBox="1"/>
          <p:nvPr/>
        </p:nvSpPr>
        <p:spPr bwMode="auto">
          <a:xfrm>
            <a:off x="3433365" y="1515620"/>
            <a:ext cx="5638082" cy="769441"/>
          </a:xfrm>
          <a:prstGeom prst="rect">
            <a:avLst/>
          </a:prstGeom>
          <a:noFill/>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4400" b="1" spc="600" noProof="0">
                <a:solidFill>
                  <a:srgbClr val="7030A0"/>
                </a:solidFill>
                <a:latin typeface="Arial" panose="020B0604020202020204" pitchFamily="34" charset="0"/>
                <a:ea typeface="仓耳羽辰体-谷力 W05" panose="02020400000000000000" pitchFamily="18" charset="-122"/>
                <a:cs typeface="Arial" panose="020B0604020202020204" pitchFamily="34" charset="0"/>
              </a:rPr>
              <a:t>Yêu cầu cần đạt</a:t>
            </a:r>
            <a:endParaRPr kumimoji="0" lang="zh-CN" altLang="en-US" sz="4400" b="1" i="0" u="none" strike="noStrike" kern="1200" cap="none" spc="600" normalizeH="0" baseline="0" noProof="0" dirty="0">
              <a:ln>
                <a:noFill/>
              </a:ln>
              <a:solidFill>
                <a:srgbClr val="7030A0"/>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6" name="矩形 75">
            <a:extLst>
              <a:ext uri="{FF2B5EF4-FFF2-40B4-BE49-F238E27FC236}">
                <a16:creationId xmlns:a16="http://schemas.microsoft.com/office/drawing/2014/main" id="{ADA5548B-B884-46E1-813A-9DC0FFE5CE4E}"/>
              </a:ext>
            </a:extLst>
          </p:cNvPr>
          <p:cNvSpPr/>
          <p:nvPr/>
        </p:nvSpPr>
        <p:spPr>
          <a:xfrm>
            <a:off x="3068879" y="2622331"/>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7" name="文本框 76">
            <a:extLst>
              <a:ext uri="{FF2B5EF4-FFF2-40B4-BE49-F238E27FC236}">
                <a16:creationId xmlns:a16="http://schemas.microsoft.com/office/drawing/2014/main" id="{F390EFA1-3D0A-4C48-8A91-495039687E5F}"/>
              </a:ext>
            </a:extLst>
          </p:cNvPr>
          <p:cNvSpPr txBox="1"/>
          <p:nvPr/>
        </p:nvSpPr>
        <p:spPr>
          <a:xfrm>
            <a:off x="2993792" y="2613064"/>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rPr>
              <a:t>01</a:t>
            </a:r>
            <a:endParaRPr kumimoji="0"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8" name="矩形 77">
            <a:extLst>
              <a:ext uri="{FF2B5EF4-FFF2-40B4-BE49-F238E27FC236}">
                <a16:creationId xmlns:a16="http://schemas.microsoft.com/office/drawing/2014/main" id="{0F6D8453-2CCA-4B8F-BA89-D0CD939CC633}"/>
              </a:ext>
            </a:extLst>
          </p:cNvPr>
          <p:cNvSpPr/>
          <p:nvPr/>
        </p:nvSpPr>
        <p:spPr>
          <a:xfrm>
            <a:off x="3123306" y="3448128"/>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79" name="文本框 78">
            <a:extLst>
              <a:ext uri="{FF2B5EF4-FFF2-40B4-BE49-F238E27FC236}">
                <a16:creationId xmlns:a16="http://schemas.microsoft.com/office/drawing/2014/main" id="{52FCA020-6A30-4DE0-BB68-77D76FD3B1A0}"/>
              </a:ext>
            </a:extLst>
          </p:cNvPr>
          <p:cNvSpPr txBox="1"/>
          <p:nvPr/>
        </p:nvSpPr>
        <p:spPr>
          <a:xfrm>
            <a:off x="3068276" y="3428897"/>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rPr>
              <a:t>02</a:t>
            </a:r>
            <a:endParaRPr kumimoji="0"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23" name="文本框 48">
            <a:extLst>
              <a:ext uri="{FF2B5EF4-FFF2-40B4-BE49-F238E27FC236}">
                <a16:creationId xmlns:a16="http://schemas.microsoft.com/office/drawing/2014/main" id="{A70FED79-04F3-4C7C-B2A1-786D60970E29}"/>
              </a:ext>
            </a:extLst>
          </p:cNvPr>
          <p:cNvSpPr txBox="1">
            <a:spLocks noChangeArrowheads="1"/>
          </p:cNvSpPr>
          <p:nvPr/>
        </p:nvSpPr>
        <p:spPr bwMode="auto">
          <a:xfrm>
            <a:off x="3644980" y="4179195"/>
            <a:ext cx="7104300"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Thực</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hiện</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được</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việc</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nhận</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lỗi</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và</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sửa</a:t>
            </a:r>
            <a:r>
              <a:rPr kumimoji="0" lang="en-US" altLang="zh-CN" sz="2800" b="1" i="0" u="none" strike="noStrike" kern="1200" cap="none" spc="0" normalizeH="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rPr>
              <a:t>lỗi</a:t>
            </a: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24" name="矩形 23">
            <a:extLst>
              <a:ext uri="{FF2B5EF4-FFF2-40B4-BE49-F238E27FC236}">
                <a16:creationId xmlns:a16="http://schemas.microsoft.com/office/drawing/2014/main" id="{5E14E475-E82E-4267-84CC-3A56FE53F448}"/>
              </a:ext>
            </a:extLst>
          </p:cNvPr>
          <p:cNvSpPr/>
          <p:nvPr/>
        </p:nvSpPr>
        <p:spPr>
          <a:xfrm>
            <a:off x="3108978" y="4288101"/>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
        <p:nvSpPr>
          <p:cNvPr id="25" name="文本框 24">
            <a:extLst>
              <a:ext uri="{FF2B5EF4-FFF2-40B4-BE49-F238E27FC236}">
                <a16:creationId xmlns:a16="http://schemas.microsoft.com/office/drawing/2014/main" id="{5461E852-A25B-407C-A53B-B2316C02EEAD}"/>
              </a:ext>
            </a:extLst>
          </p:cNvPr>
          <p:cNvSpPr txBox="1"/>
          <p:nvPr/>
        </p:nvSpPr>
        <p:spPr>
          <a:xfrm>
            <a:off x="3043153" y="4273440"/>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rPr>
              <a:t>03</a:t>
            </a:r>
            <a:endParaRPr kumimoji="0"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仓耳羽辰体-谷力 W05" panose="02020400000000000000" pitchFamily="18" charset="-122"/>
              <a:cs typeface="Arial" panose="020B0604020202020204" pitchFamily="34" charset="0"/>
            </a:endParaRPr>
          </a:p>
        </p:txBody>
      </p:sp>
    </p:spTree>
    <p:extLst>
      <p:ext uri="{BB962C8B-B14F-4D97-AF65-F5344CB8AC3E}">
        <p14:creationId xmlns:p14="http://schemas.microsoft.com/office/powerpoint/2010/main" val="393402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arn(inVertical)">
                                      <p:cBhvr>
                                        <p:cTn id="19" dur="5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anim calcmode="lin" valueType="num">
                                      <p:cBhvr>
                                        <p:cTn id="25" dur="1000" fill="hold"/>
                                        <p:tgtEl>
                                          <p:spTgt spid="72"/>
                                        </p:tgtEl>
                                        <p:attrNameLst>
                                          <p:attrName>ppt_x</p:attrName>
                                        </p:attrNameLst>
                                      </p:cBhvr>
                                      <p:tavLst>
                                        <p:tav tm="0">
                                          <p:val>
                                            <p:strVal val="#ppt_x"/>
                                          </p:val>
                                        </p:tav>
                                        <p:tav tm="100000">
                                          <p:val>
                                            <p:strVal val="#ppt_x"/>
                                          </p:val>
                                        </p:tav>
                                      </p:tavLst>
                                    </p:anim>
                                    <p:anim calcmode="lin" valueType="num">
                                      <p:cBhvr>
                                        <p:cTn id="2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barn(inVertical)">
                                      <p:cBhvr>
                                        <p:cTn id="31" dur="500"/>
                                        <p:tgtEl>
                                          <p:spTgt spid="7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5" grpId="0"/>
      <p:bldP spid="77" grpId="0"/>
      <p:bldP spid="79"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id="{5AAB55F0-51E5-4475-AF5E-A8477476D7AF}"/>
              </a:ext>
            </a:extLst>
          </p:cNvPr>
          <p:cNvGrpSpPr/>
          <p:nvPr/>
        </p:nvGrpSpPr>
        <p:grpSpPr>
          <a:xfrm>
            <a:off x="3228622" y="1343380"/>
            <a:ext cx="7408736" cy="3603040"/>
            <a:chOff x="1560688" y="2118360"/>
            <a:chExt cx="5261026" cy="2854215"/>
          </a:xfrm>
        </p:grpSpPr>
        <p:pic>
          <p:nvPicPr>
            <p:cNvPr id="3" name="图片 1">
              <a:extLst>
                <a:ext uri="{FF2B5EF4-FFF2-40B4-BE49-F238E27FC236}">
                  <a16:creationId xmlns:a16="http://schemas.microsoft.com/office/drawing/2014/main" id="{BA94BDF9-E0B5-44FB-B2FF-813D25FDAB37}"/>
                </a:ext>
              </a:extLst>
            </p:cNvPr>
            <p:cNvPicPr>
              <a:picLocks noChangeAspect="1"/>
            </p:cNvPicPr>
            <p:nvPr/>
          </p:nvPicPr>
          <p:blipFill>
            <a:blip r:embed="rId2"/>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id="{B77C357C-B540-4866-AE22-893744A0F9F9}"/>
                </a:ext>
              </a:extLst>
            </p:cNvPr>
            <p:cNvSpPr txBox="1"/>
            <p:nvPr/>
          </p:nvSpPr>
          <p:spPr>
            <a:xfrm>
              <a:off x="2067418" y="2690244"/>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Khám</a:t>
              </a:r>
              <a:r>
                <a:rPr kumimoji="0" lang="en-US" altLang="zh-CN" sz="80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80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phá</a:t>
              </a:r>
              <a:endParaRPr kumimoji="0" lang="zh-CN" altLang="en-US" sz="80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113984632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4502" y="27940"/>
            <a:ext cx="11257915" cy="1936327"/>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73550" b="5023"/>
          <a:stretch>
            <a:fillRect/>
          </a:stretch>
        </p:blipFill>
        <p:spPr>
          <a:xfrm>
            <a:off x="0" y="5782317"/>
            <a:ext cx="12192000" cy="1047743"/>
          </a:xfrm>
          <a:prstGeom prst="rect">
            <a:avLst/>
          </a:prstGeom>
        </p:spPr>
      </p:pic>
      <p:sp>
        <p:nvSpPr>
          <p:cNvPr id="6" name="TextBox 5">
            <a:extLst>
              <a:ext uri="{FF2B5EF4-FFF2-40B4-BE49-F238E27FC236}">
                <a16:creationId xmlns:a16="http://schemas.microsoft.com/office/drawing/2014/main" id="{5FBB39FD-6490-4989-816A-1A810487CAE8}"/>
              </a:ext>
            </a:extLst>
          </p:cNvPr>
          <p:cNvSpPr txBox="1"/>
          <p:nvPr/>
        </p:nvSpPr>
        <p:spPr>
          <a:xfrm>
            <a:off x="2370666" y="33302"/>
            <a:ext cx="7179733" cy="646331"/>
          </a:xfrm>
          <a:prstGeom prst="rect">
            <a:avLst/>
          </a:prstGeom>
          <a:noFill/>
        </p:spPr>
        <p:txBody>
          <a:bodyPr wrap="square" rtlCol="0">
            <a:spAutoFit/>
          </a:bodyPr>
          <a:lstStyle/>
          <a:p>
            <a:r>
              <a:rPr lang="en-US" sz="3600" b="1" dirty="0">
                <a:solidFill>
                  <a:srgbClr val="00B050"/>
                </a:solidFill>
                <a:latin typeface="Times New Roman" panose="02020603050405020304" pitchFamily="18" charset="0"/>
                <a:cs typeface="Times New Roman" panose="02020603050405020304" pitchFamily="18" charset="0"/>
              </a:rPr>
              <a:t>1. Quan </a:t>
            </a:r>
            <a:r>
              <a:rPr lang="en-US" sz="3600" b="1" dirty="0" err="1">
                <a:solidFill>
                  <a:srgbClr val="00B050"/>
                </a:solidFill>
                <a:latin typeface="Times New Roman" panose="02020603050405020304" pitchFamily="18" charset="0"/>
                <a:cs typeface="Times New Roman" panose="02020603050405020304" pitchFamily="18" charset="0"/>
              </a:rPr>
              <a:t>sát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tranh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và</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trả</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lời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câu</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hỏi</a:t>
            </a:r>
            <a:endParaRPr lang="en-US" sz="3600" b="1" dirty="0">
              <a:solidFill>
                <a:srgbClr val="00B05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1DA0171B-FB6F-4BDD-BB81-1B8FBB0BE289}"/>
              </a:ext>
            </a:extLst>
          </p:cNvPr>
          <p:cNvSpPr/>
          <p:nvPr/>
        </p:nvSpPr>
        <p:spPr>
          <a:xfrm>
            <a:off x="2641601" y="679633"/>
            <a:ext cx="6254044"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mắc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lỗi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0DB448DE-2D89-4385-BFB7-0E59500F40EE}"/>
              </a:ext>
            </a:extLst>
          </p:cNvPr>
          <p:cNvPicPr>
            <a:picLocks noChangeAspect="1"/>
          </p:cNvPicPr>
          <p:nvPr/>
        </p:nvPicPr>
        <p:blipFill>
          <a:blip r:embed="rId5"/>
          <a:stretch>
            <a:fillRect/>
          </a:stretch>
        </p:blipFill>
        <p:spPr>
          <a:xfrm>
            <a:off x="411848" y="1367095"/>
            <a:ext cx="3573816" cy="4108238"/>
          </a:xfrm>
          <a:prstGeom prst="rect">
            <a:avLst/>
          </a:prstGeom>
        </p:spPr>
      </p:pic>
      <p:pic>
        <p:nvPicPr>
          <p:cNvPr id="13" name="Picture 12">
            <a:extLst>
              <a:ext uri="{FF2B5EF4-FFF2-40B4-BE49-F238E27FC236}">
                <a16:creationId xmlns:a16="http://schemas.microsoft.com/office/drawing/2014/main" id="{02D94F5E-A020-440E-985E-A4E949D4F595}"/>
              </a:ext>
            </a:extLst>
          </p:cNvPr>
          <p:cNvPicPr>
            <a:picLocks noChangeAspect="1"/>
          </p:cNvPicPr>
          <p:nvPr/>
        </p:nvPicPr>
        <p:blipFill>
          <a:blip r:embed="rId6"/>
          <a:stretch>
            <a:fillRect/>
          </a:stretch>
        </p:blipFill>
        <p:spPr>
          <a:xfrm>
            <a:off x="4696017" y="1494337"/>
            <a:ext cx="2794883" cy="3811203"/>
          </a:xfrm>
          <a:prstGeom prst="rect">
            <a:avLst/>
          </a:prstGeom>
        </p:spPr>
      </p:pic>
      <p:pic>
        <p:nvPicPr>
          <p:cNvPr id="15" name="Picture 14">
            <a:extLst>
              <a:ext uri="{FF2B5EF4-FFF2-40B4-BE49-F238E27FC236}">
                <a16:creationId xmlns:a16="http://schemas.microsoft.com/office/drawing/2014/main" id="{9ECC30A7-7B99-4CB1-99E5-C17EAB8FB2B4}"/>
              </a:ext>
            </a:extLst>
          </p:cNvPr>
          <p:cNvPicPr>
            <a:picLocks noChangeAspect="1"/>
          </p:cNvPicPr>
          <p:nvPr/>
        </p:nvPicPr>
        <p:blipFill>
          <a:blip r:embed="rId7"/>
          <a:stretch>
            <a:fillRect/>
          </a:stretch>
        </p:blipFill>
        <p:spPr>
          <a:xfrm>
            <a:off x="8474643" y="1494338"/>
            <a:ext cx="3007004" cy="3811203"/>
          </a:xfrm>
          <a:prstGeom prst="rect">
            <a:avLst/>
          </a:prstGeom>
        </p:spPr>
      </p:pic>
      <p:sp>
        <p:nvSpPr>
          <p:cNvPr id="16" name="Oval 15">
            <a:extLst>
              <a:ext uri="{FF2B5EF4-FFF2-40B4-BE49-F238E27FC236}">
                <a16:creationId xmlns:a16="http://schemas.microsoft.com/office/drawing/2014/main" id="{38A32470-1A06-4FBE-88E4-02BBF095A9E9}"/>
              </a:ext>
            </a:extLst>
          </p:cNvPr>
          <p:cNvSpPr/>
          <p:nvPr/>
        </p:nvSpPr>
        <p:spPr>
          <a:xfrm>
            <a:off x="1749778" y="4510013"/>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D8041821-C591-413A-AE21-D340D942EDFB}"/>
              </a:ext>
            </a:extLst>
          </p:cNvPr>
          <p:cNvSpPr/>
          <p:nvPr/>
        </p:nvSpPr>
        <p:spPr>
          <a:xfrm>
            <a:off x="171078" y="4797778"/>
            <a:ext cx="1431944"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Times New Roman" panose="02020603050405020304" pitchFamily="18" charset="0"/>
                <a:cs typeface="Times New Roman" panose="02020603050405020304" pitchFamily="18" charset="0"/>
              </a:rPr>
              <a:t>Làm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bát</a:t>
            </a:r>
            <a:endParaRPr lang="en-US" sz="2000" b="1"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2DE2135D-24B7-4E13-80EC-A6E69AE2D752}"/>
              </a:ext>
            </a:extLst>
          </p:cNvPr>
          <p:cNvSpPr/>
          <p:nvPr/>
        </p:nvSpPr>
        <p:spPr>
          <a:xfrm>
            <a:off x="4316687" y="3186442"/>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7A36C974-660E-4396-86C5-758A4129D105}"/>
              </a:ext>
            </a:extLst>
          </p:cNvPr>
          <p:cNvSpPr/>
          <p:nvPr/>
        </p:nvSpPr>
        <p:spPr>
          <a:xfrm>
            <a:off x="3790380" y="2392611"/>
            <a:ext cx="1431944"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Times New Roman" panose="02020603050405020304" pitchFamily="18" charset="0"/>
                <a:cs typeface="Times New Roman" panose="02020603050405020304" pitchFamily="18" charset="0"/>
              </a:rPr>
              <a:t>Vứt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bừa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bãi</a:t>
            </a:r>
            <a:endParaRPr lang="en-US" sz="2000" b="1"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BBCF3834-EC2D-41C0-8283-2EAC847CB329}"/>
              </a:ext>
            </a:extLst>
          </p:cNvPr>
          <p:cNvSpPr/>
          <p:nvPr/>
        </p:nvSpPr>
        <p:spPr>
          <a:xfrm>
            <a:off x="9340323" y="3390632"/>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609825A7-58BD-4DD6-B9EE-FC22903D3EE8}"/>
              </a:ext>
            </a:extLst>
          </p:cNvPr>
          <p:cNvSpPr/>
          <p:nvPr/>
        </p:nvSpPr>
        <p:spPr>
          <a:xfrm>
            <a:off x="9978145" y="4628262"/>
            <a:ext cx="1702037"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Times New Roman" panose="02020603050405020304" pitchFamily="18" charset="0"/>
                <a:cs typeface="Times New Roman" panose="02020603050405020304" pitchFamily="18" charset="0"/>
              </a:rPr>
              <a:t>Làm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em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ngã</a:t>
            </a:r>
            <a:endParaRPr lang="en-US" sz="2000" b="1" dirty="0">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13249F23-BB2A-46BF-814B-9EFDF59FADCB}"/>
              </a:ext>
            </a:extLst>
          </p:cNvPr>
          <p:cNvSpPr/>
          <p:nvPr/>
        </p:nvSpPr>
        <p:spPr>
          <a:xfrm>
            <a:off x="1884556" y="6028495"/>
            <a:ext cx="9297250"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3200" b="1" dirty="0" err="1">
                <a:latin typeface="Times New Roman" panose="02020603050405020304" pitchFamily="18" charset="0"/>
                <a:cs typeface="Times New Roman" panose="02020603050405020304" pitchFamily="18" charset="0"/>
              </a:rPr>
              <a:t>Các</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bạn</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đã</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nhận</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lỗi</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và</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sửa</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lỗi</a:t>
            </a:r>
            <a:r>
              <a:rPr lang="vi-VN" sz="3200" b="1" dirty="0">
                <a:latin typeface="Times New Roman" panose="02020603050405020304" pitchFamily="18" charset="0"/>
                <a:cs typeface="Times New Roman" panose="02020603050405020304" pitchFamily="18" charset="0"/>
              </a:rPr>
              <a:t> như </a:t>
            </a:r>
            <a:r>
              <a:rPr lang="vi-VN" sz="3200" b="1" dirty="0" err="1">
                <a:latin typeface="Times New Roman" panose="02020603050405020304" pitchFamily="18" charset="0"/>
                <a:cs typeface="Times New Roman" panose="02020603050405020304" pitchFamily="18" charset="0"/>
              </a:rPr>
              <a:t>thế</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nào</a:t>
            </a:r>
            <a:r>
              <a:rPr lang="vi-VN"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2" name="Cloud 1">
            <a:extLst>
              <a:ext uri="{FF2B5EF4-FFF2-40B4-BE49-F238E27FC236}">
                <a16:creationId xmlns:a16="http://schemas.microsoft.com/office/drawing/2014/main" id="{06B660BB-820D-462A-8431-CE13CAF61AED}"/>
              </a:ext>
            </a:extLst>
          </p:cNvPr>
          <p:cNvSpPr/>
          <p:nvPr/>
        </p:nvSpPr>
        <p:spPr>
          <a:xfrm>
            <a:off x="8876370" y="95726"/>
            <a:ext cx="3306552" cy="1308765"/>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00000"/>
                </a:solidFill>
                <a:latin typeface="Times New Roman" panose="02020603050405020304" pitchFamily="18" charset="0"/>
                <a:cs typeface="Times New Roman" panose="02020603050405020304" pitchFamily="18" charset="0"/>
              </a:rPr>
              <a:t>Thảo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luận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nhóm</a:t>
            </a:r>
            <a:r>
              <a:rPr lang="en-US" sz="2800" b="1" dirty="0">
                <a:solidFill>
                  <a:srgbClr val="C00000"/>
                </a:solidFill>
                <a:latin typeface="Times New Roman" panose="02020603050405020304" pitchFamily="18" charset="0"/>
                <a:cs typeface="Times New Roman" panose="02020603050405020304" pitchFamily="18" charset="0"/>
              </a:rPr>
              <a:t> 4</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arn(inVertical)">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6" grpId="0" animBg="1"/>
      <p:bldP spid="17" grpId="0" animBg="1"/>
      <p:bldP spid="18" grpId="0" animBg="1"/>
      <p:bldP spid="19" grpId="0" animBg="1"/>
      <p:bldP spid="20" grpId="0" animBg="1"/>
      <p:bldP spid="21" grpId="0" animBg="1"/>
      <p:bldP spid="22" grpId="0" animBg="1"/>
      <p:bldP spid="2"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yc5z0bce">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Wart templat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523</Words>
  <Application>Microsoft Office PowerPoint</Application>
  <PresentationFormat>Widescreen</PresentationFormat>
  <Paragraphs>66</Paragraphs>
  <Slides>20</Slides>
  <Notes>13</Notes>
  <HiddenSlides>0</HiddenSlides>
  <MMClips>1</MMClips>
  <ScaleCrop>false</ScaleCrop>
  <HeadingPairs>
    <vt:vector size="6" baseType="variant">
      <vt:variant>
        <vt:lpstr>Fonts Used</vt:lpstr>
      </vt:variant>
      <vt:variant>
        <vt:i4>12</vt:i4>
      </vt:variant>
      <vt:variant>
        <vt:lpstr>Theme</vt:lpstr>
      </vt:variant>
      <vt:variant>
        <vt:i4>12</vt:i4>
      </vt:variant>
      <vt:variant>
        <vt:lpstr>Slide Titles</vt:lpstr>
      </vt:variant>
      <vt:variant>
        <vt:i4>20</vt:i4>
      </vt:variant>
    </vt:vector>
  </HeadingPairs>
  <TitlesOfParts>
    <vt:vector size="44" baseType="lpstr">
      <vt:lpstr>等线</vt:lpstr>
      <vt:lpstr>等线 Light</vt:lpstr>
      <vt:lpstr>微软雅黑</vt:lpstr>
      <vt:lpstr>微软雅黑</vt:lpstr>
      <vt:lpstr>Arial</vt:lpstr>
      <vt:lpstr>Calibri</vt:lpstr>
      <vt:lpstr>Calibri Light</vt:lpstr>
      <vt:lpstr>Montserrat</vt:lpstr>
      <vt:lpstr>Montserrat ExtraBold</vt:lpstr>
      <vt:lpstr>Montserrat Light</vt:lpstr>
      <vt:lpstr>Times New Roman</vt:lpstr>
      <vt:lpstr>字魂59号-创粗黑</vt:lpstr>
      <vt:lpstr>1_Office Theme</vt:lpstr>
      <vt:lpstr>Office 主题​​</vt:lpstr>
      <vt:lpstr>包图主题2</vt:lpstr>
      <vt:lpstr>1_Office 主题​​</vt:lpstr>
      <vt:lpstr>2_Office 主题​​</vt:lpstr>
      <vt:lpstr>Office 主题</vt:lpstr>
      <vt:lpstr>3_Office 主题​​</vt:lpstr>
      <vt:lpstr>2_Office Theme</vt:lpstr>
      <vt:lpstr>4_Office Theme</vt:lpstr>
      <vt:lpstr>5_Office Theme</vt:lpstr>
      <vt:lpstr>7_Office Theme</vt:lpstr>
      <vt:lpstr>Wart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Thu Hường</cp:lastModifiedBy>
  <cp:revision>35</cp:revision>
  <dcterms:created xsi:type="dcterms:W3CDTF">2021-06-19T01:14:02Z</dcterms:created>
  <dcterms:modified xsi:type="dcterms:W3CDTF">2022-11-20T02:25:24Z</dcterms:modified>
</cp:coreProperties>
</file>