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0" r:id="rId4"/>
  </p:sldMasterIdLst>
  <p:notesMasterIdLst>
    <p:notesMasterId r:id="rId19"/>
  </p:notesMasterIdLst>
  <p:sldIdLst>
    <p:sldId id="336" r:id="rId5"/>
    <p:sldId id="337" r:id="rId6"/>
    <p:sldId id="338" r:id="rId7"/>
    <p:sldId id="339" r:id="rId8"/>
    <p:sldId id="261" r:id="rId9"/>
    <p:sldId id="340" r:id="rId10"/>
    <p:sldId id="342" r:id="rId11"/>
    <p:sldId id="358" r:id="rId12"/>
    <p:sldId id="361" r:id="rId13"/>
    <p:sldId id="359" r:id="rId14"/>
    <p:sldId id="360" r:id="rId15"/>
    <p:sldId id="272" r:id="rId16"/>
    <p:sldId id="328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238" d="100"/>
          <a:sy n="238" d="100"/>
        </p:scale>
        <p:origin x="-5106" y="-3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F662-108A-4AF6-A30A-C58DAF058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67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04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8633" y="1700433"/>
            <a:ext cx="6335600" cy="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66AB6-A916-4CCC-8CAD-93D346A8C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2D748-0F91-4C38-9049-D8151CB7F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C1BC5-1D24-4EF4-AD29-2BD225DE6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4969D-BF99-4F93-98DC-8054E620B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1E642-44EC-417F-B924-1499FA441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689B3-0EF9-471A-AE14-466C0A9D9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D5075-5B98-4E18-AB28-BF8E78C7C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50DFC-8584-4E00-BF74-635B36091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2992E-2474-43B2-AA7B-80B9F0D97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738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995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975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655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6235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493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817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0944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666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1887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651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31248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030418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1652907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4595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592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58DDC-CEEE-428C-B1E7-0BA47C4C5B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6EB5E-7109-4C6F-9B13-53A115F0818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A733B-ABF1-4E26-9BF7-C5C21D0A17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5480C-5A8B-4DFC-AB1A-B4252C34D9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14998B-20F9-4935-BC17-9C25F5E60B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AFDF7D-5E58-48F9-A4A8-0EA6CC0FC9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E37F5-D1E6-452D-B7CD-0B8C378758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A8F9F-FD98-4A0B-9881-D54897D41B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C1C43A-7F4D-4B11-90AC-ADED5156C1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1E2D85-D379-45FA-9641-B18F03D42F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12" Type="http://schemas.openxmlformats.org/officeDocument/2006/relationships/image" Target="../media/image2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0F62E-6220-49D1-9FCA-298020EA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9" y="-5292"/>
            <a:ext cx="1464631" cy="685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 l 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1571236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2197" y="190912"/>
            <a:ext cx="11087605" cy="64761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2692147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160659" y="3319990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1729627" cy="201771"/>
            <a:chOff x="3040911" y="3800176"/>
            <a:chExt cx="1729627" cy="201771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8"/>
              <a:ext cx="1728989" cy="1552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43522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38" y="3819268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2436380" y="2044587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3954177" y="2954050"/>
            <a:ext cx="17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3996597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4669697" y="2686502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5098378" y="2771856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>
            <a:off x="3177616" y="1587520"/>
            <a:ext cx="327757" cy="214777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65404" y="-207244"/>
            <a:ext cx="8579789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1796394" y="2696207"/>
            <a:ext cx="7164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toán giản bằng 2 phép 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thường có mấy câu trả lời và mấy phép tính?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17081-BC96-469F-BC53-6FCC4244FBD3}"/>
              </a:ext>
            </a:extLst>
          </p:cNvPr>
          <p:cNvSpPr txBox="1"/>
          <p:nvPr/>
        </p:nvSpPr>
        <p:spPr>
          <a:xfrm>
            <a:off x="2815133" y="11531"/>
            <a:ext cx="51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7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59"/>
            <a:ext cx="9295414" cy="2663447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434564" y="1670229"/>
              <a:ext cx="6815563" cy="425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1C289-E195-4C02-B5C4-A3C6DA71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78" y="1892995"/>
            <a:ext cx="8144962" cy="3859102"/>
          </a:xfrm>
          <a:prstGeom prst="rect">
            <a:avLst/>
          </a:prstGeom>
        </p:spPr>
      </p:pic>
      <p:pic>
        <p:nvPicPr>
          <p:cNvPr id="4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CB1E7A8A-B858-4738-BED0-D01997E7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80" y="8485"/>
            <a:ext cx="12835083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765000" y="181470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圆角矩形 1"/>
          <p:cNvSpPr/>
          <p:nvPr/>
        </p:nvSpPr>
        <p:spPr>
          <a:xfrm>
            <a:off x="2277699" y="292995"/>
            <a:ext cx="7962265" cy="700405"/>
          </a:xfrm>
          <a:prstGeom prst="roundRect">
            <a:avLst>
              <a:gd name="adj" fmla="val 3482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83091" y="950855"/>
            <a:ext cx="2951480" cy="1133475"/>
            <a:chOff x="4783091" y="950855"/>
            <a:chExt cx="2951480" cy="1133475"/>
          </a:xfrm>
        </p:grpSpPr>
        <p:pic>
          <p:nvPicPr>
            <p:cNvPr id="39" name="Picture 38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67B930-1815-478E-88D1-677D32FD0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1" y="2195448"/>
            <a:ext cx="12192000" cy="363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82F8C-A4CB-4ADC-9840-92783A3814BD}"/>
              </a:ext>
            </a:extLst>
          </p:cNvPr>
          <p:cNvSpPr txBox="1"/>
          <p:nvPr/>
        </p:nvSpPr>
        <p:spPr>
          <a:xfrm>
            <a:off x="5571302" y="5068667"/>
            <a:ext cx="322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(</a:t>
            </a:r>
            <a:r>
              <a:rPr lang="en-US" sz="4000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979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2197" y="606057"/>
            <a:ext cx="11087605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866553" y="770612"/>
            <a:ext cx="8490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007" y="786840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52437" y="2935715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49478" y="3038414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373776" y="345005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24229" y="4003060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80757" y="4533989"/>
            <a:ext cx="505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7070510" y="5123962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070510" y="560932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số:  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7 </a:t>
            </a:r>
            <a:r>
              <a:rPr lang="en-US" sz="2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12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233917" y="606057"/>
            <a:ext cx="11748976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714</Words>
  <Application>Microsoft Office PowerPoint</Application>
  <PresentationFormat>Widescreen</PresentationFormat>
  <Paragraphs>156</Paragraphs>
  <Slides>14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宋体</vt:lpstr>
      <vt:lpstr>Algerian</vt:lpstr>
      <vt:lpstr>Anaheim</vt:lpstr>
      <vt:lpstr>Annie Use Your Telescope</vt:lpstr>
      <vt:lpstr>Arial</vt:lpstr>
      <vt:lpstr>Calibri</vt:lpstr>
      <vt:lpstr>Calibri Light</vt:lpstr>
      <vt:lpstr>等线</vt:lpstr>
      <vt:lpstr>Exo</vt:lpstr>
      <vt:lpstr>Fira Sans Extra Condensed Medium</vt:lpstr>
      <vt:lpstr>FZHei-B01S</vt:lpstr>
      <vt:lpstr>Lato</vt:lpstr>
      <vt:lpstr>Life Savers</vt:lpstr>
      <vt:lpstr>Life Savers ExtraBold</vt:lpstr>
      <vt:lpstr>Livvic</vt:lpstr>
      <vt:lpstr>Nunito black</vt:lpstr>
      <vt:lpstr>Open Sans</vt:lpstr>
      <vt:lpstr>Roboto Condensed Light</vt:lpstr>
      <vt:lpstr>Roboto Slab Light</vt:lpstr>
      <vt:lpstr>RocknRoll One</vt:lpstr>
      <vt:lpstr>Source Han Sans CN Medium</vt:lpstr>
      <vt:lpstr>Tahoma</vt:lpstr>
      <vt:lpstr>Times New Roman</vt:lpstr>
      <vt:lpstr>印品黑体</vt:lpstr>
      <vt:lpstr>字魂58号-创中黑</vt:lpstr>
      <vt:lpstr>Math Subject for Middle School - 7th Grade: Ratio, Proportion and Percent by Slidesgo</vt:lpstr>
      <vt:lpstr>Elementary Geography Lesson by Slidesgo</vt:lpstr>
      <vt:lpstr>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51</cp:revision>
  <dcterms:created xsi:type="dcterms:W3CDTF">2022-08-24T01:31:48Z</dcterms:created>
  <dcterms:modified xsi:type="dcterms:W3CDTF">2022-11-21T07:13:12Z</dcterms:modified>
</cp:coreProperties>
</file>