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7" r:id="rId2"/>
    <p:sldId id="273" r:id="rId3"/>
    <p:sldId id="274" r:id="rId4"/>
    <p:sldId id="275" r:id="rId5"/>
    <p:sldId id="276" r:id="rId6"/>
    <p:sldId id="283" r:id="rId7"/>
    <p:sldId id="258" r:id="rId8"/>
    <p:sldId id="259" r:id="rId9"/>
    <p:sldId id="260" r:id="rId10"/>
    <p:sldId id="277" r:id="rId11"/>
    <p:sldId id="278" r:id="rId12"/>
    <p:sldId id="279" r:id="rId13"/>
    <p:sldId id="280" r:id="rId14"/>
    <p:sldId id="281" r:id="rId15"/>
    <p:sldId id="265" r:id="rId16"/>
    <p:sldId id="263" r:id="rId17"/>
    <p:sldId id="267" r:id="rId18"/>
    <p:sldId id="269" r:id="rId19"/>
    <p:sldId id="282" r:id="rId20"/>
    <p:sldId id="270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0D0D"/>
    <a:srgbClr val="006600"/>
    <a:srgbClr val="FF0000"/>
    <a:srgbClr val="8BE1FF"/>
    <a:srgbClr val="C6E4E6"/>
    <a:srgbClr val="CBEDD5"/>
    <a:srgbClr val="62C780"/>
    <a:srgbClr val="FF8A00"/>
    <a:srgbClr val="FFB43A"/>
    <a:srgbClr val="425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4721F-D67E-BACB-86EF-E1CEB787A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09B62-3540-204C-23DC-F66E35CA0A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395FB-FDF1-4108-9FAF-F2469D0C729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5AB3C-4EB0-A5B9-33DF-D06732D6EE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08499-F2AE-D35F-9AF5-50E029B3CE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F090-082B-4C65-8C03-DDA493EB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49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E21A1-318D-40BB-49F6-688F54567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981EE-CC14-3877-0AA2-66402FE6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5AC77-4E66-A683-7EBD-3D573BCB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DBF04-977A-3C8D-00C9-BAFD0D3B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BAE4-0CAE-1BEB-0112-842EAF6F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C1026-61D9-C264-9DF0-3DBEC0C66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08DA-FE12-DD26-F23A-09768466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601F8-8DF1-5170-B8F6-9D8537D98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759DB-84CD-101F-26AC-A7564981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D8AA1-4689-A427-B442-2EE15860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CE841-B07A-58AC-5B30-0583591A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2CAE2-4F13-4C50-9AE1-CC15EEF70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EAEB9-E7AA-FE71-BEEE-4B234492C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E8BC-B813-6935-15A8-17B41397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40E9E-2622-4DDB-A739-33B507C1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9BA99-D71A-CBFE-9F9F-EB81F35D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708F-CA50-9B7A-C832-D9E513A0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175B9-EF4E-DE44-05DC-A2905D15B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D7F81-0B08-E5D2-E5FB-D16F2F13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B2E9-7CAF-FB5D-3E90-CD43D25B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E95-4CB6-D129-CB34-23F852E7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349D6-95DE-E968-63C9-0A98F3550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C175-C68A-90F8-0E3B-8A3A47B0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645A-655E-CDE7-B895-A50705997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0331D-E631-94FE-D2F3-906EFFD9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2FAB1-7EEF-879D-095A-43305D4F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108D0-F8B7-1FBB-9E58-DA86F34E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5046-D082-825F-F084-EEEECCAE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85862-F73F-E7EC-DAE0-BB3891905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0969D-AA46-EA25-C0C6-95DC2D049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36669-295D-24A1-B7DC-F215BD37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9109F-1BB0-3DBB-4367-7F7D70EF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F2177-EB21-9B27-E6B7-DD5395EA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5A9C-FFA7-A743-3FBE-7741EFAC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CCE97-9DC7-79B2-E436-CF834EAFF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9AD6F-7DF8-5ADA-1D77-15251BD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0F128-DE76-27B3-D554-8E4977CA8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6DB67-ED09-8E1D-B207-AE2BCB134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DAC00-F8FA-861D-4A22-BA45F042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C5411-171A-11DB-7A3F-132B5048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0A0D35-AE50-BFDB-941A-89991424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7146-60EA-D511-3A2D-C69A03C4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3BA91-DD6B-87D8-1C07-821D660E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C744E-2B7A-8C2D-C12E-E16AEE1C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8B7ED-BE28-A65D-66B1-D3684466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F79F3-BA53-A3AF-5D8D-83215C09D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24D056-9C22-F506-2A97-8BE2FA11EA1B}"/>
              </a:ext>
            </a:extLst>
          </p:cNvPr>
          <p:cNvSpPr/>
          <p:nvPr userDrawn="1"/>
        </p:nvSpPr>
        <p:spPr>
          <a:xfrm>
            <a:off x="295656" y="320040"/>
            <a:ext cx="11600688" cy="62179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8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1D746-612D-F190-4BE9-64856E0A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8433C-1F8C-283F-17CA-B9A1CFCE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C7E6F-3E68-8FA0-0EC9-3ADED42A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6E1B-A974-D7ED-CC65-41C70A2C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7CED5-775E-99A2-35B6-CBD831132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0F14B-29EE-124D-E97C-785896347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68706-687A-3535-EB4F-DE7D648F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DFB64-AA73-9842-033D-40F2895D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C47AC-7C90-8411-6FBD-54E0CFC8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B634-7A1C-7335-F095-EEF10E96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A894B-568D-E3E6-3C55-0C0FCBE3D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4C9C0-AB3B-531A-0A16-81F3F816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6BEA3-8126-4A2A-82FF-1795F7DD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766BB-FEE6-235C-6026-40667F1B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C6CBB-3E52-3091-46CD-6A63C486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7D8FB-961E-23AA-9CA7-7AA01957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3F402-7557-BFF0-44F9-A115FD60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FF6B4-FA21-329F-43DF-DB2276767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CDE1-FBB7-4AC0-A1FE-CE9591CCA89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FCC5D-B499-A8AF-EF19-323B6EA26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7B568-A01F-81BC-A109-249E05760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41504-F377-495C-9C60-56098A80A3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AF104B46-70BB-8447-A42A-D1503686FFC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631194-486E-D40C-97FF-28AE447A163D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77706-7EC3-5CA1-4D56-7B66F9E9167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364DD2-C956-2BE4-EF0A-E0D68BA958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9325D5-52F1-1711-926B-615AC7144BA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E28BF4-327B-0F63-F680-7E016FD423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506FDC9-D6AE-00FB-105F-0D01D7F817DD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E3F888-337F-031E-465C-7640A25D6B1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42B790-80FD-553E-2772-54AD8194F56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0223AB-5611-B62F-3971-615D2FAA09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1811E-A9FF-A9DE-4FB8-A154C8E7F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49" y="878515"/>
            <a:ext cx="8644877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A03DF-C7FB-4093-2382-5F9F4B31C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7467240-5A6D-E77D-2102-8421A8679BBF}"/>
              </a:ext>
            </a:extLst>
          </p:cNvPr>
          <p:cNvGrpSpPr/>
          <p:nvPr/>
        </p:nvGrpSpPr>
        <p:grpSpPr>
          <a:xfrm>
            <a:off x="847165" y="551330"/>
            <a:ext cx="10690412" cy="1492624"/>
            <a:chOff x="779929" y="4827494"/>
            <a:chExt cx="10690412" cy="14926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49CFA38-6694-86FA-4CDA-BFB697D80F98}"/>
                </a:ext>
              </a:extLst>
            </p:cNvPr>
            <p:cNvSpPr/>
            <p:nvPr/>
          </p:nvSpPr>
          <p:spPr>
            <a:xfrm>
              <a:off x="779929" y="4827494"/>
              <a:ext cx="10690412" cy="14926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CBD182-FCC8-C5B9-1243-E5A733457F16}"/>
                </a:ext>
              </a:extLst>
            </p:cNvPr>
            <p:cNvSpPr txBox="1"/>
            <p:nvPr/>
          </p:nvSpPr>
          <p:spPr>
            <a:xfrm>
              <a:off x="1062318" y="5015753"/>
              <a:ext cx="101121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/>
                <a:t>Đề</a:t>
              </a:r>
              <a:r>
                <a:rPr lang="en-US" sz="3200" b="1" u="sng" dirty="0"/>
                <a:t> </a:t>
              </a:r>
              <a:r>
                <a:rPr lang="en-US" sz="3200" b="1" u="sng" dirty="0" err="1"/>
                <a:t>toán</a:t>
              </a:r>
              <a:r>
                <a:rPr lang="en-US" sz="3200" b="1" u="sng" dirty="0"/>
                <a:t>:</a:t>
              </a:r>
              <a:r>
                <a:rPr lang="en-US" sz="3200" b="1" dirty="0"/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</a:rPr>
                <a:t> 36 </a:t>
              </a:r>
              <a:r>
                <a:rPr lang="en-US" sz="3200" b="1" dirty="0" err="1">
                  <a:solidFill>
                    <a:srgbClr val="002060"/>
                  </a:solidFill>
                </a:rPr>
                <a:t>cái</a:t>
              </a:r>
              <a:r>
                <a:rPr lang="en-US" sz="3200" b="1" dirty="0">
                  <a:solidFill>
                    <a:srgbClr val="002060"/>
                  </a:solidFill>
                </a:rPr>
                <a:t> bánh </a:t>
              </a:r>
              <a:r>
                <a:rPr lang="en-US" sz="3200" b="1" dirty="0" err="1">
                  <a:solidFill>
                    <a:srgbClr val="002060"/>
                  </a:solidFill>
                </a:rPr>
                <a:t>xếp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đều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vào</a:t>
              </a:r>
              <a:r>
                <a:rPr lang="en-US" sz="3200" b="1" dirty="0">
                  <a:solidFill>
                    <a:srgbClr val="002060"/>
                  </a:solidFill>
                </a:rPr>
                <a:t> 6 </a:t>
              </a:r>
              <a:r>
                <a:rPr lang="en-US" sz="3200" b="1" dirty="0" err="1">
                  <a:solidFill>
                    <a:srgbClr val="002060"/>
                  </a:solidFill>
                </a:rPr>
                <a:t>hộp</a:t>
              </a:r>
              <a:r>
                <a:rPr lang="en-US" sz="3200" b="1" dirty="0">
                  <a:solidFill>
                    <a:srgbClr val="002060"/>
                  </a:solidFill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</a:rPr>
                <a:t> 4 </a:t>
              </a:r>
              <a:r>
                <a:rPr lang="en-US" sz="3200" b="1" dirty="0" err="1">
                  <a:solidFill>
                    <a:srgbClr val="002060"/>
                  </a:solidFill>
                </a:rPr>
                <a:t>hộp</a:t>
              </a:r>
              <a:r>
                <a:rPr lang="en-US" sz="3200" b="1" dirty="0">
                  <a:solidFill>
                    <a:srgbClr val="002060"/>
                  </a:solidFill>
                </a:rPr>
                <a:t> bánh </a:t>
              </a:r>
              <a:r>
                <a:rPr lang="en-US" sz="3200" b="1" dirty="0" err="1">
                  <a:solidFill>
                    <a:srgbClr val="002060"/>
                  </a:solidFill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vậy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</a:rPr>
                <a:t> bao </a:t>
              </a:r>
              <a:r>
                <a:rPr lang="en-US" sz="3200" b="1" dirty="0" err="1">
                  <a:solidFill>
                    <a:srgbClr val="002060"/>
                  </a:solidFill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cái</a:t>
              </a:r>
              <a:r>
                <a:rPr lang="en-US" sz="3200" b="1" dirty="0">
                  <a:solidFill>
                    <a:srgbClr val="002060"/>
                  </a:solidFill>
                </a:rPr>
                <a:t> bánh?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6BD92FE-4EE7-95AC-13B5-2D64047E30B9}"/>
              </a:ext>
            </a:extLst>
          </p:cNvPr>
          <p:cNvSpPr txBox="1"/>
          <p:nvPr/>
        </p:nvSpPr>
        <p:spPr>
          <a:xfrm>
            <a:off x="1136277" y="739589"/>
            <a:ext cx="10112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Đề</a:t>
            </a:r>
            <a:r>
              <a:rPr lang="en-US" sz="3200" b="1" u="sng" dirty="0"/>
              <a:t> </a:t>
            </a:r>
            <a:r>
              <a:rPr lang="en-US" sz="3200" b="1" u="sng" dirty="0" err="1"/>
              <a:t>toán</a:t>
            </a:r>
            <a:r>
              <a:rPr lang="en-US" sz="3200" b="1" u="sng" dirty="0"/>
              <a:t>: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36 </a:t>
            </a:r>
            <a:r>
              <a:rPr lang="en-US" sz="3200" b="1" dirty="0" err="1">
                <a:solidFill>
                  <a:srgbClr val="FF0000"/>
                </a:solidFill>
              </a:rPr>
              <a:t>cái</a:t>
            </a:r>
            <a:r>
              <a:rPr lang="en-US" sz="3200" b="1" dirty="0">
                <a:solidFill>
                  <a:srgbClr val="FF0000"/>
                </a:solidFill>
              </a:rPr>
              <a:t> bánh </a:t>
            </a:r>
            <a:r>
              <a:rPr lang="en-US" sz="3200" b="1" dirty="0" err="1">
                <a:solidFill>
                  <a:srgbClr val="FF0000"/>
                </a:solidFill>
              </a:rPr>
              <a:t>xếp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6 </a:t>
            </a:r>
            <a:r>
              <a:rPr lang="en-US" sz="3200" b="1" dirty="0" err="1">
                <a:solidFill>
                  <a:srgbClr val="FF0000"/>
                </a:solidFill>
              </a:rPr>
              <a:t>hộp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>4 </a:t>
            </a:r>
            <a:r>
              <a:rPr lang="en-US" sz="3200" b="1" dirty="0" err="1">
                <a:solidFill>
                  <a:srgbClr val="006600"/>
                </a:solidFill>
              </a:rPr>
              <a:t>hộp</a:t>
            </a:r>
            <a:r>
              <a:rPr lang="en-US" sz="3200" b="1" dirty="0">
                <a:solidFill>
                  <a:srgbClr val="006600"/>
                </a:solidFill>
              </a:rPr>
              <a:t> bánh </a:t>
            </a:r>
            <a:r>
              <a:rPr lang="en-US" sz="3200" b="1" dirty="0" err="1">
                <a:solidFill>
                  <a:srgbClr val="006600"/>
                </a:solidFill>
              </a:rPr>
              <a:t>như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vậy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có</a:t>
            </a:r>
            <a:r>
              <a:rPr lang="en-US" sz="3200" b="1" dirty="0">
                <a:solidFill>
                  <a:srgbClr val="006600"/>
                </a:solidFill>
              </a:rPr>
              <a:t> bao </a:t>
            </a:r>
            <a:r>
              <a:rPr lang="en-US" sz="3200" b="1" dirty="0" err="1">
                <a:solidFill>
                  <a:srgbClr val="006600"/>
                </a:solidFill>
              </a:rPr>
              <a:t>nhiêu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cái</a:t>
            </a:r>
            <a:r>
              <a:rPr lang="en-US" sz="3200" b="1" dirty="0">
                <a:solidFill>
                  <a:srgbClr val="006600"/>
                </a:solidFill>
              </a:rPr>
              <a:t> bánh?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2128A-076A-4097-B5C4-8D1C942C0D38}"/>
              </a:ext>
            </a:extLst>
          </p:cNvPr>
          <p:cNvSpPr txBox="1"/>
          <p:nvPr/>
        </p:nvSpPr>
        <p:spPr>
          <a:xfrm>
            <a:off x="1237129" y="2554941"/>
            <a:ext cx="375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</a:rPr>
              <a:t>Tóm</a:t>
            </a:r>
            <a:r>
              <a:rPr lang="en-US" sz="3200" b="1" u="sng" dirty="0">
                <a:solidFill>
                  <a:srgbClr val="002060"/>
                </a:solidFill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</a:rPr>
              <a:t>tắt</a:t>
            </a:r>
            <a:r>
              <a:rPr lang="en-US" sz="3200" b="1" u="sng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4F933-281D-7B92-65BC-D5F0864129E5}"/>
              </a:ext>
            </a:extLst>
          </p:cNvPr>
          <p:cNvSpPr txBox="1"/>
          <p:nvPr/>
        </p:nvSpPr>
        <p:spPr>
          <a:xfrm>
            <a:off x="1237129" y="3152128"/>
            <a:ext cx="375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</a:t>
            </a:r>
            <a:r>
              <a:rPr lang="en-US" sz="3200" dirty="0" err="1"/>
              <a:t>hộp</a:t>
            </a:r>
            <a:r>
              <a:rPr lang="en-US" sz="3200" dirty="0"/>
              <a:t>: 36 </a:t>
            </a:r>
            <a:r>
              <a:rPr lang="en-US" sz="3200" dirty="0" err="1"/>
              <a:t>cái</a:t>
            </a:r>
            <a:r>
              <a:rPr lang="en-US" sz="3200" dirty="0"/>
              <a:t> bánh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1DAD4-4604-B9EA-A7AD-01130F00F975}"/>
              </a:ext>
            </a:extLst>
          </p:cNvPr>
          <p:cNvSpPr txBox="1"/>
          <p:nvPr/>
        </p:nvSpPr>
        <p:spPr>
          <a:xfrm>
            <a:off x="1237129" y="3749315"/>
            <a:ext cx="375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 </a:t>
            </a:r>
            <a:r>
              <a:rPr lang="en-US" sz="3200" dirty="0" err="1"/>
              <a:t>hộp</a:t>
            </a:r>
            <a:r>
              <a:rPr lang="en-US" sz="3200" dirty="0"/>
              <a:t>: …. </a:t>
            </a:r>
            <a:r>
              <a:rPr lang="en-US" sz="3200" dirty="0" err="1"/>
              <a:t>cái</a:t>
            </a:r>
            <a:r>
              <a:rPr lang="en-US" sz="3200" dirty="0"/>
              <a:t> bánh?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D278B0-64BD-9C48-0A62-981B33520389}"/>
              </a:ext>
            </a:extLst>
          </p:cNvPr>
          <p:cNvGrpSpPr/>
          <p:nvPr/>
        </p:nvGrpSpPr>
        <p:grpSpPr>
          <a:xfrm>
            <a:off x="5242767" y="2320239"/>
            <a:ext cx="6183487" cy="2312445"/>
            <a:chOff x="5242767" y="2320239"/>
            <a:chExt cx="6183487" cy="231244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CA1624-2A44-F104-0B34-FC2D9728F1A4}"/>
                </a:ext>
              </a:extLst>
            </p:cNvPr>
            <p:cNvGrpSpPr/>
            <p:nvPr/>
          </p:nvGrpSpPr>
          <p:grpSpPr>
            <a:xfrm>
              <a:off x="5318242" y="3450722"/>
              <a:ext cx="6108012" cy="1181962"/>
              <a:chOff x="1835454" y="435329"/>
              <a:chExt cx="7774614" cy="1504467"/>
            </a:xfrm>
          </p:grpSpPr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6B114F0D-7D70-D347-6866-035E45FB61C4}"/>
                  </a:ext>
                </a:extLst>
              </p:cNvPr>
              <p:cNvSpPr/>
              <p:nvPr/>
            </p:nvSpPr>
            <p:spPr>
              <a:xfrm>
                <a:off x="1835454" y="435719"/>
                <a:ext cx="1204519" cy="1496297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8" y="0"/>
                    </a:lnTo>
                    <a:lnTo>
                      <a:pt x="1488898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" name="Freeform 14">
                <a:extLst>
                  <a:ext uri="{FF2B5EF4-FFF2-40B4-BE49-F238E27FC236}">
                    <a16:creationId xmlns:a16="http://schemas.microsoft.com/office/drawing/2014/main" id="{DFA790D0-FA31-17D0-3130-F21A9337E4DE}"/>
                  </a:ext>
                </a:extLst>
              </p:cNvPr>
              <p:cNvSpPr/>
              <p:nvPr/>
            </p:nvSpPr>
            <p:spPr>
              <a:xfrm>
                <a:off x="3149473" y="435719"/>
                <a:ext cx="1204519" cy="1496297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8" y="0"/>
                    </a:lnTo>
                    <a:lnTo>
                      <a:pt x="1488898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id="{0B8AD5AC-2B2A-4CF8-C090-F83B4016BEF4}"/>
                  </a:ext>
                </a:extLst>
              </p:cNvPr>
              <p:cNvSpPr/>
              <p:nvPr/>
            </p:nvSpPr>
            <p:spPr>
              <a:xfrm>
                <a:off x="4463492" y="435329"/>
                <a:ext cx="1204519" cy="1496297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7" y="0"/>
                    </a:lnTo>
                    <a:lnTo>
                      <a:pt x="1488897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2D3337E5-1F6B-0659-903E-94C7658C2D86}"/>
                  </a:ext>
                </a:extLst>
              </p:cNvPr>
              <p:cNvSpPr/>
              <p:nvPr/>
            </p:nvSpPr>
            <p:spPr>
              <a:xfrm>
                <a:off x="5777511" y="435329"/>
                <a:ext cx="1204519" cy="1496297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7" y="0"/>
                    </a:lnTo>
                    <a:lnTo>
                      <a:pt x="1488897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9D1AD273-47B8-69DE-F1E1-D55A805A462A}"/>
                  </a:ext>
                </a:extLst>
              </p:cNvPr>
              <p:cNvSpPr/>
              <p:nvPr/>
            </p:nvSpPr>
            <p:spPr>
              <a:xfrm>
                <a:off x="7091530" y="435329"/>
                <a:ext cx="1204519" cy="1496297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8" y="0"/>
                    </a:lnTo>
                    <a:lnTo>
                      <a:pt x="1488898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FFAFE717-4FD2-C076-FD64-4589C7C76A64}"/>
                  </a:ext>
                </a:extLst>
              </p:cNvPr>
              <p:cNvSpPr/>
              <p:nvPr/>
            </p:nvSpPr>
            <p:spPr>
              <a:xfrm>
                <a:off x="8405549" y="443499"/>
                <a:ext cx="1204519" cy="1496297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8" y="0"/>
                    </a:lnTo>
                    <a:lnTo>
                      <a:pt x="1488898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A53F461F-710D-1E52-B9D4-1B0AA9547BFF}"/>
                </a:ext>
              </a:extLst>
            </p:cNvPr>
            <p:cNvSpPr/>
            <p:nvPr/>
          </p:nvSpPr>
          <p:spPr>
            <a:xfrm rot="16200000">
              <a:off x="8135669" y="53248"/>
              <a:ext cx="387131" cy="617293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2CBA93-0CE1-A73E-D0ED-7F515B1B372C}"/>
                </a:ext>
              </a:extLst>
            </p:cNvPr>
            <p:cNvSpPr txBox="1"/>
            <p:nvPr/>
          </p:nvSpPr>
          <p:spPr>
            <a:xfrm>
              <a:off x="7382922" y="2320239"/>
              <a:ext cx="2311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36 </a:t>
              </a:r>
              <a:r>
                <a:rPr lang="en-US" sz="3200" dirty="0" err="1"/>
                <a:t>cái</a:t>
              </a:r>
              <a:r>
                <a:rPr lang="en-US" sz="3200" dirty="0"/>
                <a:t> bánh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D3521F-8835-1ABB-CD1A-9C4B667FB517}"/>
              </a:ext>
            </a:extLst>
          </p:cNvPr>
          <p:cNvGrpSpPr/>
          <p:nvPr/>
        </p:nvGrpSpPr>
        <p:grpSpPr>
          <a:xfrm>
            <a:off x="5253318" y="4756544"/>
            <a:ext cx="4108257" cy="971906"/>
            <a:chOff x="5253318" y="4756544"/>
            <a:chExt cx="4108257" cy="971906"/>
          </a:xfrm>
        </p:grpSpPr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33775692-1825-4AE1-F50F-42E47649C440}"/>
                </a:ext>
              </a:extLst>
            </p:cNvPr>
            <p:cNvSpPr/>
            <p:nvPr/>
          </p:nvSpPr>
          <p:spPr>
            <a:xfrm rot="5400000">
              <a:off x="7113881" y="2895981"/>
              <a:ext cx="387131" cy="410825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97EA86-42A5-0DFE-35AB-06E7AA578273}"/>
                </a:ext>
              </a:extLst>
            </p:cNvPr>
            <p:cNvSpPr txBox="1"/>
            <p:nvPr/>
          </p:nvSpPr>
          <p:spPr>
            <a:xfrm>
              <a:off x="6576762" y="5143675"/>
              <a:ext cx="2311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 </a:t>
              </a:r>
              <a:r>
                <a:rPr lang="en-US" sz="3200" dirty="0" err="1"/>
                <a:t>cái</a:t>
              </a:r>
              <a:r>
                <a:rPr lang="en-US" sz="3200" dirty="0"/>
                <a:t> bánh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7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94C7-9A15-D01B-2102-234735D47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E6DBCF1-44D5-BA4E-869C-E3105BB52EC5}"/>
              </a:ext>
            </a:extLst>
          </p:cNvPr>
          <p:cNvGrpSpPr/>
          <p:nvPr/>
        </p:nvGrpSpPr>
        <p:grpSpPr>
          <a:xfrm>
            <a:off x="1801906" y="457200"/>
            <a:ext cx="8565776" cy="2941315"/>
            <a:chOff x="865009" y="564775"/>
            <a:chExt cx="10608069" cy="3361464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6BD8A3C7-6BB6-BDD5-C982-EF1A00869FAB}"/>
                </a:ext>
              </a:extLst>
            </p:cNvPr>
            <p:cNvSpPr/>
            <p:nvPr/>
          </p:nvSpPr>
          <p:spPr>
            <a:xfrm>
              <a:off x="865009" y="685498"/>
              <a:ext cx="10608069" cy="3240741"/>
            </a:xfrm>
            <a:custGeom>
              <a:avLst/>
              <a:gdLst/>
              <a:ahLst/>
              <a:cxnLst/>
              <a:rect l="l" t="t" r="r" b="b"/>
              <a:pathLst>
                <a:path w="14166919" h="4360789">
                  <a:moveTo>
                    <a:pt x="0" y="0"/>
                  </a:moveTo>
                  <a:lnTo>
                    <a:pt x="14166918" y="0"/>
                  </a:lnTo>
                  <a:lnTo>
                    <a:pt x="14166918" y="4360789"/>
                  </a:lnTo>
                  <a:lnTo>
                    <a:pt x="0" y="4360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36" t="-21026" r="-124" b="-997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9B6A65-EC42-FF9C-9282-68939EB6EA46}"/>
                </a:ext>
              </a:extLst>
            </p:cNvPr>
            <p:cNvSpPr/>
            <p:nvPr/>
          </p:nvSpPr>
          <p:spPr>
            <a:xfrm>
              <a:off x="865009" y="564775"/>
              <a:ext cx="3072989" cy="49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BA6C1C-E736-3790-AEDF-227460FCEA2D}"/>
              </a:ext>
            </a:extLst>
          </p:cNvPr>
          <p:cNvGrpSpPr/>
          <p:nvPr/>
        </p:nvGrpSpPr>
        <p:grpSpPr>
          <a:xfrm>
            <a:off x="7745506" y="1277471"/>
            <a:ext cx="2259106" cy="286871"/>
            <a:chOff x="7745506" y="1277471"/>
            <a:chExt cx="2259106" cy="28687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BCA1AC7-079D-1678-EB85-57136D0CD1CC}"/>
                </a:ext>
              </a:extLst>
            </p:cNvPr>
            <p:cNvCxnSpPr/>
            <p:nvPr/>
          </p:nvCxnSpPr>
          <p:spPr>
            <a:xfrm>
              <a:off x="8875059" y="1277471"/>
              <a:ext cx="11295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7CBD4C-E39F-55A2-A9D3-9DCD3AD41381}"/>
                </a:ext>
              </a:extLst>
            </p:cNvPr>
            <p:cNvCxnSpPr>
              <a:cxnSpLocks/>
            </p:cNvCxnSpPr>
            <p:nvPr/>
          </p:nvCxnSpPr>
          <p:spPr>
            <a:xfrm>
              <a:off x="7745506" y="1564342"/>
              <a:ext cx="9950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4610C0-3F33-B2EF-1A4F-D5D8E1FDDFC7}"/>
              </a:ext>
            </a:extLst>
          </p:cNvPr>
          <p:cNvGrpSpPr/>
          <p:nvPr/>
        </p:nvGrpSpPr>
        <p:grpSpPr>
          <a:xfrm>
            <a:off x="8175811" y="1564342"/>
            <a:ext cx="2034989" cy="259976"/>
            <a:chOff x="8175811" y="1564342"/>
            <a:chExt cx="2034989" cy="25997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9BBE66-9F8A-F9E0-207F-19C85227F080}"/>
                </a:ext>
              </a:extLst>
            </p:cNvPr>
            <p:cNvCxnSpPr/>
            <p:nvPr/>
          </p:nvCxnSpPr>
          <p:spPr>
            <a:xfrm>
              <a:off x="9081247" y="1564342"/>
              <a:ext cx="11295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E2DCFF-BB04-CBC8-FEA6-B8BA3A6874CA}"/>
                </a:ext>
              </a:extLst>
            </p:cNvPr>
            <p:cNvCxnSpPr>
              <a:cxnSpLocks/>
            </p:cNvCxnSpPr>
            <p:nvPr/>
          </p:nvCxnSpPr>
          <p:spPr>
            <a:xfrm>
              <a:off x="8175811" y="1824318"/>
              <a:ext cx="107576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F2FB26-3E3F-B729-B7E7-8D79A7D9CD2A}"/>
              </a:ext>
            </a:extLst>
          </p:cNvPr>
          <p:cNvGrpSpPr/>
          <p:nvPr/>
        </p:nvGrpSpPr>
        <p:grpSpPr>
          <a:xfrm>
            <a:off x="3267447" y="3347707"/>
            <a:ext cx="5147327" cy="1658941"/>
            <a:chOff x="5242766" y="2320239"/>
            <a:chExt cx="6183487" cy="212313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78278E-D922-5D8D-E26A-DC7A2CBA60A8}"/>
                </a:ext>
              </a:extLst>
            </p:cNvPr>
            <p:cNvGrpSpPr/>
            <p:nvPr/>
          </p:nvGrpSpPr>
          <p:grpSpPr>
            <a:xfrm>
              <a:off x="5318242" y="3261413"/>
              <a:ext cx="6108011" cy="1181965"/>
              <a:chOff x="1835455" y="194368"/>
              <a:chExt cx="7774613" cy="1504469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CCAB27AD-7113-5FC0-7009-37062FF53A5C}"/>
                  </a:ext>
                </a:extLst>
              </p:cNvPr>
              <p:cNvSpPr/>
              <p:nvPr/>
            </p:nvSpPr>
            <p:spPr>
              <a:xfrm>
                <a:off x="1835455" y="194756"/>
                <a:ext cx="1204519" cy="1496295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8" y="0"/>
                    </a:lnTo>
                    <a:lnTo>
                      <a:pt x="1488898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87DFCC2F-A360-41D9-6B90-D3B6D8FF0340}"/>
                  </a:ext>
                </a:extLst>
              </p:cNvPr>
              <p:cNvSpPr/>
              <p:nvPr/>
            </p:nvSpPr>
            <p:spPr>
              <a:xfrm>
                <a:off x="3149473" y="194758"/>
                <a:ext cx="1204519" cy="1496299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8" y="0"/>
                    </a:lnTo>
                    <a:lnTo>
                      <a:pt x="1488898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AA80920C-0B6F-FC30-9B8E-C148F9EBF04B}"/>
                  </a:ext>
                </a:extLst>
              </p:cNvPr>
              <p:cNvSpPr/>
              <p:nvPr/>
            </p:nvSpPr>
            <p:spPr>
              <a:xfrm>
                <a:off x="4463492" y="194368"/>
                <a:ext cx="1204519" cy="1496299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7" y="0"/>
                    </a:lnTo>
                    <a:lnTo>
                      <a:pt x="1488897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9D7CAB80-8C84-35D8-6C42-B260FFC43F4A}"/>
                  </a:ext>
                </a:extLst>
              </p:cNvPr>
              <p:cNvSpPr/>
              <p:nvPr/>
            </p:nvSpPr>
            <p:spPr>
              <a:xfrm>
                <a:off x="5777510" y="194371"/>
                <a:ext cx="1204519" cy="1496296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7" y="0"/>
                    </a:lnTo>
                    <a:lnTo>
                      <a:pt x="1488897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B05BEE98-4A6F-FFE9-AF3C-2B25875706C4}"/>
                  </a:ext>
                </a:extLst>
              </p:cNvPr>
              <p:cNvSpPr/>
              <p:nvPr/>
            </p:nvSpPr>
            <p:spPr>
              <a:xfrm>
                <a:off x="7091530" y="194371"/>
                <a:ext cx="1204519" cy="1496296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8" y="0"/>
                    </a:lnTo>
                    <a:lnTo>
                      <a:pt x="1488898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0668A0E3-8DF2-AD5A-57AC-C151A2DDBE50}"/>
                  </a:ext>
                </a:extLst>
              </p:cNvPr>
              <p:cNvSpPr/>
              <p:nvPr/>
            </p:nvSpPr>
            <p:spPr>
              <a:xfrm>
                <a:off x="8405549" y="202541"/>
                <a:ext cx="1204519" cy="1496296"/>
              </a:xfrm>
              <a:custGeom>
                <a:avLst/>
                <a:gdLst/>
                <a:ahLst/>
                <a:cxnLst/>
                <a:rect l="l" t="t" r="r" b="b"/>
                <a:pathLst>
                  <a:path w="1488898" h="1849563">
                    <a:moveTo>
                      <a:pt x="0" y="0"/>
                    </a:moveTo>
                    <a:lnTo>
                      <a:pt x="1488898" y="0"/>
                    </a:lnTo>
                    <a:lnTo>
                      <a:pt x="1488898" y="1849563"/>
                    </a:lnTo>
                    <a:lnTo>
                      <a:pt x="0" y="1849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3C93BF83-D36F-4C3F-D25C-7E6FE9422C9D}"/>
                </a:ext>
              </a:extLst>
            </p:cNvPr>
            <p:cNvSpPr/>
            <p:nvPr/>
          </p:nvSpPr>
          <p:spPr>
            <a:xfrm rot="16200000">
              <a:off x="8135668" y="-85607"/>
              <a:ext cx="387132" cy="617293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1C4894-68CC-B201-9200-F1ACBF83E19F}"/>
                </a:ext>
              </a:extLst>
            </p:cNvPr>
            <p:cNvSpPr txBox="1"/>
            <p:nvPr/>
          </p:nvSpPr>
          <p:spPr>
            <a:xfrm>
              <a:off x="7382922" y="2320239"/>
              <a:ext cx="2311656" cy="55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36 </a:t>
              </a:r>
              <a:r>
                <a:rPr lang="en-US" sz="2200" dirty="0" err="1"/>
                <a:t>cái</a:t>
              </a:r>
              <a:r>
                <a:rPr lang="en-US" sz="2200" dirty="0"/>
                <a:t> bánh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04F91F-6F26-E29E-368A-1AE38719E027}"/>
              </a:ext>
            </a:extLst>
          </p:cNvPr>
          <p:cNvGrpSpPr/>
          <p:nvPr/>
        </p:nvGrpSpPr>
        <p:grpSpPr>
          <a:xfrm>
            <a:off x="3158620" y="5087288"/>
            <a:ext cx="1615085" cy="733377"/>
            <a:chOff x="4332609" y="4756544"/>
            <a:chExt cx="8423053" cy="938587"/>
          </a:xfrm>
        </p:grpSpPr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97654126-6A88-74F7-D611-445A36B7EA78}"/>
                </a:ext>
              </a:extLst>
            </p:cNvPr>
            <p:cNvSpPr/>
            <p:nvPr/>
          </p:nvSpPr>
          <p:spPr>
            <a:xfrm rot="5400000">
              <a:off x="7113881" y="2895981"/>
              <a:ext cx="387131" cy="410825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79E6EB-EB1A-801F-75A2-383EFED10ECC}"/>
                </a:ext>
              </a:extLst>
            </p:cNvPr>
            <p:cNvSpPr txBox="1"/>
            <p:nvPr/>
          </p:nvSpPr>
          <p:spPr>
            <a:xfrm>
              <a:off x="4332609" y="5143675"/>
              <a:ext cx="8423053" cy="55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? </a:t>
              </a:r>
              <a:r>
                <a:rPr lang="en-US" sz="2200" dirty="0" err="1"/>
                <a:t>cái</a:t>
              </a:r>
              <a:r>
                <a:rPr lang="en-US" sz="2200" dirty="0"/>
                <a:t> bánh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E3263A-5E05-473C-F66B-690B26C04EEC}"/>
              </a:ext>
            </a:extLst>
          </p:cNvPr>
          <p:cNvGrpSpPr/>
          <p:nvPr/>
        </p:nvGrpSpPr>
        <p:grpSpPr>
          <a:xfrm>
            <a:off x="3345316" y="5843471"/>
            <a:ext cx="3422366" cy="611088"/>
            <a:chOff x="5253318" y="4756544"/>
            <a:chExt cx="4856200" cy="78208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E45911C0-53F8-D420-79F7-767C32AACF3D}"/>
                </a:ext>
              </a:extLst>
            </p:cNvPr>
            <p:cNvSpPr/>
            <p:nvPr/>
          </p:nvSpPr>
          <p:spPr>
            <a:xfrm rot="5400000">
              <a:off x="7557773" y="2452089"/>
              <a:ext cx="247290" cy="48562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586062-33BB-C666-625D-A9BC5FB8CE98}"/>
                </a:ext>
              </a:extLst>
            </p:cNvPr>
            <p:cNvSpPr txBox="1"/>
            <p:nvPr/>
          </p:nvSpPr>
          <p:spPr>
            <a:xfrm>
              <a:off x="7025177" y="4987168"/>
              <a:ext cx="2112434" cy="55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? </a:t>
              </a:r>
              <a:r>
                <a:rPr lang="en-US" sz="2200" dirty="0" err="1"/>
                <a:t>cái</a:t>
              </a:r>
              <a:r>
                <a:rPr lang="en-US" sz="2200" dirty="0"/>
                <a:t> bánh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6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C1DC3-7F8E-F37F-B047-ADCD764F5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13884E2-3148-5E00-5D60-49725090D86B}"/>
              </a:ext>
            </a:extLst>
          </p:cNvPr>
          <p:cNvGrpSpPr/>
          <p:nvPr/>
        </p:nvGrpSpPr>
        <p:grpSpPr>
          <a:xfrm>
            <a:off x="847165" y="551330"/>
            <a:ext cx="10690412" cy="1492624"/>
            <a:chOff x="779929" y="4827494"/>
            <a:chExt cx="10690412" cy="14926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009CF0E-7CEA-B691-D132-5409C9D8424E}"/>
                </a:ext>
              </a:extLst>
            </p:cNvPr>
            <p:cNvSpPr/>
            <p:nvPr/>
          </p:nvSpPr>
          <p:spPr>
            <a:xfrm>
              <a:off x="779929" y="4827494"/>
              <a:ext cx="10690412" cy="14926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19DA95-234B-1431-1949-881020E9F653}"/>
                </a:ext>
              </a:extLst>
            </p:cNvPr>
            <p:cNvSpPr txBox="1"/>
            <p:nvPr/>
          </p:nvSpPr>
          <p:spPr>
            <a:xfrm>
              <a:off x="1062318" y="5015753"/>
              <a:ext cx="101121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/>
                <a:t>Đề</a:t>
              </a:r>
              <a:r>
                <a:rPr lang="en-US" sz="3200" b="1" u="sng" dirty="0"/>
                <a:t> </a:t>
              </a:r>
              <a:r>
                <a:rPr lang="en-US" sz="3200" b="1" u="sng" dirty="0" err="1"/>
                <a:t>toán</a:t>
              </a:r>
              <a:r>
                <a:rPr lang="en-US" sz="3200" b="1" u="sng" dirty="0"/>
                <a:t>:</a:t>
              </a:r>
              <a:r>
                <a:rPr lang="en-US" sz="3200" b="1" dirty="0"/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</a:rPr>
                <a:t> 36 </a:t>
              </a:r>
              <a:r>
                <a:rPr lang="en-US" sz="3200" b="1" dirty="0" err="1">
                  <a:solidFill>
                    <a:srgbClr val="002060"/>
                  </a:solidFill>
                </a:rPr>
                <a:t>cái</a:t>
              </a:r>
              <a:r>
                <a:rPr lang="en-US" sz="3200" b="1" dirty="0">
                  <a:solidFill>
                    <a:srgbClr val="002060"/>
                  </a:solidFill>
                </a:rPr>
                <a:t> bánh </a:t>
              </a:r>
              <a:r>
                <a:rPr lang="en-US" sz="3200" b="1" dirty="0" err="1">
                  <a:solidFill>
                    <a:srgbClr val="002060"/>
                  </a:solidFill>
                </a:rPr>
                <a:t>xếp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đều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vào</a:t>
              </a:r>
              <a:r>
                <a:rPr lang="en-US" sz="3200" b="1" dirty="0">
                  <a:solidFill>
                    <a:srgbClr val="002060"/>
                  </a:solidFill>
                </a:rPr>
                <a:t> 6 </a:t>
              </a:r>
              <a:r>
                <a:rPr lang="en-US" sz="3200" b="1" dirty="0" err="1">
                  <a:solidFill>
                    <a:srgbClr val="002060"/>
                  </a:solidFill>
                </a:rPr>
                <a:t>hộp</a:t>
              </a:r>
              <a:r>
                <a:rPr lang="en-US" sz="3200" b="1" dirty="0">
                  <a:solidFill>
                    <a:srgbClr val="002060"/>
                  </a:solidFill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</a:rPr>
                <a:t> 4 </a:t>
              </a:r>
              <a:r>
                <a:rPr lang="en-US" sz="3200" b="1" dirty="0" err="1">
                  <a:solidFill>
                    <a:srgbClr val="002060"/>
                  </a:solidFill>
                </a:rPr>
                <a:t>hộp</a:t>
              </a:r>
              <a:r>
                <a:rPr lang="en-US" sz="3200" b="1" dirty="0">
                  <a:solidFill>
                    <a:srgbClr val="002060"/>
                  </a:solidFill>
                </a:rPr>
                <a:t> bánh </a:t>
              </a:r>
              <a:r>
                <a:rPr lang="en-US" sz="3200" b="1" dirty="0" err="1">
                  <a:solidFill>
                    <a:srgbClr val="002060"/>
                  </a:solidFill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vậy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</a:rPr>
                <a:t> bao </a:t>
              </a:r>
              <a:r>
                <a:rPr lang="en-US" sz="3200" b="1" dirty="0" err="1">
                  <a:solidFill>
                    <a:srgbClr val="002060"/>
                  </a:solidFill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cái</a:t>
              </a:r>
              <a:r>
                <a:rPr lang="en-US" sz="3200" b="1" dirty="0">
                  <a:solidFill>
                    <a:srgbClr val="002060"/>
                  </a:solidFill>
                </a:rPr>
                <a:t> bánh?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9FB7F1-9568-BE96-CA07-4EC78378C8AE}"/>
              </a:ext>
            </a:extLst>
          </p:cNvPr>
          <p:cNvSpPr txBox="1"/>
          <p:nvPr/>
        </p:nvSpPr>
        <p:spPr>
          <a:xfrm>
            <a:off x="1136277" y="739589"/>
            <a:ext cx="10112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Đề</a:t>
            </a:r>
            <a:r>
              <a:rPr lang="en-US" sz="3200" b="1" u="sng" dirty="0"/>
              <a:t> </a:t>
            </a:r>
            <a:r>
              <a:rPr lang="en-US" sz="3200" b="1" u="sng" dirty="0" err="1"/>
              <a:t>toán</a:t>
            </a:r>
            <a:r>
              <a:rPr lang="en-US" sz="3200" b="1" u="sng" dirty="0"/>
              <a:t>: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36 </a:t>
            </a:r>
            <a:r>
              <a:rPr lang="en-US" sz="3200" b="1" dirty="0" err="1">
                <a:solidFill>
                  <a:srgbClr val="FF0000"/>
                </a:solidFill>
              </a:rPr>
              <a:t>cái</a:t>
            </a:r>
            <a:r>
              <a:rPr lang="en-US" sz="3200" b="1" dirty="0">
                <a:solidFill>
                  <a:srgbClr val="FF0000"/>
                </a:solidFill>
              </a:rPr>
              <a:t> bánh </a:t>
            </a:r>
            <a:r>
              <a:rPr lang="en-US" sz="3200" b="1" dirty="0" err="1">
                <a:solidFill>
                  <a:srgbClr val="FF0000"/>
                </a:solidFill>
              </a:rPr>
              <a:t>xếp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6 </a:t>
            </a:r>
            <a:r>
              <a:rPr lang="en-US" sz="3200" b="1" dirty="0" err="1">
                <a:solidFill>
                  <a:srgbClr val="FF0000"/>
                </a:solidFill>
              </a:rPr>
              <a:t>hộp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>4 </a:t>
            </a:r>
            <a:r>
              <a:rPr lang="en-US" sz="3200" b="1" dirty="0" err="1">
                <a:solidFill>
                  <a:srgbClr val="006600"/>
                </a:solidFill>
              </a:rPr>
              <a:t>hộp</a:t>
            </a:r>
            <a:r>
              <a:rPr lang="en-US" sz="3200" b="1" dirty="0">
                <a:solidFill>
                  <a:srgbClr val="006600"/>
                </a:solidFill>
              </a:rPr>
              <a:t> bánh </a:t>
            </a:r>
            <a:r>
              <a:rPr lang="en-US" sz="3200" b="1" dirty="0" err="1">
                <a:solidFill>
                  <a:srgbClr val="006600"/>
                </a:solidFill>
              </a:rPr>
              <a:t>như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vậy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có</a:t>
            </a:r>
            <a:r>
              <a:rPr lang="en-US" sz="3200" b="1" dirty="0">
                <a:solidFill>
                  <a:srgbClr val="006600"/>
                </a:solidFill>
              </a:rPr>
              <a:t> bao </a:t>
            </a:r>
            <a:r>
              <a:rPr lang="en-US" sz="3200" b="1" dirty="0" err="1">
                <a:solidFill>
                  <a:srgbClr val="006600"/>
                </a:solidFill>
              </a:rPr>
              <a:t>nhiêu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cái</a:t>
            </a:r>
            <a:r>
              <a:rPr lang="en-US" sz="3200" b="1" dirty="0">
                <a:solidFill>
                  <a:srgbClr val="006600"/>
                </a:solidFill>
              </a:rPr>
              <a:t> bánh?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B959A-5166-A8F7-33A0-411F8DE34233}"/>
              </a:ext>
            </a:extLst>
          </p:cNvPr>
          <p:cNvSpPr txBox="1"/>
          <p:nvPr/>
        </p:nvSpPr>
        <p:spPr>
          <a:xfrm>
            <a:off x="2065776" y="2421469"/>
            <a:ext cx="375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</a:rPr>
              <a:t>Tóm</a:t>
            </a:r>
            <a:r>
              <a:rPr lang="en-US" sz="3200" u="sng" dirty="0">
                <a:solidFill>
                  <a:srgbClr val="002060"/>
                </a:solidFill>
              </a:rPr>
              <a:t> </a:t>
            </a:r>
            <a:r>
              <a:rPr lang="en-US" sz="3200" u="sng" dirty="0" err="1">
                <a:solidFill>
                  <a:srgbClr val="002060"/>
                </a:solidFill>
              </a:rPr>
              <a:t>tắt</a:t>
            </a:r>
            <a:r>
              <a:rPr lang="en-US" sz="3200" u="sng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50220-0FE7-8261-029C-54FE8DD4B3BF}"/>
              </a:ext>
            </a:extLst>
          </p:cNvPr>
          <p:cNvSpPr txBox="1"/>
          <p:nvPr/>
        </p:nvSpPr>
        <p:spPr>
          <a:xfrm>
            <a:off x="1202176" y="3286828"/>
            <a:ext cx="375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</a:t>
            </a:r>
            <a:r>
              <a:rPr lang="en-US" sz="3200" dirty="0" err="1"/>
              <a:t>hộp</a:t>
            </a:r>
            <a:r>
              <a:rPr lang="en-US" sz="3200" dirty="0"/>
              <a:t>: 36 </a:t>
            </a:r>
            <a:r>
              <a:rPr lang="en-US" sz="3200" dirty="0" err="1"/>
              <a:t>cái</a:t>
            </a:r>
            <a:r>
              <a:rPr lang="en-US" sz="3200" dirty="0"/>
              <a:t> bánh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60E2F-5E7B-9D3E-DB07-DB60A6BD2D4F}"/>
              </a:ext>
            </a:extLst>
          </p:cNvPr>
          <p:cNvSpPr txBox="1"/>
          <p:nvPr/>
        </p:nvSpPr>
        <p:spPr>
          <a:xfrm>
            <a:off x="1202176" y="3884015"/>
            <a:ext cx="375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 </a:t>
            </a:r>
            <a:r>
              <a:rPr lang="en-US" sz="3200" dirty="0" err="1"/>
              <a:t>hộp</a:t>
            </a:r>
            <a:r>
              <a:rPr lang="en-US" sz="3200" dirty="0"/>
              <a:t>: …. </a:t>
            </a:r>
            <a:r>
              <a:rPr lang="en-US" sz="3200" dirty="0" err="1"/>
              <a:t>cái</a:t>
            </a:r>
            <a:r>
              <a:rPr lang="en-US" sz="3200" dirty="0"/>
              <a:t> bánh?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ECE3E4-5681-3703-3EE5-4FD3AC90E728}"/>
              </a:ext>
            </a:extLst>
          </p:cNvPr>
          <p:cNvCxnSpPr/>
          <p:nvPr/>
        </p:nvCxnSpPr>
        <p:spPr>
          <a:xfrm>
            <a:off x="5477985" y="2605430"/>
            <a:ext cx="0" cy="2716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CBE724-C522-7B43-72CE-15EB3D41CF9B}"/>
              </a:ext>
            </a:extLst>
          </p:cNvPr>
          <p:cNvSpPr txBox="1"/>
          <p:nvPr/>
        </p:nvSpPr>
        <p:spPr>
          <a:xfrm>
            <a:off x="7082668" y="2276459"/>
            <a:ext cx="375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</a:rPr>
              <a:t>Bài</a:t>
            </a:r>
            <a:r>
              <a:rPr lang="en-US" sz="3200" u="sng" dirty="0">
                <a:solidFill>
                  <a:srgbClr val="002060"/>
                </a:solidFill>
              </a:rPr>
              <a:t> </a:t>
            </a:r>
            <a:r>
              <a:rPr lang="en-US" sz="3200" u="sng" dirty="0" err="1">
                <a:solidFill>
                  <a:srgbClr val="002060"/>
                </a:solidFill>
              </a:rPr>
              <a:t>giải</a:t>
            </a:r>
            <a:endParaRPr lang="en-US" sz="3200" u="sng" dirty="0">
              <a:solidFill>
                <a:srgbClr val="002060"/>
              </a:solidFill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DC3CFAA2-DF40-B6AB-D789-A48B5117B128}"/>
              </a:ext>
            </a:extLst>
          </p:cNvPr>
          <p:cNvSpPr txBox="1"/>
          <p:nvPr/>
        </p:nvSpPr>
        <p:spPr>
          <a:xfrm>
            <a:off x="4946758" y="2590437"/>
            <a:ext cx="6126829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</a:rPr>
              <a:t>Số</a:t>
            </a:r>
            <a:r>
              <a:rPr lang="en-US" sz="3200" dirty="0">
                <a:solidFill>
                  <a:srgbClr val="000000"/>
                </a:solidFill>
              </a:rPr>
              <a:t> bánh </a:t>
            </a:r>
            <a:r>
              <a:rPr lang="en-US" sz="3200" dirty="0" err="1">
                <a:solidFill>
                  <a:srgbClr val="000000"/>
                </a:solidFill>
              </a:rPr>
              <a:t>trong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mỗi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hộp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</a:t>
            </a:r>
            <a:r>
              <a:rPr lang="en-US" sz="32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622B8B50-ADFF-EBDD-C3AC-268EF3277455}"/>
              </a:ext>
            </a:extLst>
          </p:cNvPr>
          <p:cNvSpPr txBox="1"/>
          <p:nvPr/>
        </p:nvSpPr>
        <p:spPr>
          <a:xfrm>
            <a:off x="4868774" y="3144210"/>
            <a:ext cx="6126829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36 : 6 = 6 (</a:t>
            </a:r>
            <a:r>
              <a:rPr lang="en-US" sz="3200" dirty="0" err="1">
                <a:solidFill>
                  <a:srgbClr val="000000"/>
                </a:solidFill>
              </a:rPr>
              <a:t>cái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58C54B58-4361-261C-73F6-04B94B192523}"/>
              </a:ext>
            </a:extLst>
          </p:cNvPr>
          <p:cNvSpPr txBox="1"/>
          <p:nvPr/>
        </p:nvSpPr>
        <p:spPr>
          <a:xfrm>
            <a:off x="4868774" y="3763221"/>
            <a:ext cx="6126829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</a:rPr>
              <a:t>Số</a:t>
            </a:r>
            <a:r>
              <a:rPr lang="en-US" sz="3200" dirty="0">
                <a:solidFill>
                  <a:srgbClr val="000000"/>
                </a:solidFill>
              </a:rPr>
              <a:t> bánh </a:t>
            </a:r>
            <a:r>
              <a:rPr lang="en-US" sz="3200" dirty="0" err="1">
                <a:solidFill>
                  <a:srgbClr val="000000"/>
                </a:solidFill>
              </a:rPr>
              <a:t>trong</a:t>
            </a:r>
            <a:r>
              <a:rPr lang="en-US" sz="3200" dirty="0">
                <a:solidFill>
                  <a:srgbClr val="000000"/>
                </a:solidFill>
              </a:rPr>
              <a:t> 4 </a:t>
            </a:r>
            <a:r>
              <a:rPr lang="en-US" sz="3200" dirty="0" err="1">
                <a:solidFill>
                  <a:srgbClr val="000000"/>
                </a:solidFill>
              </a:rPr>
              <a:t>hộp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</a:t>
            </a:r>
            <a:r>
              <a:rPr lang="en-US" sz="32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64AA191B-4488-52EA-A9BD-2A369308511A}"/>
              </a:ext>
            </a:extLst>
          </p:cNvPr>
          <p:cNvSpPr txBox="1"/>
          <p:nvPr/>
        </p:nvSpPr>
        <p:spPr>
          <a:xfrm>
            <a:off x="4946758" y="4347996"/>
            <a:ext cx="6126829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6 x 4  = 24 (</a:t>
            </a:r>
            <a:r>
              <a:rPr lang="en-US" sz="3200" dirty="0" err="1">
                <a:solidFill>
                  <a:srgbClr val="000000"/>
                </a:solidFill>
              </a:rPr>
              <a:t>cái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50069AA9-AC93-48BF-C70E-C2E2AD245B3B}"/>
              </a:ext>
            </a:extLst>
          </p:cNvPr>
          <p:cNvSpPr txBox="1"/>
          <p:nvPr/>
        </p:nvSpPr>
        <p:spPr>
          <a:xfrm>
            <a:off x="5114914" y="4989970"/>
            <a:ext cx="6126828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</a:rPr>
              <a:t>Đáp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số</a:t>
            </a:r>
            <a:r>
              <a:rPr lang="en-US" sz="3200" dirty="0">
                <a:solidFill>
                  <a:srgbClr val="000000"/>
                </a:solidFill>
              </a:rPr>
              <a:t>: 24 </a:t>
            </a:r>
            <a:r>
              <a:rPr lang="en-US" sz="3200" dirty="0" err="1">
                <a:solidFill>
                  <a:srgbClr val="000000"/>
                </a:solidFill>
              </a:rPr>
              <a:t>cái</a:t>
            </a:r>
            <a:r>
              <a:rPr lang="en-US" sz="3200" dirty="0">
                <a:solidFill>
                  <a:srgbClr val="000000"/>
                </a:solidFill>
              </a:rPr>
              <a:t> bánh.</a:t>
            </a:r>
          </a:p>
        </p:txBody>
      </p:sp>
    </p:spTree>
    <p:extLst>
      <p:ext uri="{BB962C8B-B14F-4D97-AF65-F5344CB8AC3E}">
        <p14:creationId xmlns:p14="http://schemas.microsoft.com/office/powerpoint/2010/main" val="2277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31A09F-CB13-84B5-09B6-4B769B92D33A}"/>
              </a:ext>
            </a:extLst>
          </p:cNvPr>
          <p:cNvSpPr txBox="1"/>
          <p:nvPr/>
        </p:nvSpPr>
        <p:spPr>
          <a:xfrm>
            <a:off x="3075420" y="814030"/>
            <a:ext cx="375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002060"/>
                </a:solidFill>
              </a:rPr>
              <a:t>Bài</a:t>
            </a:r>
            <a:r>
              <a:rPr lang="en-US" sz="3600" u="sng" dirty="0">
                <a:solidFill>
                  <a:srgbClr val="002060"/>
                </a:solidFill>
              </a:rPr>
              <a:t> </a:t>
            </a:r>
            <a:r>
              <a:rPr lang="en-US" sz="3600" u="sng" dirty="0" err="1">
                <a:solidFill>
                  <a:srgbClr val="002060"/>
                </a:solidFill>
              </a:rPr>
              <a:t>giải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26C6BA12-820F-9A2A-660B-9634AD43BE40}"/>
              </a:ext>
            </a:extLst>
          </p:cNvPr>
          <p:cNvSpPr txBox="1"/>
          <p:nvPr/>
        </p:nvSpPr>
        <p:spPr>
          <a:xfrm>
            <a:off x="939510" y="1128008"/>
            <a:ext cx="6126829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</a:rPr>
              <a:t>Số</a:t>
            </a:r>
            <a:r>
              <a:rPr lang="en-US" sz="3600" dirty="0">
                <a:solidFill>
                  <a:srgbClr val="000000"/>
                </a:solidFill>
              </a:rPr>
              <a:t> bánh </a:t>
            </a:r>
            <a:r>
              <a:rPr lang="en-US" sz="3600" dirty="0" err="1">
                <a:solidFill>
                  <a:srgbClr val="000000"/>
                </a:solidFill>
              </a:rPr>
              <a:t>trong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mỗi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hộp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là</a:t>
            </a:r>
            <a:r>
              <a:rPr lang="en-US" sz="36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2E44A0C6-332A-596D-967E-9628D05BFBE8}"/>
              </a:ext>
            </a:extLst>
          </p:cNvPr>
          <p:cNvSpPr txBox="1"/>
          <p:nvPr/>
        </p:nvSpPr>
        <p:spPr>
          <a:xfrm>
            <a:off x="861526" y="1681781"/>
            <a:ext cx="6126829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</a:rPr>
              <a:t>36 : 6 = 6 (</a:t>
            </a:r>
            <a:r>
              <a:rPr lang="en-US" sz="3600" dirty="0" err="1">
                <a:solidFill>
                  <a:srgbClr val="000000"/>
                </a:solidFill>
              </a:rPr>
              <a:t>cái</a:t>
            </a:r>
            <a:r>
              <a:rPr lang="en-US" sz="3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4B1923B8-344C-D9F3-A435-C11B70C13EED}"/>
              </a:ext>
            </a:extLst>
          </p:cNvPr>
          <p:cNvSpPr txBox="1"/>
          <p:nvPr/>
        </p:nvSpPr>
        <p:spPr>
          <a:xfrm>
            <a:off x="861526" y="2300792"/>
            <a:ext cx="6126829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</a:rPr>
              <a:t>Số</a:t>
            </a:r>
            <a:r>
              <a:rPr lang="en-US" sz="3600" dirty="0">
                <a:solidFill>
                  <a:srgbClr val="000000"/>
                </a:solidFill>
              </a:rPr>
              <a:t> bánh </a:t>
            </a:r>
            <a:r>
              <a:rPr lang="en-US" sz="3600" dirty="0" err="1">
                <a:solidFill>
                  <a:srgbClr val="000000"/>
                </a:solidFill>
              </a:rPr>
              <a:t>trong</a:t>
            </a:r>
            <a:r>
              <a:rPr lang="en-US" sz="3600" dirty="0">
                <a:solidFill>
                  <a:srgbClr val="000000"/>
                </a:solidFill>
              </a:rPr>
              <a:t> 4 </a:t>
            </a:r>
            <a:r>
              <a:rPr lang="en-US" sz="3600" dirty="0" err="1">
                <a:solidFill>
                  <a:srgbClr val="000000"/>
                </a:solidFill>
              </a:rPr>
              <a:t>hộp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là</a:t>
            </a:r>
            <a:r>
              <a:rPr lang="en-US" sz="36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D6CD7A3D-433C-E69A-7AC9-30B713D66FF1}"/>
              </a:ext>
            </a:extLst>
          </p:cNvPr>
          <p:cNvSpPr txBox="1"/>
          <p:nvPr/>
        </p:nvSpPr>
        <p:spPr>
          <a:xfrm>
            <a:off x="939510" y="2885567"/>
            <a:ext cx="6126829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</a:rPr>
              <a:t>6 x 4  = 24 (</a:t>
            </a:r>
            <a:r>
              <a:rPr lang="en-US" sz="3600" dirty="0" err="1">
                <a:solidFill>
                  <a:srgbClr val="000000"/>
                </a:solidFill>
              </a:rPr>
              <a:t>cái</a:t>
            </a:r>
            <a:r>
              <a:rPr lang="en-US" sz="3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9ADB27DC-4A12-B791-AE18-2F33647880E1}"/>
              </a:ext>
            </a:extLst>
          </p:cNvPr>
          <p:cNvSpPr txBox="1"/>
          <p:nvPr/>
        </p:nvSpPr>
        <p:spPr>
          <a:xfrm>
            <a:off x="1107666" y="3527541"/>
            <a:ext cx="6126828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</a:rPr>
              <a:t>Đáp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số</a:t>
            </a:r>
            <a:r>
              <a:rPr lang="en-US" sz="3600" dirty="0">
                <a:solidFill>
                  <a:srgbClr val="000000"/>
                </a:solidFill>
              </a:rPr>
              <a:t>: 24 </a:t>
            </a:r>
            <a:r>
              <a:rPr lang="en-US" sz="3600" dirty="0" err="1">
                <a:solidFill>
                  <a:srgbClr val="000000"/>
                </a:solidFill>
              </a:rPr>
              <a:t>cái</a:t>
            </a:r>
            <a:r>
              <a:rPr lang="en-US" sz="3600" dirty="0">
                <a:solidFill>
                  <a:srgbClr val="000000"/>
                </a:solidFill>
              </a:rPr>
              <a:t> bánh.</a:t>
            </a: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45CE9C86-CE18-DDDC-A355-F699ECC46061}"/>
              </a:ext>
            </a:extLst>
          </p:cNvPr>
          <p:cNvSpPr txBox="1"/>
          <p:nvPr/>
        </p:nvSpPr>
        <p:spPr>
          <a:xfrm>
            <a:off x="939510" y="1129488"/>
            <a:ext cx="6126829" cy="80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</a:rPr>
              <a:t>Số</a:t>
            </a:r>
            <a:r>
              <a:rPr lang="en-US" sz="3600" dirty="0">
                <a:solidFill>
                  <a:srgbClr val="000000"/>
                </a:solidFill>
              </a:rPr>
              <a:t> bánh </a:t>
            </a:r>
            <a:r>
              <a:rPr lang="en-US" sz="3600" dirty="0" err="1">
                <a:solidFill>
                  <a:srgbClr val="000000"/>
                </a:solidFill>
              </a:rPr>
              <a:t>trong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hộp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là</a:t>
            </a:r>
            <a:r>
              <a:rPr lang="en-US" sz="36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50B75CC-6D38-3373-2433-2C86C677AD22}"/>
              </a:ext>
            </a:extLst>
          </p:cNvPr>
          <p:cNvSpPr/>
          <p:nvPr/>
        </p:nvSpPr>
        <p:spPr>
          <a:xfrm>
            <a:off x="6631203" y="1544053"/>
            <a:ext cx="302490" cy="7877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29A5C-5947-F684-04FC-777D873DE338}"/>
              </a:ext>
            </a:extLst>
          </p:cNvPr>
          <p:cNvSpPr txBox="1"/>
          <p:nvPr/>
        </p:nvSpPr>
        <p:spPr>
          <a:xfrm>
            <a:off x="6933693" y="1235975"/>
            <a:ext cx="4365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7F671-8D78-9D4B-0DEE-0837F2D4307C}"/>
              </a:ext>
            </a:extLst>
          </p:cNvPr>
          <p:cNvSpPr txBox="1"/>
          <p:nvPr/>
        </p:nvSpPr>
        <p:spPr>
          <a:xfrm>
            <a:off x="7846924" y="2085209"/>
            <a:ext cx="259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</a:rPr>
              <a:t>(</a:t>
            </a:r>
            <a:r>
              <a:rPr lang="en-US" sz="2800" dirty="0" err="1">
                <a:solidFill>
                  <a:srgbClr val="006600"/>
                </a:solidFill>
              </a:rPr>
              <a:t>Rút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về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đơn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vị</a:t>
            </a:r>
            <a:r>
              <a:rPr lang="en-US" sz="2800" dirty="0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AF21E8C-609D-9476-8192-21B185B4DE34}"/>
              </a:ext>
            </a:extLst>
          </p:cNvPr>
          <p:cNvSpPr/>
          <p:nvPr/>
        </p:nvSpPr>
        <p:spPr>
          <a:xfrm>
            <a:off x="6631055" y="2789676"/>
            <a:ext cx="302490" cy="7877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1272D-5966-7B8A-6A33-9A4E0C7DF947}"/>
              </a:ext>
            </a:extLst>
          </p:cNvPr>
          <p:cNvSpPr txBox="1"/>
          <p:nvPr/>
        </p:nvSpPr>
        <p:spPr>
          <a:xfrm>
            <a:off x="6752443" y="2748219"/>
            <a:ext cx="4783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139ED3-0EF4-B26F-83EC-C62889D3AC2C}"/>
              </a:ext>
            </a:extLst>
          </p:cNvPr>
          <p:cNvGrpSpPr/>
          <p:nvPr/>
        </p:nvGrpSpPr>
        <p:grpSpPr>
          <a:xfrm>
            <a:off x="1107666" y="4677470"/>
            <a:ext cx="6407249" cy="1401534"/>
            <a:chOff x="1107666" y="4677470"/>
            <a:chExt cx="6407249" cy="140153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490D1E6-D6D0-E9E0-65E9-7A74F25EA9E5}"/>
                </a:ext>
              </a:extLst>
            </p:cNvPr>
            <p:cNvSpPr/>
            <p:nvPr/>
          </p:nvSpPr>
          <p:spPr>
            <a:xfrm>
              <a:off x="1107666" y="5274232"/>
              <a:ext cx="6407249" cy="804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toán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liên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quan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đến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rút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đơn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vị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12F2864F-6A59-B1F8-F569-24456872B5D3}"/>
                </a:ext>
              </a:extLst>
            </p:cNvPr>
            <p:cNvSpPr/>
            <p:nvPr/>
          </p:nvSpPr>
          <p:spPr>
            <a:xfrm>
              <a:off x="3924940" y="4677470"/>
              <a:ext cx="673954" cy="498749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A3DD2F0B-28A8-4B28-BF4B-6DD821BEF6F9}"/>
              </a:ext>
            </a:extLst>
          </p:cNvPr>
          <p:cNvSpPr/>
          <p:nvPr/>
        </p:nvSpPr>
        <p:spPr>
          <a:xfrm>
            <a:off x="3115761" y="1991080"/>
            <a:ext cx="302490" cy="455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FF46B1-65AB-6CAF-0089-4A0AD56985C9}"/>
              </a:ext>
            </a:extLst>
          </p:cNvPr>
          <p:cNvSpPr/>
          <p:nvPr/>
        </p:nvSpPr>
        <p:spPr>
          <a:xfrm>
            <a:off x="2924175" y="3182384"/>
            <a:ext cx="302490" cy="455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 animBg="1"/>
      <p:bldP spid="15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25971-2334-2080-1A82-413F70C1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BDAB68-7AFA-E2BC-BF81-9573E9FEC8EC}"/>
              </a:ext>
            </a:extLst>
          </p:cNvPr>
          <p:cNvSpPr txBox="1"/>
          <p:nvPr/>
        </p:nvSpPr>
        <p:spPr>
          <a:xfrm>
            <a:off x="1091693" y="2119559"/>
            <a:ext cx="1066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/>
              <a:t>Bước</a:t>
            </a:r>
            <a:r>
              <a:rPr lang="en-US" sz="3600" b="1" u="sng" dirty="0"/>
              <a:t> 1:</a:t>
            </a:r>
            <a:r>
              <a:rPr lang="en-US" sz="3600" dirty="0">
                <a:solidFill>
                  <a:srgbClr val="002060"/>
                </a:solidFill>
              </a:rPr>
              <a:t>Tìm </a:t>
            </a:r>
            <a:r>
              <a:rPr lang="en-US" sz="3600" dirty="0" err="1">
                <a:solidFill>
                  <a:srgbClr val="002060"/>
                </a:solidFill>
              </a:rPr>
              <a:t>giá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1 </a:t>
            </a:r>
            <a:r>
              <a:rPr lang="en-US" sz="3600" dirty="0" err="1">
                <a:solidFill>
                  <a:srgbClr val="002060"/>
                </a:solidFill>
              </a:rPr>
              <a:t>phần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phần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nhau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 err="1">
                <a:solidFill>
                  <a:srgbClr val="FF0000"/>
                </a:solidFill>
              </a:rPr>
              <a:t>Bước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rút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về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vị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AEAEE0-5E82-81FD-4855-CB7EDAE67A32}"/>
              </a:ext>
            </a:extLst>
          </p:cNvPr>
          <p:cNvSpPr txBox="1"/>
          <p:nvPr/>
        </p:nvSpPr>
        <p:spPr>
          <a:xfrm>
            <a:off x="1091693" y="3778947"/>
            <a:ext cx="1090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/>
              <a:t>Bước</a:t>
            </a:r>
            <a:r>
              <a:rPr lang="en-US" sz="3600" b="1" u="sng" dirty="0"/>
              <a:t> 2: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Tìm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giá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phần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nhau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79E224-06B4-FC41-02CF-DFA7757AB979}"/>
              </a:ext>
            </a:extLst>
          </p:cNvPr>
          <p:cNvSpPr/>
          <p:nvPr/>
        </p:nvSpPr>
        <p:spPr>
          <a:xfrm>
            <a:off x="2065914" y="855728"/>
            <a:ext cx="8060171" cy="8047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Bài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toán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liên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quan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đến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rút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về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vị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1E7AA0-64E9-55D9-E3EC-70A6B9E5192A}"/>
              </a:ext>
            </a:extLst>
          </p:cNvPr>
          <p:cNvGrpSpPr/>
          <p:nvPr/>
        </p:nvGrpSpPr>
        <p:grpSpPr>
          <a:xfrm>
            <a:off x="5168900" y="2673557"/>
            <a:ext cx="4572000" cy="646331"/>
            <a:chOff x="5168900" y="2673557"/>
            <a:chExt cx="4572000" cy="646331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9631A48A-E147-1A8B-C41E-FCB3C5B7F5E8}"/>
                </a:ext>
              </a:extLst>
            </p:cNvPr>
            <p:cNvSpPr/>
            <p:nvPr/>
          </p:nvSpPr>
          <p:spPr>
            <a:xfrm>
              <a:off x="5168900" y="2875853"/>
              <a:ext cx="393700" cy="29164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5B01D6-D245-08FF-2E2B-F51F6090FB66}"/>
                </a:ext>
              </a:extLst>
            </p:cNvPr>
            <p:cNvSpPr txBox="1"/>
            <p:nvPr/>
          </p:nvSpPr>
          <p:spPr>
            <a:xfrm>
              <a:off x="5723743" y="2673557"/>
              <a:ext cx="4017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006600"/>
                  </a:solidFill>
                </a:rPr>
                <a:t>Thực</a:t>
              </a:r>
              <a:r>
                <a:rPr lang="en-US" sz="3600" dirty="0">
                  <a:solidFill>
                    <a:srgbClr val="006600"/>
                  </a:solidFill>
                </a:rPr>
                <a:t> </a:t>
              </a:r>
              <a:r>
                <a:rPr lang="en-US" sz="3600" dirty="0" err="1">
                  <a:solidFill>
                    <a:srgbClr val="006600"/>
                  </a:solidFill>
                </a:rPr>
                <a:t>hiện</a:t>
              </a:r>
              <a:r>
                <a:rPr lang="en-US" sz="3600" dirty="0">
                  <a:solidFill>
                    <a:srgbClr val="006600"/>
                  </a:solidFill>
                </a:rPr>
                <a:t> </a:t>
              </a:r>
              <a:r>
                <a:rPr lang="en-US" sz="3600" dirty="0" err="1">
                  <a:solidFill>
                    <a:srgbClr val="006600"/>
                  </a:solidFill>
                </a:rPr>
                <a:t>phép</a:t>
              </a:r>
              <a:r>
                <a:rPr lang="en-US" sz="3600" dirty="0">
                  <a:solidFill>
                    <a:srgbClr val="006600"/>
                  </a:solidFill>
                </a:rPr>
                <a:t> chia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1C2E06-8A72-2ECB-C8FF-AF569471DDA5}"/>
              </a:ext>
            </a:extLst>
          </p:cNvPr>
          <p:cNvGrpSpPr/>
          <p:nvPr/>
        </p:nvGrpSpPr>
        <p:grpSpPr>
          <a:xfrm>
            <a:off x="2999178" y="4425278"/>
            <a:ext cx="5065322" cy="646331"/>
            <a:chOff x="2999178" y="4425278"/>
            <a:chExt cx="5065322" cy="646331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099D3E09-AFCA-E7DB-CF95-11067EC6595F}"/>
                </a:ext>
              </a:extLst>
            </p:cNvPr>
            <p:cNvSpPr/>
            <p:nvPr/>
          </p:nvSpPr>
          <p:spPr>
            <a:xfrm>
              <a:off x="2999178" y="4627574"/>
              <a:ext cx="393700" cy="29164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14438B-2307-2001-05A9-CA1F21CBD253}"/>
                </a:ext>
              </a:extLst>
            </p:cNvPr>
            <p:cNvSpPr txBox="1"/>
            <p:nvPr/>
          </p:nvSpPr>
          <p:spPr>
            <a:xfrm>
              <a:off x="3554021" y="4425278"/>
              <a:ext cx="4510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006600"/>
                  </a:solidFill>
                </a:rPr>
                <a:t>Thực</a:t>
              </a:r>
              <a:r>
                <a:rPr lang="en-US" sz="3600" dirty="0">
                  <a:solidFill>
                    <a:srgbClr val="006600"/>
                  </a:solidFill>
                </a:rPr>
                <a:t> </a:t>
              </a:r>
              <a:r>
                <a:rPr lang="en-US" sz="3600" dirty="0" err="1">
                  <a:solidFill>
                    <a:srgbClr val="006600"/>
                  </a:solidFill>
                </a:rPr>
                <a:t>hiện</a:t>
              </a:r>
              <a:r>
                <a:rPr lang="en-US" sz="3600" dirty="0">
                  <a:solidFill>
                    <a:srgbClr val="006600"/>
                  </a:solidFill>
                </a:rPr>
                <a:t> </a:t>
              </a:r>
              <a:r>
                <a:rPr lang="en-US" sz="3600" dirty="0" err="1">
                  <a:solidFill>
                    <a:srgbClr val="006600"/>
                  </a:solidFill>
                </a:rPr>
                <a:t>phép</a:t>
              </a:r>
              <a:r>
                <a:rPr lang="en-US" sz="3600" dirty="0">
                  <a:solidFill>
                    <a:srgbClr val="006600"/>
                  </a:solidFill>
                </a:rPr>
                <a:t> </a:t>
              </a:r>
              <a:r>
                <a:rPr lang="en-US" sz="3600" dirty="0" err="1">
                  <a:solidFill>
                    <a:srgbClr val="006600"/>
                  </a:solidFill>
                </a:rPr>
                <a:t>nhân</a:t>
              </a:r>
              <a:endParaRPr lang="en-US" sz="36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8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968A37-C56A-6C93-2C89-CC88D22F1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08" y="1161319"/>
            <a:ext cx="8632684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7DCED599-5303-D60D-9208-A165ADA5992F}"/>
              </a:ext>
            </a:extLst>
          </p:cNvPr>
          <p:cNvSpPr/>
          <p:nvPr/>
        </p:nvSpPr>
        <p:spPr>
          <a:xfrm>
            <a:off x="711622" y="443753"/>
            <a:ext cx="765978" cy="941294"/>
          </a:xfrm>
          <a:custGeom>
            <a:avLst/>
            <a:gdLst/>
            <a:ahLst/>
            <a:cxnLst/>
            <a:rect l="l" t="t" r="r" b="b"/>
            <a:pathLst>
              <a:path w="1353117" h="1662816">
                <a:moveTo>
                  <a:pt x="0" y="0"/>
                </a:moveTo>
                <a:lnTo>
                  <a:pt x="1353116" y="0"/>
                </a:lnTo>
                <a:lnTo>
                  <a:pt x="1353116" y="1662816"/>
                </a:lnTo>
                <a:lnTo>
                  <a:pt x="0" y="1662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2DECA637-8F27-D483-757D-214F7F54D075}"/>
              </a:ext>
            </a:extLst>
          </p:cNvPr>
          <p:cNvGrpSpPr/>
          <p:nvPr/>
        </p:nvGrpSpPr>
        <p:grpSpPr>
          <a:xfrm>
            <a:off x="1477600" y="1802309"/>
            <a:ext cx="2651598" cy="985801"/>
            <a:chOff x="-2" y="-380619"/>
            <a:chExt cx="4991505" cy="1635427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DA3E0360-70BF-90F8-7D66-E1858EBECEBC}"/>
                </a:ext>
              </a:extLst>
            </p:cNvPr>
            <p:cNvSpPr/>
            <p:nvPr/>
          </p:nvSpPr>
          <p:spPr>
            <a:xfrm>
              <a:off x="-2" y="20545"/>
              <a:ext cx="4991505" cy="1234263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B17F8D58-2506-DBFF-2D08-A3AEF2567C1F}"/>
                </a:ext>
              </a:extLst>
            </p:cNvPr>
            <p:cNvSpPr txBox="1"/>
            <p:nvPr/>
          </p:nvSpPr>
          <p:spPr>
            <a:xfrm>
              <a:off x="944433" y="-380619"/>
              <a:ext cx="3102636" cy="1303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Tóm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tắt</a:t>
              </a:r>
              <a:endParaRPr lang="en-US" sz="32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B4B69F1B-7E19-2666-38F3-83AE18DCE101}"/>
              </a:ext>
            </a:extLst>
          </p:cNvPr>
          <p:cNvSpPr txBox="1"/>
          <p:nvPr/>
        </p:nvSpPr>
        <p:spPr>
          <a:xfrm>
            <a:off x="1477600" y="481046"/>
            <a:ext cx="937786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20 kg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10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vậy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ki-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lô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-gam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377453D-F568-ED07-40E2-B44DD8C8885E}"/>
              </a:ext>
            </a:extLst>
          </p:cNvPr>
          <p:cNvSpPr txBox="1"/>
          <p:nvPr/>
        </p:nvSpPr>
        <p:spPr>
          <a:xfrm>
            <a:off x="445910" y="2775488"/>
            <a:ext cx="4426610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 Bold"/>
              </a:rPr>
              <a:t>10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: 20 kg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đường</a:t>
            </a:r>
            <a:endParaRPr lang="en-US" sz="32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60D3E00F-5B31-49AD-06E9-2CFABDAFB61E}"/>
              </a:ext>
            </a:extLst>
          </p:cNvPr>
          <p:cNvSpPr txBox="1"/>
          <p:nvPr/>
        </p:nvSpPr>
        <p:spPr>
          <a:xfrm>
            <a:off x="445910" y="3544719"/>
            <a:ext cx="4386817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Cambria Bold"/>
              </a:rPr>
              <a:t>3 túi: </a:t>
            </a:r>
            <a:r>
              <a:rPr lang="en-US" sz="3200">
                <a:solidFill>
                  <a:srgbClr val="C62927"/>
                </a:solidFill>
                <a:latin typeface="Cambria Bold"/>
              </a:rPr>
              <a:t>... kg đường?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081C3-06A2-D5DE-E17C-4B15B1A5928F}"/>
              </a:ext>
            </a:extLst>
          </p:cNvPr>
          <p:cNvCxnSpPr/>
          <p:nvPr/>
        </p:nvCxnSpPr>
        <p:spPr>
          <a:xfrm>
            <a:off x="4832727" y="1802309"/>
            <a:ext cx="0" cy="3593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4">
            <a:extLst>
              <a:ext uri="{FF2B5EF4-FFF2-40B4-BE49-F238E27FC236}">
                <a16:creationId xmlns:a16="http://schemas.microsoft.com/office/drawing/2014/main" id="{A07027BE-5AA6-718E-B696-38950DCD994E}"/>
              </a:ext>
            </a:extLst>
          </p:cNvPr>
          <p:cNvGrpSpPr/>
          <p:nvPr/>
        </p:nvGrpSpPr>
        <p:grpSpPr>
          <a:xfrm>
            <a:off x="6688512" y="1422340"/>
            <a:ext cx="2651598" cy="985801"/>
            <a:chOff x="-2" y="-380619"/>
            <a:chExt cx="4991505" cy="1635427"/>
          </a:xfrm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C049C13-077A-305E-913A-E71DD2202517}"/>
                </a:ext>
              </a:extLst>
            </p:cNvPr>
            <p:cNvSpPr/>
            <p:nvPr/>
          </p:nvSpPr>
          <p:spPr>
            <a:xfrm>
              <a:off x="-2" y="20545"/>
              <a:ext cx="4991505" cy="1234263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6880DF08-CB5E-F65B-B799-FD97B5D199F1}"/>
                </a:ext>
              </a:extLst>
            </p:cNvPr>
            <p:cNvSpPr txBox="1"/>
            <p:nvPr/>
          </p:nvSpPr>
          <p:spPr>
            <a:xfrm>
              <a:off x="944433" y="-380619"/>
              <a:ext cx="3102636" cy="1323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giải</a:t>
              </a:r>
              <a:endParaRPr lang="en-US" sz="32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148DA30A-434B-3ACA-6CCD-FD662EFE4553}"/>
              </a:ext>
            </a:extLst>
          </p:cNvPr>
          <p:cNvSpPr txBox="1"/>
          <p:nvPr/>
        </p:nvSpPr>
        <p:spPr>
          <a:xfrm>
            <a:off x="4734206" y="2168656"/>
            <a:ext cx="7330794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ki-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lô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-gam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37AE9FA9-335A-594E-16C2-ADC3CB1ABB1A}"/>
              </a:ext>
            </a:extLst>
          </p:cNvPr>
          <p:cNvSpPr txBox="1"/>
          <p:nvPr/>
        </p:nvSpPr>
        <p:spPr>
          <a:xfrm>
            <a:off x="4714781" y="3311348"/>
            <a:ext cx="7330794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 Bold"/>
              </a:rPr>
              <a:t>Ba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ki-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lô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-gam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DCFBF68D-6CA0-3B3D-1773-19D82B5D9B51}"/>
              </a:ext>
            </a:extLst>
          </p:cNvPr>
          <p:cNvSpPr txBox="1"/>
          <p:nvPr/>
        </p:nvSpPr>
        <p:spPr>
          <a:xfrm>
            <a:off x="4714781" y="2729332"/>
            <a:ext cx="7330794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 Bold"/>
              </a:rPr>
              <a:t>20 : 10 = 2 (kg)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E0E577-8F02-69D1-5C62-DE087AD5CEA9}"/>
              </a:ext>
            </a:extLst>
          </p:cNvPr>
          <p:cNvSpPr txBox="1"/>
          <p:nvPr/>
        </p:nvSpPr>
        <p:spPr>
          <a:xfrm>
            <a:off x="4714781" y="3884291"/>
            <a:ext cx="7330794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 Bold"/>
              </a:rPr>
              <a:t>2 x 3 = 6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4CD556-8601-ADA3-AF43-65B85CE1197D}"/>
              </a:ext>
            </a:extLst>
          </p:cNvPr>
          <p:cNvSpPr txBox="1"/>
          <p:nvPr/>
        </p:nvSpPr>
        <p:spPr>
          <a:xfrm>
            <a:off x="6385166" y="4466307"/>
            <a:ext cx="4906479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: 6 kg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28AADE-2EC5-3164-7296-D4EA8F0201C5}"/>
              </a:ext>
            </a:extLst>
          </p:cNvPr>
          <p:cNvGrpSpPr/>
          <p:nvPr/>
        </p:nvGrpSpPr>
        <p:grpSpPr>
          <a:xfrm>
            <a:off x="1059234" y="5396222"/>
            <a:ext cx="10073532" cy="980732"/>
            <a:chOff x="1059234" y="5396222"/>
            <a:chExt cx="10073532" cy="9807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4B7A5E-9C9C-F779-D963-828224459645}"/>
                </a:ext>
              </a:extLst>
            </p:cNvPr>
            <p:cNvSpPr/>
            <p:nvPr/>
          </p:nvSpPr>
          <p:spPr>
            <a:xfrm>
              <a:off x="1637566" y="5442378"/>
              <a:ext cx="9495200" cy="9118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Nếu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muốn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đóng</a:t>
              </a:r>
              <a:r>
                <a:rPr lang="en-US" sz="3200" dirty="0">
                  <a:solidFill>
                    <a:schemeClr val="tx1"/>
                  </a:solidFill>
                </a:rPr>
                <a:t> chia </a:t>
              </a:r>
              <a:r>
                <a:rPr lang="en-US" sz="3200" dirty="0" err="1">
                  <a:solidFill>
                    <a:schemeClr val="tx1"/>
                  </a:solidFill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thành</a:t>
              </a:r>
              <a:r>
                <a:rPr lang="en-US" sz="3200" dirty="0">
                  <a:solidFill>
                    <a:schemeClr val="tx1"/>
                  </a:solidFill>
                </a:rPr>
                <a:t> 5 </a:t>
              </a:r>
              <a:r>
                <a:rPr lang="en-US" sz="3200" dirty="0" err="1">
                  <a:solidFill>
                    <a:schemeClr val="tx1"/>
                  </a:solidFill>
                </a:rPr>
                <a:t>túi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đường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như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vậy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thì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cần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thêm</a:t>
              </a:r>
              <a:r>
                <a:rPr lang="en-US" sz="3200" dirty="0">
                  <a:solidFill>
                    <a:schemeClr val="tx1"/>
                  </a:solidFill>
                </a:rPr>
                <a:t> bao </a:t>
              </a:r>
              <a:r>
                <a:rPr lang="en-US" sz="3200" dirty="0" err="1">
                  <a:solidFill>
                    <a:schemeClr val="tx1"/>
                  </a:solidFill>
                </a:rPr>
                <a:t>nhiêu</a:t>
              </a:r>
              <a:r>
                <a:rPr lang="en-US" sz="3200" dirty="0">
                  <a:solidFill>
                    <a:schemeClr val="tx1"/>
                  </a:solidFill>
                </a:rPr>
                <a:t> ki-</a:t>
              </a:r>
              <a:r>
                <a:rPr lang="en-US" sz="3200" dirty="0" err="1">
                  <a:solidFill>
                    <a:schemeClr val="tx1"/>
                  </a:solidFill>
                </a:rPr>
                <a:t>lô</a:t>
              </a:r>
              <a:r>
                <a:rPr lang="en-US" sz="3200" dirty="0">
                  <a:solidFill>
                    <a:schemeClr val="tx1"/>
                  </a:solidFill>
                </a:rPr>
                <a:t>-gam </a:t>
              </a:r>
              <a:r>
                <a:rPr lang="en-US" sz="3200" dirty="0" err="1">
                  <a:solidFill>
                    <a:schemeClr val="tx1"/>
                  </a:solidFill>
                </a:rPr>
                <a:t>đường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nữa</a:t>
              </a:r>
              <a:r>
                <a:rPr lang="en-US" sz="3200" dirty="0">
                  <a:solidFill>
                    <a:schemeClr val="tx1"/>
                  </a:solidFill>
                </a:rPr>
                <a:t>?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A6F9090-DE1B-4C18-3425-39776006C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6094" y1="71406" x2="56406" y2="83281"/>
                          <a14:foregroundMark x1="47500" y1="69531" x2="46875" y2="73125"/>
                          <a14:foregroundMark x1="57031" y1="67656" x2="57031" y2="70781"/>
                          <a14:foregroundMark x1="56406" y1="68750" x2="56406" y2="68750"/>
                          <a14:foregroundMark x1="53750" y1="69844" x2="53750" y2="69844"/>
                          <a14:foregroundMark x1="54219" y1="66719" x2="55781" y2="72031"/>
                          <a14:foregroundMark x1="43125" y1="68594" x2="47344" y2="72500"/>
                          <a14:foregroundMark x1="36719" y1="72031" x2="38750" y2="77500"/>
                          <a14:foregroundMark x1="36875" y1="70625" x2="42969" y2="73281"/>
                          <a14:foregroundMark x1="35781" y1="78750" x2="39375" y2="80156"/>
                          <a14:foregroundMark x1="38906" y1="68906" x2="44531" y2="67031"/>
                          <a14:foregroundMark x1="43906" y1="62500" x2="45625" y2="62500"/>
                          <a14:foregroundMark x1="54531" y1="61094" x2="57031" y2="62500"/>
                          <a14:foregroundMark x1="43750" y1="63125" x2="40781" y2="63594"/>
                          <a14:foregroundMark x1="66875" y1="76406" x2="63281" y2="83906"/>
                          <a14:foregroundMark x1="68594" y1="77344" x2="64531" y2="84375"/>
                          <a14:foregroundMark x1="55156" y1="65625" x2="60469" y2="65625"/>
                          <a14:foregroundMark x1="53750" y1="63906" x2="57656" y2="64375"/>
                          <a14:foregroundMark x1="45625" y1="69531" x2="51250" y2="68125"/>
                          <a14:foregroundMark x1="47656" y1="66875" x2="43906" y2="68281"/>
                          <a14:foregroundMark x1="56719" y1="63594" x2="59844" y2="65625"/>
                          <a14:foregroundMark x1="53281" y1="62656" x2="46094" y2="63906"/>
                          <a14:foregroundMark x1="35625" y1="75625" x2="34375" y2="80000"/>
                          <a14:foregroundMark x1="36406" y1="80781" x2="40156" y2="81406"/>
                          <a14:foregroundMark x1="55469" y1="76719" x2="61875" y2="75625"/>
                          <a14:foregroundMark x1="39531" y1="75625" x2="41875" y2="82344"/>
                          <a14:foregroundMark x1="42969" y1="83906" x2="47656" y2="86406"/>
                          <a14:foregroundMark x1="47969" y1="87344" x2="55156" y2="88281"/>
                          <a14:foregroundMark x1="57344" y1="87500" x2="63125" y2="82969"/>
                          <a14:foregroundMark x1="65000" y1="77344" x2="63594" y2="73281"/>
                          <a14:foregroundMark x1="36875" y1="68750" x2="34375" y2="72031"/>
                          <a14:foregroundMark x1="36719" y1="68125" x2="32500" y2="72656"/>
                          <a14:foregroundMark x1="34375" y1="72656" x2="35156" y2="75000"/>
                          <a14:foregroundMark x1="36875" y1="68281" x2="39219" y2="68281"/>
                          <a14:foregroundMark x1="39219" y1="68125" x2="42500" y2="6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234" y="5396222"/>
              <a:ext cx="980732" cy="980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1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A6A5C77E-A9BB-D638-FD1F-E86F27E1954A}"/>
              </a:ext>
            </a:extLst>
          </p:cNvPr>
          <p:cNvSpPr/>
          <p:nvPr/>
        </p:nvSpPr>
        <p:spPr>
          <a:xfrm>
            <a:off x="999664" y="513198"/>
            <a:ext cx="861669" cy="1057262"/>
          </a:xfrm>
          <a:custGeom>
            <a:avLst/>
            <a:gdLst/>
            <a:ahLst/>
            <a:cxnLst/>
            <a:rect l="l" t="t" r="r" b="b"/>
            <a:pathLst>
              <a:path w="1360357" h="1669149">
                <a:moveTo>
                  <a:pt x="0" y="0"/>
                </a:moveTo>
                <a:lnTo>
                  <a:pt x="1360357" y="0"/>
                </a:lnTo>
                <a:lnTo>
                  <a:pt x="1360357" y="1669149"/>
                </a:lnTo>
                <a:lnTo>
                  <a:pt x="0" y="1669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309148DD-2101-23FD-9BC4-ADC70287B315}"/>
              </a:ext>
            </a:extLst>
          </p:cNvPr>
          <p:cNvSpPr txBox="1"/>
          <p:nvPr/>
        </p:nvSpPr>
        <p:spPr>
          <a:xfrm>
            <a:off x="1746800" y="521961"/>
            <a:ext cx="934471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3200" dirty="0">
                <a:solidFill>
                  <a:srgbClr val="000000"/>
                </a:solidFill>
                <a:latin typeface="Cambria Bold"/>
              </a:rPr>
              <a:t>Xếp đều 60 quả trứng vào 6 khay. </a:t>
            </a:r>
            <a:endParaRPr lang="en-US" sz="3200" dirty="0">
              <a:solidFill>
                <a:srgbClr val="000000"/>
              </a:solidFill>
              <a:latin typeface="Cambria Bold"/>
            </a:endParaRPr>
          </a:p>
          <a:p>
            <a:pPr algn="ctr">
              <a:spcBef>
                <a:spcPct val="0"/>
              </a:spcBef>
            </a:pPr>
            <a:r>
              <a:rPr lang="vi-VN" sz="3200" dirty="0">
                <a:solidFill>
                  <a:srgbClr val="000000"/>
                </a:solidFill>
                <a:latin typeface="Cambria Bold"/>
              </a:rPr>
              <a:t>Hỏi 4 khay trứng như vậy có bao nhiêu quả?</a:t>
            </a:r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58938A1E-8873-1865-A660-75728266C5F0}"/>
              </a:ext>
            </a:extLst>
          </p:cNvPr>
          <p:cNvGrpSpPr/>
          <p:nvPr/>
        </p:nvGrpSpPr>
        <p:grpSpPr>
          <a:xfrm>
            <a:off x="1746800" y="1975653"/>
            <a:ext cx="2651598" cy="973417"/>
            <a:chOff x="0" y="-380619"/>
            <a:chExt cx="4991505" cy="161488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D2B40BC-2810-27F2-38EE-08247AED519E}"/>
                </a:ext>
              </a:extLst>
            </p:cNvPr>
            <p:cNvSpPr/>
            <p:nvPr/>
          </p:nvSpPr>
          <p:spPr>
            <a:xfrm>
              <a:off x="0" y="0"/>
              <a:ext cx="4991505" cy="1234263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943AFEDE-D8BD-A5A7-CA4C-004F83184A24}"/>
                </a:ext>
              </a:extLst>
            </p:cNvPr>
            <p:cNvSpPr txBox="1"/>
            <p:nvPr/>
          </p:nvSpPr>
          <p:spPr>
            <a:xfrm>
              <a:off x="944434" y="-380619"/>
              <a:ext cx="3102636" cy="1303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Tóm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tắt</a:t>
              </a:r>
              <a:endParaRPr lang="en-US" sz="32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3165ACE4-AC29-538E-B2F1-1F518606EAF1}"/>
              </a:ext>
            </a:extLst>
          </p:cNvPr>
          <p:cNvSpPr txBox="1"/>
          <p:nvPr/>
        </p:nvSpPr>
        <p:spPr>
          <a:xfrm>
            <a:off x="782071" y="3012684"/>
            <a:ext cx="4426610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 Bold"/>
              </a:rPr>
              <a:t>6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khay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: 60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trứng</a:t>
            </a:r>
            <a:endParaRPr lang="en-US" sz="32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AC7B7BD-0AEC-9452-BDD8-A6D68D447178}"/>
              </a:ext>
            </a:extLst>
          </p:cNvPr>
          <p:cNvSpPr txBox="1"/>
          <p:nvPr/>
        </p:nvSpPr>
        <p:spPr>
          <a:xfrm>
            <a:off x="821864" y="3828189"/>
            <a:ext cx="4386817" cy="795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 Bold"/>
              </a:rPr>
              <a:t>4 </a:t>
            </a:r>
            <a:r>
              <a:rPr lang="en-US" sz="3200" dirty="0" err="1">
                <a:solidFill>
                  <a:srgbClr val="000000"/>
                </a:solidFill>
                <a:latin typeface="Cambria Bold"/>
              </a:rPr>
              <a:t>khay</a:t>
            </a:r>
            <a:r>
              <a:rPr lang="en-US" sz="3200" dirty="0">
                <a:solidFill>
                  <a:srgbClr val="000000"/>
                </a:solidFill>
                <a:latin typeface="Cambria Bold"/>
              </a:rPr>
              <a:t>: </a:t>
            </a:r>
            <a:r>
              <a:rPr lang="en-US" sz="3200" dirty="0">
                <a:solidFill>
                  <a:srgbClr val="C62927"/>
                </a:solidFill>
                <a:latin typeface="Cambria Bold"/>
              </a:rPr>
              <a:t>... </a:t>
            </a:r>
            <a:r>
              <a:rPr lang="en-US" sz="3200" dirty="0" err="1">
                <a:solidFill>
                  <a:srgbClr val="C62927"/>
                </a:solidFill>
                <a:latin typeface="Cambria Bold"/>
              </a:rPr>
              <a:t>quả</a:t>
            </a:r>
            <a:r>
              <a:rPr lang="en-US" sz="3200" dirty="0">
                <a:solidFill>
                  <a:srgbClr val="C62927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C62927"/>
                </a:solidFill>
                <a:latin typeface="Cambria Bold"/>
              </a:rPr>
              <a:t>trứng</a:t>
            </a:r>
            <a:r>
              <a:rPr lang="en-US" sz="3200" dirty="0">
                <a:solidFill>
                  <a:srgbClr val="C62927"/>
                </a:solidFill>
                <a:latin typeface="Cambria Bold"/>
              </a:rPr>
              <a:t>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9CAEED-3469-C4B8-3F4D-8A9A57C9643C}"/>
              </a:ext>
            </a:extLst>
          </p:cNvPr>
          <p:cNvCxnSpPr/>
          <p:nvPr/>
        </p:nvCxnSpPr>
        <p:spPr>
          <a:xfrm>
            <a:off x="5099427" y="1975653"/>
            <a:ext cx="0" cy="3593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9">
            <a:extLst>
              <a:ext uri="{FF2B5EF4-FFF2-40B4-BE49-F238E27FC236}">
                <a16:creationId xmlns:a16="http://schemas.microsoft.com/office/drawing/2014/main" id="{6C6CF88C-7C3B-3C47-E719-1447792D5B86}"/>
              </a:ext>
            </a:extLst>
          </p:cNvPr>
          <p:cNvSpPr txBox="1"/>
          <p:nvPr/>
        </p:nvSpPr>
        <p:spPr>
          <a:xfrm>
            <a:off x="5208681" y="2541502"/>
            <a:ext cx="648161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>
                <a:latin typeface="Cambria Bold"/>
              </a:rPr>
              <a:t>Số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quả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trứng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trong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mỗi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khay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là</a:t>
            </a:r>
            <a:r>
              <a:rPr lang="en-US" sz="3200" dirty="0">
                <a:latin typeface="Cambria Bold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latin typeface="Cambria Bold"/>
              </a:rPr>
              <a:t>60 : 6 = 10 (</a:t>
            </a:r>
            <a:r>
              <a:rPr lang="en-US" sz="3200" dirty="0" err="1">
                <a:latin typeface="Cambria Bold"/>
              </a:rPr>
              <a:t>quả</a:t>
            </a:r>
            <a:r>
              <a:rPr lang="en-US" sz="3200" dirty="0">
                <a:latin typeface="Cambria Bold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en-US" sz="3200" dirty="0" err="1">
                <a:latin typeface="Cambria Bold"/>
              </a:rPr>
              <a:t>Số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quả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trứng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trong</a:t>
            </a:r>
            <a:r>
              <a:rPr lang="en-US" sz="3200" dirty="0">
                <a:latin typeface="Cambria Bold"/>
              </a:rPr>
              <a:t> 4 </a:t>
            </a:r>
            <a:r>
              <a:rPr lang="en-US" sz="3200" dirty="0" err="1">
                <a:latin typeface="Cambria Bold"/>
              </a:rPr>
              <a:t>khay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là</a:t>
            </a:r>
            <a:r>
              <a:rPr lang="en-US" sz="3200" dirty="0">
                <a:latin typeface="Cambria Bold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latin typeface="Cambria Bold"/>
              </a:rPr>
              <a:t>10 x 4 = 40 (</a:t>
            </a:r>
            <a:r>
              <a:rPr lang="en-US" sz="3200" dirty="0" err="1">
                <a:latin typeface="Cambria Bold"/>
              </a:rPr>
              <a:t>quả</a:t>
            </a:r>
            <a:r>
              <a:rPr lang="en-US" sz="3200" dirty="0">
                <a:latin typeface="Cambria Bold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en-US" sz="3200" i="1" dirty="0">
                <a:latin typeface="Cambria Bold"/>
              </a:rPr>
              <a:t>                         </a:t>
            </a:r>
            <a:r>
              <a:rPr lang="en-US" sz="3200" i="1" dirty="0" err="1">
                <a:latin typeface="Cambria Bold"/>
              </a:rPr>
              <a:t>Đáp</a:t>
            </a:r>
            <a:r>
              <a:rPr lang="en-US" sz="3200" i="1" dirty="0">
                <a:latin typeface="Cambria Bold"/>
              </a:rPr>
              <a:t> </a:t>
            </a:r>
            <a:r>
              <a:rPr lang="en-US" sz="3200" i="1" dirty="0" err="1">
                <a:latin typeface="Cambria Bold"/>
              </a:rPr>
              <a:t>số</a:t>
            </a:r>
            <a:r>
              <a:rPr lang="en-US" sz="3200" dirty="0">
                <a:latin typeface="Cambria Bold"/>
              </a:rPr>
              <a:t>: 40 </a:t>
            </a:r>
            <a:r>
              <a:rPr lang="en-US" sz="3200" dirty="0" err="1">
                <a:latin typeface="Cambria Bold"/>
              </a:rPr>
              <a:t>quả</a:t>
            </a:r>
            <a:r>
              <a:rPr lang="en-US" sz="3200" dirty="0">
                <a:latin typeface="Cambria Bold"/>
              </a:rPr>
              <a:t> </a:t>
            </a:r>
            <a:r>
              <a:rPr lang="en-US" sz="3200" dirty="0" err="1">
                <a:latin typeface="Cambria Bold"/>
              </a:rPr>
              <a:t>trứng</a:t>
            </a:r>
            <a:endParaRPr lang="en-US" sz="3200" dirty="0">
              <a:latin typeface="Cambria Bold"/>
            </a:endParaRPr>
          </a:p>
        </p:txBody>
      </p:sp>
      <p:grpSp>
        <p:nvGrpSpPr>
          <p:cNvPr id="23" name="Group 14">
            <a:extLst>
              <a:ext uri="{FF2B5EF4-FFF2-40B4-BE49-F238E27FC236}">
                <a16:creationId xmlns:a16="http://schemas.microsoft.com/office/drawing/2014/main" id="{C0A7F59A-F23D-9101-5E73-BA456E581064}"/>
              </a:ext>
            </a:extLst>
          </p:cNvPr>
          <p:cNvGrpSpPr/>
          <p:nvPr/>
        </p:nvGrpSpPr>
        <p:grpSpPr>
          <a:xfrm>
            <a:off x="6688512" y="1422340"/>
            <a:ext cx="2651598" cy="985801"/>
            <a:chOff x="-2" y="-380619"/>
            <a:chExt cx="4991505" cy="1635427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22EED207-3C77-F8D3-F692-BE8D7B812061}"/>
                </a:ext>
              </a:extLst>
            </p:cNvPr>
            <p:cNvSpPr/>
            <p:nvPr/>
          </p:nvSpPr>
          <p:spPr>
            <a:xfrm>
              <a:off x="-2" y="20545"/>
              <a:ext cx="4991505" cy="1234263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8DF0B18B-DA60-7114-3E59-14C703AD7B4B}"/>
                </a:ext>
              </a:extLst>
            </p:cNvPr>
            <p:cNvSpPr txBox="1"/>
            <p:nvPr/>
          </p:nvSpPr>
          <p:spPr>
            <a:xfrm>
              <a:off x="944433" y="-380619"/>
              <a:ext cx="3102636" cy="1323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giải</a:t>
              </a:r>
              <a:endParaRPr lang="en-US" sz="32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4394B5-2FF9-AB1E-ECFE-65A0363C3610}"/>
              </a:ext>
            </a:extLst>
          </p:cNvPr>
          <p:cNvGrpSpPr/>
          <p:nvPr/>
        </p:nvGrpSpPr>
        <p:grpSpPr>
          <a:xfrm>
            <a:off x="1430498" y="5364070"/>
            <a:ext cx="9641964" cy="980732"/>
            <a:chOff x="1490802" y="5434626"/>
            <a:chExt cx="9641964" cy="9807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88A061-DF11-EABA-360B-264660631728}"/>
                </a:ext>
              </a:extLst>
            </p:cNvPr>
            <p:cNvSpPr/>
            <p:nvPr/>
          </p:nvSpPr>
          <p:spPr>
            <a:xfrm>
              <a:off x="1637566" y="5442378"/>
              <a:ext cx="9495200" cy="9118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Nếu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thêm</a:t>
              </a:r>
              <a:r>
                <a:rPr lang="en-US" sz="3200" dirty="0">
                  <a:solidFill>
                    <a:schemeClr val="tx1"/>
                  </a:solidFill>
                </a:rPr>
                <a:t> 25 </a:t>
              </a:r>
              <a:r>
                <a:rPr lang="en-US" sz="3200" dirty="0" err="1">
                  <a:solidFill>
                    <a:schemeClr val="tx1"/>
                  </a:solidFill>
                </a:rPr>
                <a:t>quả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trứng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nữa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thì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cần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ít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nhất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bao </a:t>
              </a:r>
              <a:r>
                <a:rPr lang="en-US" sz="3200" dirty="0" err="1">
                  <a:solidFill>
                    <a:schemeClr val="tx1"/>
                  </a:solidFill>
                </a:rPr>
                <a:t>nhiêu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khay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để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chứa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hết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tất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cả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số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trứng</a:t>
              </a:r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9C7621C-E828-A688-2404-4624ED830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6094" y1="71406" x2="56406" y2="83281"/>
                          <a14:foregroundMark x1="47500" y1="69531" x2="46875" y2="73125"/>
                          <a14:foregroundMark x1="57031" y1="67656" x2="57031" y2="70781"/>
                          <a14:foregroundMark x1="56406" y1="68750" x2="56406" y2="68750"/>
                          <a14:foregroundMark x1="53750" y1="69844" x2="53750" y2="69844"/>
                          <a14:foregroundMark x1="54219" y1="66719" x2="55781" y2="72031"/>
                          <a14:foregroundMark x1="43125" y1="68594" x2="47344" y2="72500"/>
                          <a14:foregroundMark x1="36719" y1="72031" x2="38750" y2="77500"/>
                          <a14:foregroundMark x1="36875" y1="70625" x2="42969" y2="73281"/>
                          <a14:foregroundMark x1="35781" y1="78750" x2="39375" y2="80156"/>
                          <a14:foregroundMark x1="38906" y1="68906" x2="44531" y2="67031"/>
                          <a14:foregroundMark x1="43906" y1="62500" x2="45625" y2="62500"/>
                          <a14:foregroundMark x1="54531" y1="61094" x2="57031" y2="62500"/>
                          <a14:foregroundMark x1="43750" y1="63125" x2="40781" y2="63594"/>
                          <a14:foregroundMark x1="66875" y1="76406" x2="63281" y2="83906"/>
                          <a14:foregroundMark x1="68594" y1="77344" x2="64531" y2="84375"/>
                          <a14:foregroundMark x1="55156" y1="65625" x2="60469" y2="65625"/>
                          <a14:foregroundMark x1="53750" y1="63906" x2="57656" y2="64375"/>
                          <a14:foregroundMark x1="45625" y1="69531" x2="51250" y2="68125"/>
                          <a14:foregroundMark x1="47656" y1="66875" x2="43906" y2="68281"/>
                          <a14:foregroundMark x1="56719" y1="63594" x2="59844" y2="65625"/>
                          <a14:foregroundMark x1="53281" y1="62656" x2="46094" y2="63906"/>
                          <a14:foregroundMark x1="35625" y1="75625" x2="34375" y2="80000"/>
                          <a14:foregroundMark x1="36406" y1="80781" x2="40156" y2="81406"/>
                          <a14:foregroundMark x1="55469" y1="76719" x2="61875" y2="75625"/>
                          <a14:foregroundMark x1="39531" y1="75625" x2="41875" y2="82344"/>
                          <a14:foregroundMark x1="42969" y1="83906" x2="47656" y2="86406"/>
                          <a14:foregroundMark x1="47969" y1="87344" x2="55156" y2="88281"/>
                          <a14:foregroundMark x1="57344" y1="87500" x2="63125" y2="82969"/>
                          <a14:foregroundMark x1="65000" y1="77344" x2="63594" y2="73281"/>
                          <a14:foregroundMark x1="36875" y1="68750" x2="34375" y2="72031"/>
                          <a14:foregroundMark x1="36719" y1="68125" x2="32500" y2="72656"/>
                          <a14:foregroundMark x1="34375" y1="72656" x2="35156" y2="75000"/>
                          <a14:foregroundMark x1="36875" y1="68281" x2="39219" y2="68281"/>
                          <a14:foregroundMark x1="39219" y1="68125" x2="42500" y2="6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802" y="5434626"/>
              <a:ext cx="980732" cy="980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6B95BA5C-C3E4-3531-C65B-2D0025615609}"/>
              </a:ext>
            </a:extLst>
          </p:cNvPr>
          <p:cNvSpPr/>
          <p:nvPr/>
        </p:nvSpPr>
        <p:spPr>
          <a:xfrm>
            <a:off x="920084" y="556833"/>
            <a:ext cx="695458" cy="1016474"/>
          </a:xfrm>
          <a:custGeom>
            <a:avLst/>
            <a:gdLst/>
            <a:ahLst/>
            <a:cxnLst/>
            <a:rect l="l" t="t" r="r" b="b"/>
            <a:pathLst>
              <a:path w="1245008" h="1772253">
                <a:moveTo>
                  <a:pt x="0" y="0"/>
                </a:moveTo>
                <a:lnTo>
                  <a:pt x="1245008" y="0"/>
                </a:lnTo>
                <a:lnTo>
                  <a:pt x="1245008" y="1772253"/>
                </a:lnTo>
                <a:lnTo>
                  <a:pt x="0" y="177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7E73A67-6FB4-602A-A3A6-1AE941260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26100"/>
              </p:ext>
            </p:extLst>
          </p:nvPr>
        </p:nvGraphicFramePr>
        <p:xfrm>
          <a:off x="414261" y="2158500"/>
          <a:ext cx="11392900" cy="162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010">
                  <a:extLst>
                    <a:ext uri="{9D8B030D-6E8A-4147-A177-3AD203B41FA5}">
                      <a16:colId xmlns:a16="http://schemas.microsoft.com/office/drawing/2014/main" val="2567863869"/>
                    </a:ext>
                  </a:extLst>
                </a:gridCol>
                <a:gridCol w="2164976">
                  <a:extLst>
                    <a:ext uri="{9D8B030D-6E8A-4147-A177-3AD203B41FA5}">
                      <a16:colId xmlns:a16="http://schemas.microsoft.com/office/drawing/2014/main" val="1298040307"/>
                    </a:ext>
                  </a:extLst>
                </a:gridCol>
                <a:gridCol w="2111188">
                  <a:extLst>
                    <a:ext uri="{9D8B030D-6E8A-4147-A177-3AD203B41FA5}">
                      <a16:colId xmlns:a16="http://schemas.microsoft.com/office/drawing/2014/main" val="2089973330"/>
                    </a:ext>
                  </a:extLst>
                </a:gridCol>
                <a:gridCol w="2138726">
                  <a:extLst>
                    <a:ext uri="{9D8B030D-6E8A-4147-A177-3AD203B41FA5}">
                      <a16:colId xmlns:a16="http://schemas.microsoft.com/office/drawing/2014/main" val="2506757096"/>
                    </a:ext>
                  </a:extLst>
                </a:gridCol>
              </a:tblGrid>
              <a:tr h="635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ki –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lô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gam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muối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96306"/>
                  </a:ext>
                </a:extLst>
              </a:tr>
              <a:tr h="635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ứng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76341"/>
                  </a:ext>
                </a:extLst>
              </a:tr>
            </a:tbl>
          </a:graphicData>
        </a:graphic>
      </p:graphicFrame>
      <p:grpSp>
        <p:nvGrpSpPr>
          <p:cNvPr id="26" name="Group 14">
            <a:extLst>
              <a:ext uri="{FF2B5EF4-FFF2-40B4-BE49-F238E27FC236}">
                <a16:creationId xmlns:a16="http://schemas.microsoft.com/office/drawing/2014/main" id="{D66F2E01-BD9D-22AE-0A7D-319ABBD28133}"/>
              </a:ext>
            </a:extLst>
          </p:cNvPr>
          <p:cNvGrpSpPr/>
          <p:nvPr/>
        </p:nvGrpSpPr>
        <p:grpSpPr>
          <a:xfrm>
            <a:off x="1754848" y="556833"/>
            <a:ext cx="1996881" cy="1016474"/>
            <a:chOff x="2" y="0"/>
            <a:chExt cx="4526540" cy="1071737"/>
          </a:xfrm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FCFEED07-4596-B1A3-06D1-DACE86EA120B}"/>
                </a:ext>
              </a:extLst>
            </p:cNvPr>
            <p:cNvSpPr/>
            <p:nvPr/>
          </p:nvSpPr>
          <p:spPr>
            <a:xfrm>
              <a:off x="2" y="0"/>
              <a:ext cx="4526540" cy="1071737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FCFCAD0F-97DA-6333-14A9-D6EC81DCBAE6}"/>
                </a:ext>
              </a:extLst>
            </p:cNvPr>
            <p:cNvSpPr txBox="1"/>
            <p:nvPr/>
          </p:nvSpPr>
          <p:spPr>
            <a:xfrm>
              <a:off x="711953" y="0"/>
              <a:ext cx="3102635" cy="973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60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r>
                <a:rPr lang="en-US" sz="6000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29" name="TextBox 16">
            <a:extLst>
              <a:ext uri="{FF2B5EF4-FFF2-40B4-BE49-F238E27FC236}">
                <a16:creationId xmlns:a16="http://schemas.microsoft.com/office/drawing/2014/main" id="{3E383FDE-35AE-849A-3DD5-86BA2905748A}"/>
              </a:ext>
            </a:extLst>
          </p:cNvPr>
          <p:cNvSpPr txBox="1"/>
          <p:nvPr/>
        </p:nvSpPr>
        <p:spPr>
          <a:xfrm>
            <a:off x="7686182" y="2971174"/>
            <a:ext cx="1844481" cy="820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6"/>
              </a:lnSpc>
              <a:spcBef>
                <a:spcPct val="0"/>
              </a:spcBef>
            </a:pPr>
            <a:r>
              <a:rPr lang="en-US" sz="4400" dirty="0">
                <a:solidFill>
                  <a:srgbClr val="C00000"/>
                </a:solidFill>
                <a:latin typeface="Cambria Bold"/>
              </a:rPr>
              <a:t>5 500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A9DFF721-E133-8950-0FAA-B628DF09D932}"/>
              </a:ext>
            </a:extLst>
          </p:cNvPr>
          <p:cNvSpPr txBox="1"/>
          <p:nvPr/>
        </p:nvSpPr>
        <p:spPr>
          <a:xfrm>
            <a:off x="9830356" y="2915092"/>
            <a:ext cx="1844481" cy="820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6"/>
              </a:lnSpc>
              <a:spcBef>
                <a:spcPct val="0"/>
              </a:spcBef>
            </a:pPr>
            <a:r>
              <a:rPr lang="en-US" sz="4400" dirty="0">
                <a:solidFill>
                  <a:srgbClr val="C00000"/>
                </a:solidFill>
                <a:latin typeface="Cambria Bold"/>
              </a:rPr>
              <a:t>22 000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23B5A802-055F-8E78-EFC6-662E5BE9072A}"/>
              </a:ext>
            </a:extLst>
          </p:cNvPr>
          <p:cNvGrpSpPr/>
          <p:nvPr/>
        </p:nvGrpSpPr>
        <p:grpSpPr>
          <a:xfrm>
            <a:off x="8037628" y="2907686"/>
            <a:ext cx="1106318" cy="779171"/>
            <a:chOff x="2" y="-260248"/>
            <a:chExt cx="4526540" cy="1331985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11BCC99-00F4-2625-1E5D-AAFD2132BC65}"/>
                </a:ext>
              </a:extLst>
            </p:cNvPr>
            <p:cNvSpPr/>
            <p:nvPr/>
          </p:nvSpPr>
          <p:spPr>
            <a:xfrm>
              <a:off x="2" y="0"/>
              <a:ext cx="4526540" cy="1071737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0A3C5DF6-CEBA-4967-E228-6B9BB8E80AF4}"/>
                </a:ext>
              </a:extLst>
            </p:cNvPr>
            <p:cNvSpPr txBox="1"/>
            <p:nvPr/>
          </p:nvSpPr>
          <p:spPr>
            <a:xfrm>
              <a:off x="485692" y="-260248"/>
              <a:ext cx="3102636" cy="1056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</p:txBody>
        </p:sp>
      </p:grpSp>
      <p:grpSp>
        <p:nvGrpSpPr>
          <p:cNvPr id="32" name="Group 14">
            <a:extLst>
              <a:ext uri="{FF2B5EF4-FFF2-40B4-BE49-F238E27FC236}">
                <a16:creationId xmlns:a16="http://schemas.microsoft.com/office/drawing/2014/main" id="{2C5AF639-444C-E66F-7A63-49CF0596F3BC}"/>
              </a:ext>
            </a:extLst>
          </p:cNvPr>
          <p:cNvGrpSpPr/>
          <p:nvPr/>
        </p:nvGrpSpPr>
        <p:grpSpPr>
          <a:xfrm>
            <a:off x="10112167" y="2971173"/>
            <a:ext cx="1106318" cy="779171"/>
            <a:chOff x="2" y="-260248"/>
            <a:chExt cx="4526540" cy="1331985"/>
          </a:xfrm>
        </p:grpSpPr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B940B81D-281A-3B30-8450-D45E727FCD58}"/>
                </a:ext>
              </a:extLst>
            </p:cNvPr>
            <p:cNvSpPr/>
            <p:nvPr/>
          </p:nvSpPr>
          <p:spPr>
            <a:xfrm>
              <a:off x="2" y="0"/>
              <a:ext cx="4526540" cy="1071737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1B25693C-55E0-3373-9706-B1A093D2A790}"/>
                </a:ext>
              </a:extLst>
            </p:cNvPr>
            <p:cNvSpPr txBox="1"/>
            <p:nvPr/>
          </p:nvSpPr>
          <p:spPr>
            <a:xfrm>
              <a:off x="485692" y="-260248"/>
              <a:ext cx="3102636" cy="1056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34B744-BF7F-78F5-2979-56089F34EDBD}"/>
              </a:ext>
            </a:extLst>
          </p:cNvPr>
          <p:cNvGrpSpPr/>
          <p:nvPr/>
        </p:nvGrpSpPr>
        <p:grpSpPr>
          <a:xfrm>
            <a:off x="6481799" y="3981767"/>
            <a:ext cx="2230401" cy="933621"/>
            <a:chOff x="6804095" y="473362"/>
            <a:chExt cx="4889768" cy="1190270"/>
          </a:xfrm>
        </p:grpSpPr>
        <p:sp>
          <p:nvSpPr>
            <p:cNvPr id="37" name="Arrow: Curved Left 36">
              <a:extLst>
                <a:ext uri="{FF2B5EF4-FFF2-40B4-BE49-F238E27FC236}">
                  <a16:creationId xmlns:a16="http://schemas.microsoft.com/office/drawing/2014/main" id="{14B6765C-A4EC-B661-B967-B4A91551BDB3}"/>
                </a:ext>
              </a:extLst>
            </p:cNvPr>
            <p:cNvSpPr/>
            <p:nvPr/>
          </p:nvSpPr>
          <p:spPr>
            <a:xfrm rot="16200000" flipH="1">
              <a:off x="8987370" y="-1709913"/>
              <a:ext cx="523218" cy="4889768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2BF733C-3E0F-921F-E085-0E045037B572}"/>
                </a:ext>
              </a:extLst>
            </p:cNvPr>
            <p:cNvSpPr txBox="1"/>
            <p:nvPr/>
          </p:nvSpPr>
          <p:spPr>
            <a:xfrm>
              <a:off x="8906137" y="996580"/>
              <a:ext cx="1436388" cy="66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: 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9E953B-4280-A320-FE2B-B54E461D5CEE}"/>
              </a:ext>
            </a:extLst>
          </p:cNvPr>
          <p:cNvGrpSpPr/>
          <p:nvPr/>
        </p:nvGrpSpPr>
        <p:grpSpPr>
          <a:xfrm>
            <a:off x="8608422" y="4025675"/>
            <a:ext cx="2230401" cy="933621"/>
            <a:chOff x="6804095" y="473362"/>
            <a:chExt cx="4889768" cy="1190270"/>
          </a:xfrm>
        </p:grpSpPr>
        <p:sp>
          <p:nvSpPr>
            <p:cNvPr id="40" name="Arrow: Curved Left 39">
              <a:extLst>
                <a:ext uri="{FF2B5EF4-FFF2-40B4-BE49-F238E27FC236}">
                  <a16:creationId xmlns:a16="http://schemas.microsoft.com/office/drawing/2014/main" id="{6CEC9D13-1EFC-BA85-B703-924D88D33D28}"/>
                </a:ext>
              </a:extLst>
            </p:cNvPr>
            <p:cNvSpPr/>
            <p:nvPr/>
          </p:nvSpPr>
          <p:spPr>
            <a:xfrm rot="16200000" flipH="1">
              <a:off x="8987370" y="-1709913"/>
              <a:ext cx="523218" cy="4889768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A184C74-26C1-2A46-80F0-492448D64A90}"/>
                </a:ext>
              </a:extLst>
            </p:cNvPr>
            <p:cNvSpPr txBox="1"/>
            <p:nvPr/>
          </p:nvSpPr>
          <p:spPr>
            <a:xfrm>
              <a:off x="8906137" y="996580"/>
              <a:ext cx="1436388" cy="66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 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5DDB9E-59BB-AD54-5B01-358CB6D134FC}"/>
              </a:ext>
            </a:extLst>
          </p:cNvPr>
          <p:cNvGrpSpPr/>
          <p:nvPr/>
        </p:nvGrpSpPr>
        <p:grpSpPr>
          <a:xfrm>
            <a:off x="6429909" y="3969264"/>
            <a:ext cx="4559270" cy="933621"/>
            <a:chOff x="6804095" y="473362"/>
            <a:chExt cx="4889768" cy="1190270"/>
          </a:xfrm>
        </p:grpSpPr>
        <p:sp>
          <p:nvSpPr>
            <p:cNvPr id="43" name="Arrow: Curved Left 42">
              <a:extLst>
                <a:ext uri="{FF2B5EF4-FFF2-40B4-BE49-F238E27FC236}">
                  <a16:creationId xmlns:a16="http://schemas.microsoft.com/office/drawing/2014/main" id="{148F65F1-1D71-2BF2-FE40-924636E14B7E}"/>
                </a:ext>
              </a:extLst>
            </p:cNvPr>
            <p:cNvSpPr/>
            <p:nvPr/>
          </p:nvSpPr>
          <p:spPr>
            <a:xfrm rot="16200000" flipH="1">
              <a:off x="8987370" y="-1709913"/>
              <a:ext cx="523218" cy="4889768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20CA85-EA54-940D-6CA0-25C42A058A75}"/>
                </a:ext>
              </a:extLst>
            </p:cNvPr>
            <p:cNvSpPr txBox="1"/>
            <p:nvPr/>
          </p:nvSpPr>
          <p:spPr>
            <a:xfrm>
              <a:off x="8906137" y="996580"/>
              <a:ext cx="1436388" cy="66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5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88C31-DE61-E223-7442-12B013857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5920070C-B740-FF43-2CAA-4AD1883A9815}"/>
              </a:ext>
            </a:extLst>
          </p:cNvPr>
          <p:cNvSpPr/>
          <p:nvPr/>
        </p:nvSpPr>
        <p:spPr>
          <a:xfrm>
            <a:off x="920084" y="556833"/>
            <a:ext cx="695458" cy="1016474"/>
          </a:xfrm>
          <a:custGeom>
            <a:avLst/>
            <a:gdLst/>
            <a:ahLst/>
            <a:cxnLst/>
            <a:rect l="l" t="t" r="r" b="b"/>
            <a:pathLst>
              <a:path w="1245008" h="1772253">
                <a:moveTo>
                  <a:pt x="0" y="0"/>
                </a:moveTo>
                <a:lnTo>
                  <a:pt x="1245008" y="0"/>
                </a:lnTo>
                <a:lnTo>
                  <a:pt x="1245008" y="1772253"/>
                </a:lnTo>
                <a:lnTo>
                  <a:pt x="0" y="177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A12E9CE-25AC-2CD1-2BF4-DE8799F29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766919"/>
              </p:ext>
            </p:extLst>
          </p:nvPr>
        </p:nvGraphicFramePr>
        <p:xfrm>
          <a:off x="414261" y="2158500"/>
          <a:ext cx="11392899" cy="194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039">
                  <a:extLst>
                    <a:ext uri="{9D8B030D-6E8A-4147-A177-3AD203B41FA5}">
                      <a16:colId xmlns:a16="http://schemas.microsoft.com/office/drawing/2014/main" val="2567863869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298040307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8997333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50675709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6559136"/>
                    </a:ext>
                  </a:extLst>
                </a:gridCol>
                <a:gridCol w="1583660">
                  <a:extLst>
                    <a:ext uri="{9D8B030D-6E8A-4147-A177-3AD203B41FA5}">
                      <a16:colId xmlns:a16="http://schemas.microsoft.com/office/drawing/2014/main" val="3349132445"/>
                    </a:ext>
                  </a:extLst>
                </a:gridCol>
              </a:tblGrid>
              <a:tr h="635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ki –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lô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gam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muối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96306"/>
                  </a:ext>
                </a:extLst>
              </a:tr>
              <a:tr h="635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ứng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76341"/>
                  </a:ext>
                </a:extLst>
              </a:tr>
            </a:tbl>
          </a:graphicData>
        </a:graphic>
      </p:graphicFrame>
      <p:grpSp>
        <p:nvGrpSpPr>
          <p:cNvPr id="26" name="Group 14">
            <a:extLst>
              <a:ext uri="{FF2B5EF4-FFF2-40B4-BE49-F238E27FC236}">
                <a16:creationId xmlns:a16="http://schemas.microsoft.com/office/drawing/2014/main" id="{B6662B16-F195-750D-DEEC-407089EF2F42}"/>
              </a:ext>
            </a:extLst>
          </p:cNvPr>
          <p:cNvGrpSpPr/>
          <p:nvPr/>
        </p:nvGrpSpPr>
        <p:grpSpPr>
          <a:xfrm>
            <a:off x="1754848" y="556833"/>
            <a:ext cx="1996881" cy="1016474"/>
            <a:chOff x="2" y="0"/>
            <a:chExt cx="4526540" cy="1071737"/>
          </a:xfrm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7A40686D-BE7F-E5C8-8F09-225EF7E3AF35}"/>
                </a:ext>
              </a:extLst>
            </p:cNvPr>
            <p:cNvSpPr/>
            <p:nvPr/>
          </p:nvSpPr>
          <p:spPr>
            <a:xfrm>
              <a:off x="2" y="0"/>
              <a:ext cx="4526540" cy="1071737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E229253-40A9-9589-ED30-0E8C643F063C}"/>
                </a:ext>
              </a:extLst>
            </p:cNvPr>
            <p:cNvSpPr txBox="1"/>
            <p:nvPr/>
          </p:nvSpPr>
          <p:spPr>
            <a:xfrm>
              <a:off x="711953" y="0"/>
              <a:ext cx="3102635" cy="973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60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r>
                <a:rPr lang="en-US" sz="6000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29" name="TextBox 16">
            <a:extLst>
              <a:ext uri="{FF2B5EF4-FFF2-40B4-BE49-F238E27FC236}">
                <a16:creationId xmlns:a16="http://schemas.microsoft.com/office/drawing/2014/main" id="{DC161C97-0097-EB20-36FF-DA9955014019}"/>
              </a:ext>
            </a:extLst>
          </p:cNvPr>
          <p:cNvSpPr txBox="1"/>
          <p:nvPr/>
        </p:nvSpPr>
        <p:spPr>
          <a:xfrm>
            <a:off x="5332596" y="2915091"/>
            <a:ext cx="1844481" cy="774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6"/>
              </a:lnSpc>
              <a:spcBef>
                <a:spcPct val="0"/>
              </a:spcBef>
            </a:pPr>
            <a:r>
              <a:rPr lang="en-US" sz="2800" dirty="0">
                <a:solidFill>
                  <a:srgbClr val="C00000"/>
                </a:solidFill>
                <a:latin typeface="Cambria Bold"/>
              </a:rPr>
              <a:t>5 500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B33C1096-BEFC-2435-3DA2-A2348B447ED4}"/>
              </a:ext>
            </a:extLst>
          </p:cNvPr>
          <p:cNvSpPr txBox="1"/>
          <p:nvPr/>
        </p:nvSpPr>
        <p:spPr>
          <a:xfrm>
            <a:off x="6920274" y="2909182"/>
            <a:ext cx="1844481" cy="774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6"/>
              </a:lnSpc>
              <a:spcBef>
                <a:spcPct val="0"/>
              </a:spcBef>
            </a:pPr>
            <a:r>
              <a:rPr lang="en-US" sz="2800" dirty="0">
                <a:solidFill>
                  <a:srgbClr val="C00000"/>
                </a:solidFill>
                <a:latin typeface="Cambria Bold"/>
              </a:rPr>
              <a:t>22 000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05F57565-30ED-B3A9-FCF2-CEB735295B9D}"/>
              </a:ext>
            </a:extLst>
          </p:cNvPr>
          <p:cNvSpPr txBox="1"/>
          <p:nvPr/>
        </p:nvSpPr>
        <p:spPr>
          <a:xfrm>
            <a:off x="8503773" y="1914388"/>
            <a:ext cx="1844481" cy="774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6"/>
              </a:lnSpc>
              <a:spcBef>
                <a:spcPct val="0"/>
              </a:spcBef>
            </a:pPr>
            <a:r>
              <a:rPr lang="en-US" sz="2800" dirty="0">
                <a:latin typeface="Cambria Bold"/>
              </a:rPr>
              <a:t>5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59B22022-9538-32A0-B5C6-708036D3E1DE}"/>
              </a:ext>
            </a:extLst>
          </p:cNvPr>
          <p:cNvSpPr txBox="1"/>
          <p:nvPr/>
        </p:nvSpPr>
        <p:spPr>
          <a:xfrm>
            <a:off x="10155467" y="1892713"/>
            <a:ext cx="1844481" cy="774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6"/>
              </a:lnSpc>
              <a:spcBef>
                <a:spcPct val="0"/>
              </a:spcBef>
            </a:pPr>
            <a:r>
              <a:rPr lang="en-US" sz="2800" dirty="0">
                <a:latin typeface="Cambria Bold"/>
              </a:rPr>
              <a:t>16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93BB5819-ECE3-C118-C67F-BFEC72C172B1}"/>
              </a:ext>
            </a:extLst>
          </p:cNvPr>
          <p:cNvSpPr txBox="1"/>
          <p:nvPr/>
        </p:nvSpPr>
        <p:spPr>
          <a:xfrm>
            <a:off x="8600739" y="2924098"/>
            <a:ext cx="1844481" cy="774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6"/>
              </a:lnSpc>
              <a:spcBef>
                <a:spcPct val="0"/>
              </a:spcBef>
            </a:pPr>
            <a:r>
              <a:rPr lang="en-US" sz="2800" dirty="0">
                <a:solidFill>
                  <a:srgbClr val="C00000"/>
                </a:solidFill>
                <a:latin typeface="Cambria Bold"/>
              </a:rPr>
              <a:t>27 500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209F9B52-5E86-6B71-1E6A-D86C491AA134}"/>
              </a:ext>
            </a:extLst>
          </p:cNvPr>
          <p:cNvSpPr txBox="1"/>
          <p:nvPr/>
        </p:nvSpPr>
        <p:spPr>
          <a:xfrm>
            <a:off x="10059073" y="2902423"/>
            <a:ext cx="1844481" cy="774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6"/>
              </a:lnSpc>
              <a:spcBef>
                <a:spcPct val="0"/>
              </a:spcBef>
            </a:pPr>
            <a:r>
              <a:rPr lang="en-US" sz="2800" dirty="0">
                <a:solidFill>
                  <a:srgbClr val="C00000"/>
                </a:solidFill>
                <a:latin typeface="Cambria Bold"/>
              </a:rPr>
              <a:t>88 000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1263C00-C638-D726-2AD6-73A7FC6BB30F}"/>
              </a:ext>
            </a:extLst>
          </p:cNvPr>
          <p:cNvGrpSpPr/>
          <p:nvPr/>
        </p:nvGrpSpPr>
        <p:grpSpPr>
          <a:xfrm flipV="1">
            <a:off x="6130720" y="4204513"/>
            <a:ext cx="3465345" cy="900935"/>
            <a:chOff x="5881854" y="1050086"/>
            <a:chExt cx="3465345" cy="932429"/>
          </a:xfrm>
        </p:grpSpPr>
        <p:sp>
          <p:nvSpPr>
            <p:cNvPr id="40" name="Arrow: Curved Left 39">
              <a:extLst>
                <a:ext uri="{FF2B5EF4-FFF2-40B4-BE49-F238E27FC236}">
                  <a16:creationId xmlns:a16="http://schemas.microsoft.com/office/drawing/2014/main" id="{FE8982AA-7DCE-260C-5E28-34197ED7D8AF}"/>
                </a:ext>
              </a:extLst>
            </p:cNvPr>
            <p:cNvSpPr/>
            <p:nvPr/>
          </p:nvSpPr>
          <p:spPr>
            <a:xfrm rot="16200000">
              <a:off x="7409923" y="45238"/>
              <a:ext cx="409208" cy="3465345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4B41D0-8A3F-8449-E251-3FDE72E71C8C}"/>
                </a:ext>
              </a:extLst>
            </p:cNvPr>
            <p:cNvSpPr txBox="1"/>
            <p:nvPr/>
          </p:nvSpPr>
          <p:spPr>
            <a:xfrm rot="10800000">
              <a:off x="7328367" y="1050086"/>
              <a:ext cx="143638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 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6F56F5-C8B6-E198-D8E5-F79782B87D7B}"/>
              </a:ext>
            </a:extLst>
          </p:cNvPr>
          <p:cNvGrpSpPr/>
          <p:nvPr/>
        </p:nvGrpSpPr>
        <p:grpSpPr>
          <a:xfrm flipV="1">
            <a:off x="7452076" y="4171608"/>
            <a:ext cx="2217438" cy="895118"/>
            <a:chOff x="5881854" y="1074897"/>
            <a:chExt cx="3465345" cy="907618"/>
          </a:xfrm>
        </p:grpSpPr>
        <p:sp>
          <p:nvSpPr>
            <p:cNvPr id="44" name="Arrow: Curved Left 43">
              <a:extLst>
                <a:ext uri="{FF2B5EF4-FFF2-40B4-BE49-F238E27FC236}">
                  <a16:creationId xmlns:a16="http://schemas.microsoft.com/office/drawing/2014/main" id="{C726F153-4129-7DF6-1CCC-0ACF580A6516}"/>
                </a:ext>
              </a:extLst>
            </p:cNvPr>
            <p:cNvSpPr/>
            <p:nvPr/>
          </p:nvSpPr>
          <p:spPr>
            <a:xfrm rot="16200000">
              <a:off x="7409923" y="45238"/>
              <a:ext cx="409208" cy="3465345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CFD55C-D9B6-7C39-7286-6C2B93B4523C}"/>
                </a:ext>
              </a:extLst>
            </p:cNvPr>
            <p:cNvSpPr txBox="1"/>
            <p:nvPr/>
          </p:nvSpPr>
          <p:spPr>
            <a:xfrm rot="10800000">
              <a:off x="6670987" y="1074897"/>
              <a:ext cx="2377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+ 5 500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75A357-4A72-2076-656C-B74A3F3C7CD9}"/>
              </a:ext>
            </a:extLst>
          </p:cNvPr>
          <p:cNvGrpSpPr/>
          <p:nvPr/>
        </p:nvGrpSpPr>
        <p:grpSpPr>
          <a:xfrm>
            <a:off x="6091545" y="4155620"/>
            <a:ext cx="4889768" cy="1046438"/>
            <a:chOff x="6804095" y="473362"/>
            <a:chExt cx="4889768" cy="1046438"/>
          </a:xfrm>
        </p:grpSpPr>
        <p:sp>
          <p:nvSpPr>
            <p:cNvPr id="47" name="Arrow: Curved Left 46">
              <a:extLst>
                <a:ext uri="{FF2B5EF4-FFF2-40B4-BE49-F238E27FC236}">
                  <a16:creationId xmlns:a16="http://schemas.microsoft.com/office/drawing/2014/main" id="{DECD6B24-2D97-5881-9FAD-9B44735FF40A}"/>
                </a:ext>
              </a:extLst>
            </p:cNvPr>
            <p:cNvSpPr/>
            <p:nvPr/>
          </p:nvSpPr>
          <p:spPr>
            <a:xfrm rot="16200000" flipH="1">
              <a:off x="8987370" y="-1709913"/>
              <a:ext cx="523218" cy="4889768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2EECC1-9EAB-7071-44E8-ACE456206BA0}"/>
                </a:ext>
              </a:extLst>
            </p:cNvPr>
            <p:cNvSpPr txBox="1"/>
            <p:nvPr/>
          </p:nvSpPr>
          <p:spPr>
            <a:xfrm>
              <a:off x="8906137" y="996580"/>
              <a:ext cx="1436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 16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010F6-DBC3-3D23-26ED-24495FEA306F}"/>
              </a:ext>
            </a:extLst>
          </p:cNvPr>
          <p:cNvGrpSpPr/>
          <p:nvPr/>
        </p:nvGrpSpPr>
        <p:grpSpPr>
          <a:xfrm>
            <a:off x="7452076" y="4125924"/>
            <a:ext cx="3749074" cy="1046438"/>
            <a:chOff x="6804095" y="473362"/>
            <a:chExt cx="4889768" cy="1046438"/>
          </a:xfrm>
        </p:grpSpPr>
        <p:sp>
          <p:nvSpPr>
            <p:cNvPr id="50" name="Arrow: Curved Left 49">
              <a:extLst>
                <a:ext uri="{FF2B5EF4-FFF2-40B4-BE49-F238E27FC236}">
                  <a16:creationId xmlns:a16="http://schemas.microsoft.com/office/drawing/2014/main" id="{6254A06A-7A8C-8B60-6CD8-EABF4264C53C}"/>
                </a:ext>
              </a:extLst>
            </p:cNvPr>
            <p:cNvSpPr/>
            <p:nvPr/>
          </p:nvSpPr>
          <p:spPr>
            <a:xfrm rot="16200000" flipH="1">
              <a:off x="8987370" y="-1709913"/>
              <a:ext cx="523218" cy="4889768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BE6D4A-0F01-605C-7D39-DA961B12CBF7}"/>
                </a:ext>
              </a:extLst>
            </p:cNvPr>
            <p:cNvSpPr txBox="1"/>
            <p:nvPr/>
          </p:nvSpPr>
          <p:spPr>
            <a:xfrm>
              <a:off x="8906137" y="996580"/>
              <a:ext cx="1436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4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75692" y="1652954"/>
            <a:ext cx="8229600" cy="25439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é gái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7031" l="3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626" y="3805474"/>
            <a:ext cx="2603001" cy="2648953"/>
          </a:xfrm>
          <a:prstGeom prst="rect">
            <a:avLst/>
          </a:prstGeom>
        </p:spPr>
      </p:pic>
      <p:pic>
        <p:nvPicPr>
          <p:cNvPr id="7" name="bé trai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 flipH="1">
            <a:off x="-3814453" y="3678664"/>
            <a:ext cx="2928188" cy="2707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35" y="1525775"/>
            <a:ext cx="1108348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725DB5-9F01-EF2C-EE8C-7C965481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3" y="-21609"/>
            <a:ext cx="1186607" cy="1186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56A2AA-2450-38AE-0396-3C7890188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967" y="415701"/>
            <a:ext cx="5688061" cy="1450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42491-048D-9E98-788E-D149C4B92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442" y="1866675"/>
            <a:ext cx="8407113" cy="1182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990F3A-B79F-40FE-12D6-D273577D3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437" y="2729334"/>
            <a:ext cx="503573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725DB5-9F01-EF2C-EE8C-7C965481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3" y="-21609"/>
            <a:ext cx="1186607" cy="118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83605-F26F-D40E-F6B6-DEED33CA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45" y="388283"/>
            <a:ext cx="2091109" cy="118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EC261-F79C-D85D-3EA7-D28DBAFFC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958" y="1164998"/>
            <a:ext cx="9022862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hỏi"/>
          <p:cNvSpPr/>
          <p:nvPr/>
        </p:nvSpPr>
        <p:spPr>
          <a:xfrm>
            <a:off x="2093137" y="520700"/>
            <a:ext cx="8786725" cy="1945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trung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bình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25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; 29 ; 27 ; 33 ; 31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6" name="said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10837598" y="4722828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âu hỏi"/>
          <p:cNvSpPr/>
          <p:nvPr/>
        </p:nvSpPr>
        <p:spPr>
          <a:xfrm>
            <a:off x="2245515" y="3308268"/>
            <a:ext cx="7635085" cy="22162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trung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bình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29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5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hỏi"/>
          <p:cNvSpPr/>
          <p:nvPr/>
        </p:nvSpPr>
        <p:spPr>
          <a:xfrm>
            <a:off x="1701800" y="787709"/>
            <a:ext cx="9178039" cy="15395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Trung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GB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bình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GB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cộn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g </a:t>
            </a:r>
            <a:r>
              <a:rPr lang="en-GB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20. </a:t>
            </a:r>
            <a:r>
              <a:rPr lang="en-GB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GB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8" name="Câu hỏi"/>
          <p:cNvSpPr/>
          <p:nvPr/>
        </p:nvSpPr>
        <p:spPr>
          <a:xfrm>
            <a:off x="2245515" y="3308268"/>
            <a:ext cx="7584285" cy="1772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Tổn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g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20 x 2 = 40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hỏi"/>
          <p:cNvSpPr/>
          <p:nvPr/>
        </p:nvSpPr>
        <p:spPr>
          <a:xfrm>
            <a:off x="1206500" y="455184"/>
            <a:ext cx="9455826" cy="1772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lẻ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23.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Câu hỏi"/>
          <p:cNvSpPr/>
          <p:nvPr/>
        </p:nvSpPr>
        <p:spPr>
          <a:xfrm>
            <a:off x="2702715" y="3117768"/>
            <a:ext cx="7038185" cy="1772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5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19, 21, 23, 25, 27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0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D14150-200F-88E9-725D-B36A2F40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460" y="355443"/>
            <a:ext cx="6962235" cy="213988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5D995C0-8907-52FE-32BC-5768CCEC0B70}"/>
              </a:ext>
            </a:extLst>
          </p:cNvPr>
          <p:cNvGrpSpPr/>
          <p:nvPr/>
        </p:nvGrpSpPr>
        <p:grpSpPr>
          <a:xfrm>
            <a:off x="293556" y="2236507"/>
            <a:ext cx="10963388" cy="1452986"/>
            <a:chOff x="293556" y="1798351"/>
            <a:chExt cx="10963388" cy="14529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77A374-4F18-CC9E-5133-663341DD371C}"/>
                </a:ext>
              </a:extLst>
            </p:cNvPr>
            <p:cNvSpPr txBox="1"/>
            <p:nvPr/>
          </p:nvSpPr>
          <p:spPr>
            <a:xfrm>
              <a:off x="2054292" y="2063610"/>
              <a:ext cx="920265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Nhận biết và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bài toán liên quan đến rút về đơn vị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76E400-81E4-B6C4-069C-3DE31CFE8482}"/>
                </a:ext>
              </a:extLst>
            </p:cNvPr>
            <p:cNvGrpSpPr/>
            <p:nvPr/>
          </p:nvGrpSpPr>
          <p:grpSpPr>
            <a:xfrm>
              <a:off x="293556" y="1798351"/>
              <a:ext cx="1760736" cy="1452986"/>
              <a:chOff x="375021" y="3370799"/>
              <a:chExt cx="3298254" cy="2721770"/>
            </a:xfrm>
          </p:grpSpPr>
          <p:pic>
            <p:nvPicPr>
              <p:cNvPr id="10" name="Picture 9" descr="Shape, background pattern&#10;&#10;Description automatically generated">
                <a:extLst>
                  <a:ext uri="{FF2B5EF4-FFF2-40B4-BE49-F238E27FC236}">
                    <a16:creationId xmlns:a16="http://schemas.microsoft.com/office/drawing/2014/main" id="{99285F1A-36B8-C0CE-7D37-7D20211047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3" b="98586" l="9976" r="89984">
                            <a14:foregroundMark x1="29523" y1="8078" x2="30170" y2="29362"/>
                            <a14:foregroundMark x1="71607" y1="10460" x2="72900" y2="30331"/>
                            <a14:foregroundMark x1="72900" y1="30331" x2="72698" y2="31422"/>
                            <a14:foregroundMark x1="28393" y1="6341" x2="28554" y2="6341"/>
                            <a14:foregroundMark x1="28877" y1="2868" x2="28877" y2="323"/>
                            <a14:foregroundMark x1="27302" y1="93659" x2="28554" y2="985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09" b="60609"/>
              <a:stretch/>
            </p:blipFill>
            <p:spPr>
              <a:xfrm>
                <a:off x="375021" y="3370799"/>
                <a:ext cx="3298254" cy="272177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537A2A-1311-29C3-E933-21BB652B9351}"/>
                  </a:ext>
                </a:extLst>
              </p:cNvPr>
              <p:cNvSpPr txBox="1"/>
              <p:nvPr/>
            </p:nvSpPr>
            <p:spPr>
              <a:xfrm>
                <a:off x="1881408" y="3694674"/>
                <a:ext cx="88536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200" b="1" dirty="0">
                    <a:ln w="22225">
                      <a:solidFill>
                        <a:srgbClr val="C0504D"/>
                      </a:solidFill>
                      <a:prstDash val="solid"/>
                    </a:ln>
                    <a:solidFill>
                      <a:prstClr val="white"/>
                    </a:solidFill>
                    <a:latin typeface="UVF Pistilli" panose="02000603000000000000" pitchFamily="2" charset="0"/>
                    <a:cs typeface="Itim" panose="00000500000000000000" pitchFamily="2" charset="-34"/>
                  </a:rPr>
                  <a:t>1</a:t>
                </a:r>
                <a:endParaRPr kumimoji="0" lang="en-US" sz="7200" b="1" i="0" u="none" strike="noStrike" kern="1200" cap="none" spc="0" normalizeH="0" baseline="0" noProof="0" dirty="0">
                  <a:ln w="22225">
                    <a:solidFill>
                      <a:srgbClr val="C0504D"/>
                    </a:solidFill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UVF Pistilli" panose="02000603000000000000" pitchFamily="2" charset="0"/>
                  <a:ea typeface="+mn-ea"/>
                  <a:cs typeface="Itim" panose="00000500000000000000" pitchFamily="2" charset="-34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5342CA-326B-902A-B4FE-FA26047C277D}"/>
              </a:ext>
            </a:extLst>
          </p:cNvPr>
          <p:cNvGrpSpPr/>
          <p:nvPr/>
        </p:nvGrpSpPr>
        <p:grpSpPr>
          <a:xfrm>
            <a:off x="293556" y="3610877"/>
            <a:ext cx="11238044" cy="1629455"/>
            <a:chOff x="293556" y="3172721"/>
            <a:chExt cx="11238044" cy="16294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77A374-4F18-CC9E-5133-663341DD371C}"/>
                </a:ext>
              </a:extLst>
            </p:cNvPr>
            <p:cNvSpPr txBox="1"/>
            <p:nvPr/>
          </p:nvSpPr>
          <p:spPr>
            <a:xfrm>
              <a:off x="2054292" y="3172721"/>
              <a:ext cx="9477308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Vận dụng giải các bài tập và các bài toán thực tế liên quan đến rút về đơn vị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7A70DA6-B163-471E-F327-CBA91AB1712D}"/>
                </a:ext>
              </a:extLst>
            </p:cNvPr>
            <p:cNvGrpSpPr/>
            <p:nvPr/>
          </p:nvGrpSpPr>
          <p:grpSpPr>
            <a:xfrm>
              <a:off x="293556" y="3349190"/>
              <a:ext cx="1760736" cy="1452986"/>
              <a:chOff x="375021" y="3370799"/>
              <a:chExt cx="3298254" cy="2721770"/>
            </a:xfrm>
          </p:grpSpPr>
          <p:pic>
            <p:nvPicPr>
              <p:cNvPr id="15" name="Picture 14" descr="Shape, background pattern&#10;&#10;Description automatically generated">
                <a:extLst>
                  <a:ext uri="{FF2B5EF4-FFF2-40B4-BE49-F238E27FC236}">
                    <a16:creationId xmlns:a16="http://schemas.microsoft.com/office/drawing/2014/main" id="{362F0D35-5F28-D162-86C3-3239B5A85A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3" b="98586" l="9976" r="89984">
                            <a14:foregroundMark x1="29523" y1="8078" x2="30170" y2="29362"/>
                            <a14:foregroundMark x1="71607" y1="10460" x2="72900" y2="30331"/>
                            <a14:foregroundMark x1="72900" y1="30331" x2="72698" y2="31422"/>
                            <a14:foregroundMark x1="28393" y1="6341" x2="28554" y2="6341"/>
                            <a14:foregroundMark x1="28877" y1="2868" x2="28877" y2="323"/>
                            <a14:foregroundMark x1="27302" y1="93659" x2="28554" y2="985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09" b="60609"/>
              <a:stretch/>
            </p:blipFill>
            <p:spPr>
              <a:xfrm>
                <a:off x="375021" y="3370799"/>
                <a:ext cx="3298254" cy="272177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DB8681-E8B3-1A90-6EEB-BC8350D5A170}"/>
                  </a:ext>
                </a:extLst>
              </p:cNvPr>
              <p:cNvSpPr txBox="1"/>
              <p:nvPr/>
            </p:nvSpPr>
            <p:spPr>
              <a:xfrm>
                <a:off x="1881408" y="3694674"/>
                <a:ext cx="885366" cy="2248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200" b="1" dirty="0">
                    <a:ln w="22225">
                      <a:solidFill>
                        <a:srgbClr val="C0504D"/>
                      </a:solidFill>
                      <a:prstDash val="solid"/>
                    </a:ln>
                    <a:solidFill>
                      <a:prstClr val="white"/>
                    </a:solidFill>
                    <a:latin typeface="UVF Pistilli" panose="02000603000000000000" pitchFamily="2" charset="0"/>
                    <a:cs typeface="Itim" panose="00000500000000000000" pitchFamily="2" charset="-34"/>
                  </a:rPr>
                  <a:t>2</a:t>
                </a:r>
                <a:endParaRPr kumimoji="0" lang="en-US" sz="7200" b="1" i="0" u="none" strike="noStrike" kern="1200" cap="none" spc="0" normalizeH="0" baseline="0" noProof="0" dirty="0">
                  <a:ln w="22225">
                    <a:solidFill>
                      <a:srgbClr val="C0504D"/>
                    </a:solidFill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UVF Pistilli" panose="02000603000000000000" pitchFamily="2" charset="0"/>
                  <a:ea typeface="+mn-ea"/>
                  <a:cs typeface="Itim" panose="00000500000000000000" pitchFamily="2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35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003F98-B8AB-52A7-FB20-D6DE0C6C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58" y="1107807"/>
            <a:ext cx="8632684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1652082-0A10-DF2D-B3A8-114A7709474F}"/>
              </a:ext>
            </a:extLst>
          </p:cNvPr>
          <p:cNvGrpSpPr/>
          <p:nvPr/>
        </p:nvGrpSpPr>
        <p:grpSpPr>
          <a:xfrm>
            <a:off x="1652158" y="433446"/>
            <a:ext cx="8064089" cy="4009745"/>
            <a:chOff x="1638711" y="412375"/>
            <a:chExt cx="8064089" cy="400974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DE8520-511D-2341-E70C-FE0984753257}"/>
                </a:ext>
              </a:extLst>
            </p:cNvPr>
            <p:cNvGrpSpPr/>
            <p:nvPr/>
          </p:nvGrpSpPr>
          <p:grpSpPr>
            <a:xfrm>
              <a:off x="1638711" y="412375"/>
              <a:ext cx="8064089" cy="3613525"/>
              <a:chOff x="813211" y="564775"/>
              <a:chExt cx="7098889" cy="3240741"/>
            </a:xfrm>
          </p:grpSpPr>
          <p:sp>
            <p:nvSpPr>
              <p:cNvPr id="3" name="Freeform 13">
                <a:extLst>
                  <a:ext uri="{FF2B5EF4-FFF2-40B4-BE49-F238E27FC236}">
                    <a16:creationId xmlns:a16="http://schemas.microsoft.com/office/drawing/2014/main" id="{B9C1F766-73F6-D567-9F4E-CF18A9936548}"/>
                  </a:ext>
                </a:extLst>
              </p:cNvPr>
              <p:cNvSpPr/>
              <p:nvPr/>
            </p:nvSpPr>
            <p:spPr>
              <a:xfrm>
                <a:off x="813211" y="564775"/>
                <a:ext cx="7098889" cy="3240741"/>
              </a:xfrm>
              <a:custGeom>
                <a:avLst/>
                <a:gdLst/>
                <a:ahLst/>
                <a:cxnLst/>
                <a:rect l="l" t="t" r="r" b="b"/>
                <a:pathLst>
                  <a:path w="14166919" h="4360789">
                    <a:moveTo>
                      <a:pt x="0" y="0"/>
                    </a:moveTo>
                    <a:lnTo>
                      <a:pt x="14166918" y="0"/>
                    </a:lnTo>
                    <a:lnTo>
                      <a:pt x="14166918" y="4360789"/>
                    </a:lnTo>
                    <a:lnTo>
                      <a:pt x="0" y="43607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951" t="-21026" r="-49619" b="-997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5F5756-03F3-B51A-1563-AD57FF55264D}"/>
                  </a:ext>
                </a:extLst>
              </p:cNvPr>
              <p:cNvSpPr/>
              <p:nvPr/>
            </p:nvSpPr>
            <p:spPr>
              <a:xfrm>
                <a:off x="865009" y="564775"/>
                <a:ext cx="3072989" cy="4975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B10928-9C49-B4C3-53A7-E34D1482A948}"/>
                </a:ext>
              </a:extLst>
            </p:cNvPr>
            <p:cNvSpPr txBox="1"/>
            <p:nvPr/>
          </p:nvSpPr>
          <p:spPr>
            <a:xfrm>
              <a:off x="2260600" y="3886200"/>
              <a:ext cx="168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Việt</a:t>
              </a:r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518AF2-B21D-7913-26D9-FD1C431A0364}"/>
                </a:ext>
              </a:extLst>
            </p:cNvPr>
            <p:cNvSpPr txBox="1"/>
            <p:nvPr/>
          </p:nvSpPr>
          <p:spPr>
            <a:xfrm>
              <a:off x="7061200" y="3898900"/>
              <a:ext cx="168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1C5085-3FEC-413E-E8E2-D16E3209F055}"/>
              </a:ext>
            </a:extLst>
          </p:cNvPr>
          <p:cNvGrpSpPr/>
          <p:nvPr/>
        </p:nvGrpSpPr>
        <p:grpSpPr>
          <a:xfrm>
            <a:off x="779929" y="4827494"/>
            <a:ext cx="10690412" cy="1492624"/>
            <a:chOff x="779929" y="4827494"/>
            <a:chExt cx="10690412" cy="14926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B098A38-2CFE-6FF6-D3A2-006549C03D6B}"/>
                </a:ext>
              </a:extLst>
            </p:cNvPr>
            <p:cNvSpPr/>
            <p:nvPr/>
          </p:nvSpPr>
          <p:spPr>
            <a:xfrm>
              <a:off x="779929" y="4827494"/>
              <a:ext cx="10690412" cy="14926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F168B-08A6-0C4C-BABC-80DEEE83BDF7}"/>
                </a:ext>
              </a:extLst>
            </p:cNvPr>
            <p:cNvSpPr txBox="1"/>
            <p:nvPr/>
          </p:nvSpPr>
          <p:spPr>
            <a:xfrm>
              <a:off x="1062318" y="5015753"/>
              <a:ext cx="101121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/>
                <a:t>Đề</a:t>
              </a:r>
              <a:r>
                <a:rPr lang="en-US" sz="3200" b="1" u="sng" dirty="0"/>
                <a:t> </a:t>
              </a:r>
              <a:r>
                <a:rPr lang="en-US" sz="3200" b="1" u="sng" dirty="0" err="1"/>
                <a:t>toán</a:t>
              </a:r>
              <a:r>
                <a:rPr lang="en-US" sz="3200" b="1" u="sng" dirty="0"/>
                <a:t>:</a:t>
              </a:r>
              <a:r>
                <a:rPr lang="en-US" sz="3200" b="1" dirty="0"/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</a:rPr>
                <a:t> 36 </a:t>
              </a:r>
              <a:r>
                <a:rPr lang="en-US" sz="3200" b="1" dirty="0" err="1">
                  <a:solidFill>
                    <a:srgbClr val="002060"/>
                  </a:solidFill>
                </a:rPr>
                <a:t>cái</a:t>
              </a:r>
              <a:r>
                <a:rPr lang="en-US" sz="3200" b="1" dirty="0">
                  <a:solidFill>
                    <a:srgbClr val="002060"/>
                  </a:solidFill>
                </a:rPr>
                <a:t> bánh </a:t>
              </a:r>
              <a:r>
                <a:rPr lang="en-US" sz="3200" b="1" dirty="0" err="1">
                  <a:solidFill>
                    <a:srgbClr val="002060"/>
                  </a:solidFill>
                </a:rPr>
                <a:t>xếp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đều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vào</a:t>
              </a:r>
              <a:r>
                <a:rPr lang="en-US" sz="3200" b="1" dirty="0">
                  <a:solidFill>
                    <a:srgbClr val="002060"/>
                  </a:solidFill>
                </a:rPr>
                <a:t> 6 </a:t>
              </a:r>
              <a:r>
                <a:rPr lang="en-US" sz="3200" b="1" dirty="0" err="1">
                  <a:solidFill>
                    <a:srgbClr val="002060"/>
                  </a:solidFill>
                </a:rPr>
                <a:t>hộp</a:t>
              </a:r>
              <a:r>
                <a:rPr lang="en-US" sz="3200" b="1" dirty="0">
                  <a:solidFill>
                    <a:srgbClr val="002060"/>
                  </a:solidFill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</a:rPr>
                <a:t> 4 </a:t>
              </a:r>
              <a:r>
                <a:rPr lang="en-US" sz="3200" b="1" dirty="0" err="1">
                  <a:solidFill>
                    <a:srgbClr val="002060"/>
                  </a:solidFill>
                </a:rPr>
                <a:t>hộp</a:t>
              </a:r>
              <a:r>
                <a:rPr lang="en-US" sz="3200" b="1" dirty="0">
                  <a:solidFill>
                    <a:srgbClr val="002060"/>
                  </a:solidFill>
                </a:rPr>
                <a:t> bánh </a:t>
              </a:r>
              <a:r>
                <a:rPr lang="en-US" sz="3200" b="1" dirty="0" err="1">
                  <a:solidFill>
                    <a:srgbClr val="002060"/>
                  </a:solidFill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vậy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</a:rPr>
                <a:t> bao </a:t>
              </a:r>
              <a:r>
                <a:rPr lang="en-US" sz="3200" b="1" dirty="0" err="1">
                  <a:solidFill>
                    <a:srgbClr val="002060"/>
                  </a:solidFill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cái</a:t>
              </a:r>
              <a:r>
                <a:rPr lang="en-US" sz="3200" b="1" dirty="0">
                  <a:solidFill>
                    <a:srgbClr val="002060"/>
                  </a:solidFill>
                </a:rPr>
                <a:t> bánh?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8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736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#9Slide07 HoneyCream</vt:lpstr>
      <vt:lpstr>SVN-Newton</vt:lpstr>
      <vt:lpstr>SVN-Ready</vt:lpstr>
      <vt:lpstr>UVF Pistilli</vt:lpstr>
      <vt:lpstr>Arial</vt:lpstr>
      <vt:lpstr>Calibri</vt:lpstr>
      <vt:lpstr>Calibri Light</vt:lpstr>
      <vt:lpstr>Cambria</vt:lpstr>
      <vt:lpstr>Cambria 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Laptop88</cp:lastModifiedBy>
  <cp:revision>35</cp:revision>
  <dcterms:created xsi:type="dcterms:W3CDTF">2023-12-26T14:18:14Z</dcterms:created>
  <dcterms:modified xsi:type="dcterms:W3CDTF">2024-02-19T14:28:17Z</dcterms:modified>
</cp:coreProperties>
</file>