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</p:sldMasterIdLst>
  <p:notesMasterIdLst>
    <p:notesMasterId r:id="rId25"/>
  </p:notesMasterIdLst>
  <p:sldIdLst>
    <p:sldId id="396" r:id="rId5"/>
    <p:sldId id="292" r:id="rId6"/>
    <p:sldId id="260" r:id="rId7"/>
    <p:sldId id="261" r:id="rId8"/>
    <p:sldId id="262" r:id="rId9"/>
    <p:sldId id="263" r:id="rId10"/>
    <p:sldId id="291" r:id="rId11"/>
    <p:sldId id="295" r:id="rId12"/>
    <p:sldId id="374" r:id="rId13"/>
    <p:sldId id="391" r:id="rId14"/>
    <p:sldId id="375" r:id="rId15"/>
    <p:sldId id="294" r:id="rId16"/>
    <p:sldId id="392" r:id="rId17"/>
    <p:sldId id="393" r:id="rId18"/>
    <p:sldId id="387" r:id="rId19"/>
    <p:sldId id="389" r:id="rId20"/>
    <p:sldId id="395" r:id="rId21"/>
    <p:sldId id="394" r:id="rId22"/>
    <p:sldId id="372" r:id="rId23"/>
    <p:sldId id="3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97007616"/>
        <c:axId val="197009408"/>
      </c:barChart>
      <c:catAx>
        <c:axId val="19700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09408"/>
        <c:crosses val="autoZero"/>
        <c:auto val="1"/>
        <c:lblAlgn val="ctr"/>
        <c:lblOffset val="100"/>
        <c:noMultiLvlLbl val="0"/>
      </c:catAx>
      <c:valAx>
        <c:axId val="19700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0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95578112"/>
        <c:axId val="195588096"/>
      </c:barChart>
      <c:catAx>
        <c:axId val="19557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588096"/>
        <c:crosses val="autoZero"/>
        <c:auto val="1"/>
        <c:lblAlgn val="ctr"/>
        <c:lblOffset val="100"/>
        <c:noMultiLvlLbl val="0"/>
      </c:catAx>
      <c:valAx>
        <c:axId val="19558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57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96978176"/>
        <c:axId val="196979712"/>
      </c:barChart>
      <c:catAx>
        <c:axId val="19697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979712"/>
        <c:crosses val="autoZero"/>
        <c:auto val="1"/>
        <c:lblAlgn val="ctr"/>
        <c:lblOffset val="100"/>
        <c:noMultiLvlLbl val="0"/>
      </c:catAx>
      <c:valAx>
        <c:axId val="19697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97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p:transition spd="slow" advClick="0" advTm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xmlns="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xmlns="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xmlns="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3.svg"/><Relationship Id="rId12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sv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1.xml"/><Relationship Id="rId5" Type="http://schemas.openxmlformats.org/officeDocument/2006/relationships/image" Target="../media/image45.sv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2.xml"/><Relationship Id="rId5" Type="http://schemas.openxmlformats.org/officeDocument/2006/relationships/image" Target="../media/image45.sv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3.xml"/><Relationship Id="rId5" Type="http://schemas.openxmlformats.org/officeDocument/2006/relationships/image" Target="../media/image45.sv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1.mp3"/><Relationship Id="rId7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7.xml"/><Relationship Id="rId3" Type="http://schemas.openxmlformats.org/officeDocument/2006/relationships/image" Target="../media/image15.jpg"/><Relationship Id="rId7" Type="http://schemas.openxmlformats.org/officeDocument/2006/relationships/slide" Target="slide5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9" y="4032707"/>
            <a:ext cx="3116133" cy="2825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305" y="1071769"/>
            <a:ext cx="4691921" cy="145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137" y="1799985"/>
            <a:ext cx="8618712" cy="42248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35116" y="374741"/>
            <a:ext cx="4036298" cy="482633"/>
            <a:chOff x="3942134" y="539643"/>
            <a:chExt cx="4036298" cy="482633"/>
          </a:xfrm>
        </p:grpSpPr>
        <p:sp>
          <p:nvSpPr>
            <p:cNvPr id="6" name="Rectangle 5"/>
            <p:cNvSpPr/>
            <p:nvPr/>
          </p:nvSpPr>
          <p:spPr>
            <a:xfrm>
              <a:off x="3942134" y="560611"/>
              <a:ext cx="3967368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942134" y="539643"/>
              <a:ext cx="40362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TRƯỜNG TIỂU HỌC ĐOÀN KẾT</a:t>
              </a:r>
              <a:endParaRPr lang="en-US" sz="2400" b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4" y="308703"/>
            <a:ext cx="1466758" cy="14422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21312" y="5183743"/>
            <a:ext cx="4791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/>
              <a:t>Giáo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viên</a:t>
            </a:r>
            <a:r>
              <a:rPr lang="en-US" sz="2800" b="1" i="1" dirty="0" smtClean="0"/>
              <a:t>: </a:t>
            </a:r>
            <a:r>
              <a:rPr lang="en-US" sz="2800" b="1" i="1" dirty="0" err="1" smtClean="0"/>
              <a:t>Hoàng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Thị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Thùy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Linh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53893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xmlns="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xmlns="" id="{5F678A11-0727-EE58-7F8A-9E751F20548D}"/>
              </a:ext>
            </a:extLst>
          </p:cNvPr>
          <p:cNvSpPr txBox="1"/>
          <p:nvPr/>
        </p:nvSpPr>
        <p:spPr>
          <a:xfrm>
            <a:off x="2989106" y="825189"/>
            <a:ext cx="8625584" cy="45243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từ đứng ngay sau ngữ là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tính từ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thì </a:t>
            </a:r>
            <a:r>
              <a:rPr lang="vi-VN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vị ngữ cho biết đặc điểm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của đối tượng nêu ở chủ ngữ.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</a:t>
            </a:r>
            <a:r>
              <a:rPr lang="vi-VN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động từ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thì </a:t>
            </a:r>
            <a:r>
              <a:rPr lang="vi-VN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vị ngữ cho biết hoạt động, trạng thái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của đối tượng.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Nếu có từ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"là"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đứng ngay sau chủ ngữ thì bộ phận </a:t>
            </a:r>
            <a:r>
              <a:rPr lang="vi-VN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vị ngữ làm nhiệm vụ giới thiệu về đối tượng…</a:t>
            </a:r>
            <a:endParaRPr lang="en-US" sz="3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xmlns="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xmlns="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xmlns="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xmlns="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xmlns="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xmlns="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xmlns="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xmlns="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xmlns="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xmlns="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xmlns="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xmlns="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xmlns="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xmlns="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xmlns="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xmlns="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xmlns="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xmlns="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xmlns="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xmlns="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xmlns="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xmlns="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xmlns="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xmlns="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xmlns="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xmlns="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xmlns="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xmlns="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xmlns="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xmlns="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xmlns="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xmlns="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xmlns="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xmlns="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xmlns="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xmlns="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xmlns="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xmlns="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xmlns="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xmlns="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xmlns="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xmlns="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xmlns="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xmlns="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xmlns="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xmlns="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xmlns="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xmlns="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xmlns="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xmlns="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xmlns="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xmlns="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xmlns="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xmlns="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xmlns="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xmlns="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xmlns="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xmlns="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xmlns="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xmlns="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xmlns="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xmlns="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xmlns="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xmlns="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xmlns="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xmlns="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xmlns="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xmlns="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xmlns="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xmlns="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4" y="308703"/>
            <a:ext cx="1466758" cy="144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xmlns="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xmlns="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xmlns="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2601" y="1637506"/>
            <a:ext cx="6979845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4" y="2938070"/>
            <a:ext cx="4124663" cy="3739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208" y="203875"/>
            <a:ext cx="5321509" cy="1651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115" y="1943276"/>
            <a:ext cx="7846232" cy="4224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4" y="308703"/>
            <a:ext cx="1466758" cy="144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656</Words>
  <Application>Microsoft Office PowerPoint</Application>
  <PresentationFormat>Custom</PresentationFormat>
  <Paragraphs>83</Paragraphs>
  <Slides>20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主题</vt:lpstr>
      <vt:lpstr>office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37</cp:revision>
  <dcterms:created xsi:type="dcterms:W3CDTF">2023-12-07T13:08:37Z</dcterms:created>
  <dcterms:modified xsi:type="dcterms:W3CDTF">2024-02-19T02:04:06Z</dcterms:modified>
</cp:coreProperties>
</file>