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320" r:id="rId2"/>
    <p:sldId id="270" r:id="rId3"/>
    <p:sldId id="271" r:id="rId4"/>
    <p:sldId id="276" r:id="rId5"/>
    <p:sldId id="272" r:id="rId6"/>
    <p:sldId id="315" r:id="rId7"/>
    <p:sldId id="316" r:id="rId8"/>
    <p:sldId id="302" r:id="rId9"/>
    <p:sldId id="317" r:id="rId10"/>
    <p:sldId id="273" r:id="rId11"/>
    <p:sldId id="265" r:id="rId12"/>
    <p:sldId id="303" r:id="rId13"/>
    <p:sldId id="279" r:id="rId14"/>
    <p:sldId id="293" r:id="rId15"/>
    <p:sldId id="281" r:id="rId16"/>
    <p:sldId id="300" r:id="rId17"/>
    <p:sldId id="284" r:id="rId18"/>
    <p:sldId id="285" r:id="rId19"/>
    <p:sldId id="291" r:id="rId20"/>
    <p:sldId id="280" r:id="rId21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CC"/>
    <a:srgbClr val="FF3300"/>
    <a:srgbClr val="FF3399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891" autoAdjust="0"/>
  </p:normalViewPr>
  <p:slideViewPr>
    <p:cSldViewPr showGuides="1">
      <p:cViewPr varScale="1">
        <p:scale>
          <a:sx n="58" d="100"/>
          <a:sy n="58" d="100"/>
        </p:scale>
        <p:origin x="96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t>‹#›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t>2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2605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438;g8b385fd27f_2_4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/>
            <a:ahLst/>
            <a:cxnLst>
              <a:cxn ang="0">
                <a:pos x="0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0"/>
              </a:cxn>
            </a:cxnLst>
            <a:rect l="0" t="0" r="0" b="0"/>
            <a:pathLst>
              <a:path w="120000" h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round/>
          </a:ln>
        </p:spPr>
      </p:sp>
      <p:sp>
        <p:nvSpPr>
          <p:cNvPr id="6147" name="Google Shape;439;g8b385fd27f_2_4:notes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25" tIns="91425" rIns="91425" bIns="91425" anchor="t" anchorCtr="0"/>
          <a:lstStyle/>
          <a:p>
            <a:pPr lvl="0">
              <a:spcBef>
                <a:spcPct val="0"/>
              </a:spcBef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xi -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cm</a:t>
            </a:r>
            <a:r>
              <a:rPr lang="en-US" sz="1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86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en-US" dirty="0"/>
              <a:t>8</a:t>
            </a:fld>
            <a:endParaRPr lang="en-US" altLang="en-US" dirty="0"/>
          </a:p>
        </p:txBody>
      </p:sp>
      <p:sp>
        <p:nvSpPr>
          <p:cNvPr id="1945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vi-V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/>
            <a:endParaRPr lang="vi-VN" altLang="vi-VN"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vi-VN" sz="1200" dirty="0">
                <a:latin typeface="Arial" panose="020B0604020202020204" pitchFamily="34" charset="0"/>
              </a:rPr>
              <a:t>12</a:t>
            </a:fld>
            <a:endParaRPr lang="en-US" altLang="vi-VN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9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oogle Shape;60;p13"/>
          <p:cNvPicPr preferRelativeResize="0"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Google Shape;61;p13"/>
          <p:cNvSpPr/>
          <p:nvPr/>
        </p:nvSpPr>
        <p:spPr>
          <a:xfrm>
            <a:off x="950913" y="731838"/>
            <a:ext cx="10290175" cy="5418138"/>
          </a:xfrm>
          <a:prstGeom prst="roundRect">
            <a:avLst>
              <a:gd name="adj" fmla="val 8626"/>
            </a:avLst>
          </a:prstGeom>
          <a:solidFill>
            <a:schemeClr val="accent6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4066233" y="2899533"/>
            <a:ext cx="2866800" cy="93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4066233" y="2377600"/>
            <a:ext cx="2716800" cy="5860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5" name="Google Shape;65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2846247" y="2322069"/>
            <a:ext cx="1220000" cy="5860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4"/>
          </p:nvPr>
        </p:nvSpPr>
        <p:spPr>
          <a:xfrm>
            <a:off x="8374233" y="2899533"/>
            <a:ext cx="2866800" cy="93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374232" y="2377600"/>
            <a:ext cx="2716800" cy="5860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68" name="Google Shape;68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7154229" y="2322069"/>
            <a:ext cx="1220000" cy="5860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7"/>
          </p:nvPr>
        </p:nvSpPr>
        <p:spPr>
          <a:xfrm>
            <a:off x="4066233" y="4491741"/>
            <a:ext cx="2866800" cy="93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4066233" y="3969800"/>
            <a:ext cx="2716800" cy="5860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1" name="Google Shape;7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2846233" y="3914231"/>
            <a:ext cx="1220000" cy="5860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3"/>
          </p:nvPr>
        </p:nvSpPr>
        <p:spPr>
          <a:xfrm>
            <a:off x="8374233" y="4491741"/>
            <a:ext cx="2866800" cy="93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8374232" y="3969800"/>
            <a:ext cx="2716800" cy="5860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4" name="Google Shape;7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7154229" y="3914300"/>
            <a:ext cx="1220000" cy="5860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altLang="en-US" dirty="0">
                <a:latin typeface="Times New Roman" panose="02020603050405020304" pitchFamily="18" charset="0"/>
              </a:rPr>
              <a:t>‹#›</a:t>
            </a:fld>
            <a:endParaRPr lang="en-US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</p:sldLayoutIdLst>
  <p:transition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E:\GADT%202\Dao%20duc%201\01_PhuongThuy_NhoOnThayCo_PhuongThuy.wma" TargetMode="External"/><Relationship Id="rId1" Type="http://schemas.microsoft.com/office/2007/relationships/media" Target="file:///E:\GADT%202\Dao%20duc%201\01_PhuongThuy_NhoOnThayCo_PhuongThuy.wma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flower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28600"/>
            <a:ext cx="3810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8" descr="flower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304800"/>
            <a:ext cx="3048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AutoShape 10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173" name="AutoShape 12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174" name="AutoShape 14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175" name="AutoShape 16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176" name="AutoShape 18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177" name="AutoShape 20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178" name="AutoShape 22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0" y="2498725"/>
            <a:ext cx="12192000" cy="1311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6000" b="1" dirty="0">
              <a:solidFill>
                <a:srgbClr val="1025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08657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flower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28600"/>
            <a:ext cx="3810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3" name="Picture 8" descr="flower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304800"/>
            <a:ext cx="3048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AutoShape 10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85" name="AutoShape 12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86" name="AutoShape 14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87" name="AutoShape 16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88" name="AutoShape 18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89" name="AutoShape 20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90" name="AutoShape 22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0" y="2498725"/>
            <a:ext cx="12192000" cy="1311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6000" b="1" dirty="0">
              <a:solidFill>
                <a:srgbClr val="10253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/>
          <p:nvPr/>
        </p:nvSpPr>
        <p:spPr>
          <a:xfrm>
            <a:off x="3918143" y="452438"/>
            <a:ext cx="4006657" cy="4572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400" b="1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400" b="1" u="sng" dirty="0">
                <a:latin typeface="Times New Roman" panose="02020603050405020304" pitchFamily="18" charset="0"/>
              </a:rPr>
              <a:t> 1:</a:t>
            </a:r>
            <a:r>
              <a:rPr lang="en-US" altLang="en-US" sz="2400" b="1" dirty="0">
                <a:latin typeface="Times New Roman" panose="02020603050405020304" pitchFamily="18" charset="0"/>
              </a:rPr>
              <a:t> Viết vào ô trống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1828800" y="5383213"/>
            <a:ext cx="2016125" cy="4556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26844" name="Group 22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1874223"/>
              </p:ext>
            </p:extLst>
          </p:nvPr>
        </p:nvGraphicFramePr>
        <p:xfrm>
          <a:off x="1731963" y="1117600"/>
          <a:ext cx="8382000" cy="5059362"/>
        </p:xfrm>
        <a:graphic>
          <a:graphicData uri="http://schemas.openxmlformats.org/drawingml/2006/table">
            <a:tbl>
              <a:tblPr/>
              <a:tblGrid>
                <a:gridCol w="151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65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1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Viết số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Đọc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số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76cm</a:t>
                      </a:r>
                      <a:r>
                        <a:rPr kumimoji="0" lang="en-US" sz="2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Bảy mươi sáu xăng – ti –mét khối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1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519dm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85,08dm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9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1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chín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mươi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hai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xăng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ti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mét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khối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nghìn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trăm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linh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đề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- xi –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mét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khối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33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phần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tám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xăng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ti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mét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anose="02020603050405020304" pitchFamily="18" charset="0"/>
                        </a:rPr>
                        <a:t>khối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anose="02020603050405020304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1537" name="Object 61"/>
          <p:cNvGraphicFramePr>
            <a:graphicFrameLocks noGrp="1" noChangeAspect="1"/>
          </p:cNvGraphicFramePr>
          <p:nvPr>
            <p:ph sz="half" idx="2"/>
          </p:nvPr>
        </p:nvGraphicFramePr>
        <p:xfrm>
          <a:off x="7981950" y="31273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300" imgH="215900" progId="Equation.3">
                  <p:embed/>
                </p:oleObj>
              </mc:Choice>
              <mc:Fallback>
                <p:oleObj r:id="rId2" imgW="114300" imgH="215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>
                      <a:xfrm>
                        <a:off x="7981950" y="3127375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8" name="Rectangle 62"/>
          <p:cNvSpPr/>
          <p:nvPr/>
        </p:nvSpPr>
        <p:spPr>
          <a:xfrm>
            <a:off x="1524000" y="-611187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1539" name="Rectangle 63"/>
          <p:cNvSpPr/>
          <p:nvPr/>
        </p:nvSpPr>
        <p:spPr>
          <a:xfrm>
            <a:off x="1524000" y="-611187"/>
            <a:ext cx="1841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1543" name="Text Box 168"/>
          <p:cNvSpPr txBox="1"/>
          <p:nvPr/>
        </p:nvSpPr>
        <p:spPr>
          <a:xfrm>
            <a:off x="2057400" y="4859338"/>
            <a:ext cx="1219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14955" y="3209537"/>
            <a:ext cx="892460" cy="696857"/>
          </a:xfrm>
          <a:prstGeom prst="rect">
            <a:avLst/>
          </a:prstGeom>
          <a:blipFill>
            <a:blip r:embed="rId4"/>
            <a:stretch>
              <a:fillRect l="-685" b="-6087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0" name="Text Box 16"/>
          <p:cNvSpPr txBox="1"/>
          <p:nvPr/>
        </p:nvSpPr>
        <p:spPr>
          <a:xfrm>
            <a:off x="1828800" y="1287145"/>
            <a:ext cx="6248400" cy="116955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vi-VN" sz="2800" b="1" u="sng" dirty="0">
                <a:latin typeface="Times New Roman" panose="02020603050405020304" pitchFamily="18" charset="0"/>
              </a:rPr>
              <a:t>Bài 2:</a:t>
            </a:r>
            <a:r>
              <a:rPr lang="en-US" altLang="vi-VN" sz="2800" b="1" dirty="0">
                <a:latin typeface="Times New Roman" panose="02020603050405020304" pitchFamily="18" charset="0"/>
              </a:rPr>
              <a:t> Viết số thích hợp vào chỗ chấm:</a:t>
            </a:r>
            <a:r>
              <a:rPr lang="en-US" altLang="vi-VN" sz="2800" dirty="0">
                <a:latin typeface="Times New Roman" panose="02020603050405020304" pitchFamily="18" charset="0"/>
              </a:rPr>
              <a:t> </a:t>
            </a:r>
          </a:p>
          <a:p>
            <a:pPr marL="0" lvl="0" indent="0">
              <a:spcBef>
                <a:spcPct val="50000"/>
              </a:spcBef>
              <a:buFontTx/>
              <a:buNone/>
            </a:pPr>
            <a:endParaRPr lang="en-US" altLang="vi-VN" sz="2800" dirty="0">
              <a:latin typeface="Times New Roman" panose="02020603050405020304" pitchFamily="18" charset="0"/>
            </a:endParaRPr>
          </a:p>
        </p:txBody>
      </p:sp>
      <p:sp>
        <p:nvSpPr>
          <p:cNvPr id="16401" name="Text Box 17"/>
          <p:cNvSpPr txBox="1"/>
          <p:nvPr/>
        </p:nvSpPr>
        <p:spPr>
          <a:xfrm>
            <a:off x="1905000" y="1744345"/>
            <a:ext cx="5410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vi-VN" sz="2800" dirty="0">
                <a:latin typeface="Times New Roman" panose="02020603050405020304" pitchFamily="18" charset="0"/>
              </a:rPr>
              <a:t>a) 1dm</a:t>
            </a:r>
            <a:r>
              <a:rPr lang="en-US" altLang="vi-VN" sz="28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vi-VN" sz="2800" dirty="0">
                <a:latin typeface="Times New Roman" panose="02020603050405020304" pitchFamily="18" charset="0"/>
              </a:rPr>
              <a:t>  = ………… cm</a:t>
            </a:r>
            <a:r>
              <a:rPr lang="en-US" altLang="vi-VN" sz="2800" b="1" baseline="300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403" name="Text Box 19"/>
          <p:cNvSpPr txBox="1"/>
          <p:nvPr/>
        </p:nvSpPr>
        <p:spPr>
          <a:xfrm>
            <a:off x="1905000" y="2379345"/>
            <a:ext cx="5410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vi-VN" sz="2800" dirty="0">
                <a:latin typeface="Times New Roman" panose="02020603050405020304" pitchFamily="18" charset="0"/>
              </a:rPr>
              <a:t>5,8dm</a:t>
            </a:r>
            <a:r>
              <a:rPr lang="en-US" altLang="vi-VN" sz="2800" b="1" baseline="30000" dirty="0">
                <a:latin typeface="Times New Roman" panose="02020603050405020304" pitchFamily="18" charset="0"/>
              </a:rPr>
              <a:t>3 </a:t>
            </a:r>
            <a:r>
              <a:rPr lang="en-US" altLang="vi-VN" sz="2800" dirty="0">
                <a:latin typeface="Times New Roman" panose="02020603050405020304" pitchFamily="18" charset="0"/>
              </a:rPr>
              <a:t> = …………..cm</a:t>
            </a:r>
            <a:r>
              <a:rPr lang="en-US" altLang="vi-VN" sz="2800" b="1" baseline="30000" dirty="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404" name="Text Box 20"/>
          <p:cNvSpPr txBox="1"/>
          <p:nvPr/>
        </p:nvSpPr>
        <p:spPr>
          <a:xfrm>
            <a:off x="1905000" y="3060383"/>
            <a:ext cx="55626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vi-VN" sz="2800" dirty="0">
                <a:latin typeface="Times New Roman" panose="02020603050405020304" pitchFamily="18" charset="0"/>
              </a:rPr>
              <a:t>375dm</a:t>
            </a:r>
            <a:r>
              <a:rPr lang="en-US" altLang="vi-VN" sz="2800" b="1" baseline="30000" dirty="0">
                <a:latin typeface="Times New Roman" panose="02020603050405020304" pitchFamily="18" charset="0"/>
              </a:rPr>
              <a:t>3</a:t>
            </a:r>
            <a:r>
              <a:rPr lang="en-US" altLang="vi-VN" sz="2800" dirty="0">
                <a:latin typeface="Times New Roman" panose="02020603050405020304" pitchFamily="18" charset="0"/>
              </a:rPr>
              <a:t>  = ………….cm</a:t>
            </a:r>
            <a:r>
              <a:rPr lang="en-US" altLang="vi-VN" sz="2800" b="1" baseline="30000" dirty="0">
                <a:latin typeface="Times New Roman" panose="02020603050405020304" pitchFamily="18" charset="0"/>
              </a:rPr>
              <a:t>3</a:t>
            </a:r>
          </a:p>
        </p:txBody>
      </p:sp>
      <p:grpSp>
        <p:nvGrpSpPr>
          <p:cNvPr id="2" name="Group 83"/>
          <p:cNvGrpSpPr/>
          <p:nvPr/>
        </p:nvGrpSpPr>
        <p:grpSpPr>
          <a:xfrm>
            <a:off x="1981200" y="3519846"/>
            <a:ext cx="5334000" cy="809624"/>
            <a:chOff x="528" y="2592"/>
            <a:chExt cx="3360" cy="510"/>
          </a:xfrm>
        </p:grpSpPr>
        <p:sp>
          <p:nvSpPr>
            <p:cNvPr id="22550" name="Text Box 21"/>
            <p:cNvSpPr txBox="1"/>
            <p:nvPr/>
          </p:nvSpPr>
          <p:spPr>
            <a:xfrm>
              <a:off x="768" y="2640"/>
              <a:ext cx="3120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FontTx/>
                <a:buNone/>
              </a:pPr>
              <a:r>
                <a:rPr lang="en-US" altLang="vi-VN" sz="2800" dirty="0">
                  <a:latin typeface="Times New Roman" panose="02020603050405020304" pitchFamily="18" charset="0"/>
                </a:rPr>
                <a:t>dm</a:t>
              </a:r>
              <a:r>
                <a:rPr lang="en-US" altLang="vi-VN" sz="2800" b="1" baseline="30000" dirty="0">
                  <a:latin typeface="Times New Roman" panose="02020603050405020304" pitchFamily="18" charset="0"/>
                </a:rPr>
                <a:t>3</a:t>
              </a:r>
              <a:r>
                <a:rPr lang="en-US" altLang="vi-VN" sz="2800" dirty="0">
                  <a:latin typeface="Times New Roman" panose="02020603050405020304" pitchFamily="18" charset="0"/>
                </a:rPr>
                <a:t>  = ……….....cm</a:t>
              </a:r>
              <a:r>
                <a:rPr lang="en-US" altLang="vi-VN" sz="2800" b="1" baseline="30000" dirty="0">
                  <a:latin typeface="Times New Roman" panose="02020603050405020304" pitchFamily="18" charset="0"/>
                </a:rPr>
                <a:t>3</a:t>
              </a:r>
            </a:p>
          </p:txBody>
        </p:sp>
        <p:grpSp>
          <p:nvGrpSpPr>
            <p:cNvPr id="22551" name="Group 75"/>
            <p:cNvGrpSpPr/>
            <p:nvPr/>
          </p:nvGrpSpPr>
          <p:grpSpPr>
            <a:xfrm>
              <a:off x="528" y="2592"/>
              <a:ext cx="232" cy="510"/>
              <a:chOff x="688" y="3001"/>
              <a:chExt cx="232" cy="510"/>
            </a:xfrm>
          </p:grpSpPr>
          <p:sp>
            <p:nvSpPr>
              <p:cNvPr id="22552" name="Line 76"/>
              <p:cNvSpPr/>
              <p:nvPr/>
            </p:nvSpPr>
            <p:spPr>
              <a:xfrm>
                <a:off x="688" y="3215"/>
                <a:ext cx="232" cy="1"/>
              </a:xfrm>
              <a:prstGeom prst="line">
                <a:avLst/>
              </a:prstGeom>
              <a:ln w="25400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22553" name="Rectangle 77"/>
              <p:cNvSpPr/>
              <p:nvPr/>
            </p:nvSpPr>
            <p:spPr>
              <a:xfrm>
                <a:off x="711" y="3240"/>
                <a:ext cx="113" cy="2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dirty="0"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22554" name="Rectangle 78"/>
              <p:cNvSpPr/>
              <p:nvPr/>
            </p:nvSpPr>
            <p:spPr>
              <a:xfrm>
                <a:off x="714" y="3001"/>
                <a:ext cx="113" cy="2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>
                  <a:spcBef>
                    <a:spcPct val="0"/>
                  </a:spcBef>
                  <a:buFontTx/>
                  <a:buNone/>
                </a:pPr>
                <a:r>
                  <a:rPr lang="en-US" altLang="vi-VN" sz="2800" b="1" dirty="0"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18" name="Text Box 23"/>
          <p:cNvSpPr txBox="1"/>
          <p:nvPr/>
        </p:nvSpPr>
        <p:spPr>
          <a:xfrm>
            <a:off x="6705600" y="1903095"/>
            <a:ext cx="49530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2000cm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 Box 24"/>
          <p:cNvSpPr txBox="1"/>
          <p:nvPr/>
        </p:nvSpPr>
        <p:spPr>
          <a:xfrm>
            <a:off x="6629399" y="2526983"/>
            <a:ext cx="518953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490 000cm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26"/>
          <p:cNvSpPr txBox="1"/>
          <p:nvPr/>
        </p:nvSpPr>
        <p:spPr>
          <a:xfrm>
            <a:off x="6553200" y="3136583"/>
            <a:ext cx="51054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154 000cm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27"/>
          <p:cNvSpPr txBox="1"/>
          <p:nvPr/>
        </p:nvSpPr>
        <p:spPr>
          <a:xfrm>
            <a:off x="6629400" y="3822383"/>
            <a:ext cx="52578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5100cm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altLang="en-US" sz="2800" b="1" baseline="30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38651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/>
      <p:bldP spid="16401" grpId="0"/>
      <p:bldP spid="16403" grpId="0"/>
      <p:bldP spid="16404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WordArt 11"/>
          <p:cNvSpPr>
            <a:spLocks noTextEdit="1"/>
          </p:cNvSpPr>
          <p:nvPr/>
        </p:nvSpPr>
        <p:spPr>
          <a:xfrm>
            <a:off x="2903855" y="2514600"/>
            <a:ext cx="6384925" cy="16751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l"/>
            <a:r>
              <a:rPr lang="en-US" sz="3600">
                <a:ln w="9525" cap="flat" cmpd="sng">
                  <a:solidFill>
                    <a:srgbClr val="99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VẬN DỤNG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WordArt 8"/>
          <p:cNvSpPr>
            <a:spLocks noTextEdit="1"/>
          </p:cNvSpPr>
          <p:nvPr/>
        </p:nvSpPr>
        <p:spPr>
          <a:xfrm>
            <a:off x="2209800" y="485775"/>
            <a:ext cx="7391400" cy="38576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360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Rung chuông vàng</a:t>
            </a:r>
          </a:p>
        </p:txBody>
      </p:sp>
      <p:pic>
        <p:nvPicPr>
          <p:cNvPr id="24583" name="Picture 4" descr="chu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0386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mb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1498600" y="838200"/>
            <a:ext cx="82296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None/>
            </a:pP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Câu 1: Điền vào chỗ trống:</a:t>
            </a:r>
          </a:p>
        </p:txBody>
      </p:sp>
      <p:sp>
        <p:nvSpPr>
          <p:cNvPr id="32773" name="Text Box 5"/>
          <p:cNvSpPr txBox="1"/>
          <p:nvPr/>
        </p:nvSpPr>
        <p:spPr>
          <a:xfrm>
            <a:off x="1498600" y="2478375"/>
            <a:ext cx="9144000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Xăng-ti-mét khối là thể tích của hình lập phương có cạnh dài …..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81153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81026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81026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81026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</a:p>
        </p:txBody>
      </p:sp>
      <p:sp>
        <p:nvSpPr>
          <p:cNvPr id="20" name="Flowchart: Connector 19"/>
          <p:cNvSpPr/>
          <p:nvPr/>
        </p:nvSpPr>
        <p:spPr>
          <a:xfrm>
            <a:off x="80772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80772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80772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23" name="Flowchart: Connector 22"/>
          <p:cNvSpPr/>
          <p:nvPr/>
        </p:nvSpPr>
        <p:spPr>
          <a:xfrm>
            <a:off x="80772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4" name="Flowchart: Connector 23"/>
          <p:cNvSpPr/>
          <p:nvPr/>
        </p:nvSpPr>
        <p:spPr>
          <a:xfrm>
            <a:off x="80899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Flowchart: Connector 24"/>
          <p:cNvSpPr/>
          <p:nvPr/>
        </p:nvSpPr>
        <p:spPr>
          <a:xfrm>
            <a:off x="81026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80772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58300" y="3141217"/>
            <a:ext cx="1600200" cy="769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4400" b="1" dirty="0">
                <a:solidFill>
                  <a:srgbClr val="FF3300"/>
                </a:solidFill>
                <a:latin typeface="Arial" panose="020B0604020202020204" pitchFamily="34" charset="0"/>
              </a:rPr>
              <a:t>1cm</a:t>
            </a:r>
            <a:endParaRPr sz="4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838200" y="771965"/>
            <a:ext cx="61214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None/>
            </a:pP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2: Điền vào chỗ trống:</a:t>
            </a:r>
          </a:p>
        </p:txBody>
      </p:sp>
      <p:sp>
        <p:nvSpPr>
          <p:cNvPr id="32773" name="Text Box 5"/>
          <p:cNvSpPr txBox="1"/>
          <p:nvPr/>
        </p:nvSpPr>
        <p:spPr>
          <a:xfrm>
            <a:off x="3264368" y="2177352"/>
            <a:ext cx="78486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1dm</a:t>
            </a:r>
            <a:r>
              <a:rPr lang="en-US" altLang="en-US" sz="4400" b="1" baseline="30000" dirty="0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  <a:r>
              <a:rPr lang="en-US" alt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= ……..cm</a:t>
            </a:r>
            <a:r>
              <a:rPr lang="en-US" altLang="en-US" sz="4400" b="1" baseline="30000" dirty="0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27652" name="Picture 4" descr="chuo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724400"/>
            <a:ext cx="2133600" cy="2133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Flowchart: Connector 15"/>
          <p:cNvSpPr/>
          <p:nvPr/>
        </p:nvSpPr>
        <p:spPr>
          <a:xfrm>
            <a:off x="81153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81026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81026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81026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</a:p>
        </p:txBody>
      </p:sp>
      <p:sp>
        <p:nvSpPr>
          <p:cNvPr id="20" name="Flowchart: Connector 19"/>
          <p:cNvSpPr/>
          <p:nvPr/>
        </p:nvSpPr>
        <p:spPr>
          <a:xfrm>
            <a:off x="80772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80772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80772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23" name="Flowchart: Connector 22"/>
          <p:cNvSpPr/>
          <p:nvPr/>
        </p:nvSpPr>
        <p:spPr>
          <a:xfrm>
            <a:off x="80772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4" name="Flowchart: Connector 23"/>
          <p:cNvSpPr/>
          <p:nvPr/>
        </p:nvSpPr>
        <p:spPr>
          <a:xfrm>
            <a:off x="80899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Flowchart: Connector 24"/>
          <p:cNvSpPr/>
          <p:nvPr/>
        </p:nvSpPr>
        <p:spPr>
          <a:xfrm>
            <a:off x="81026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80772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439568" y="2141532"/>
            <a:ext cx="1312863" cy="769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609600" y="1114635"/>
            <a:ext cx="6576917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None/>
            </a:pP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3: Điền vào chỗ trống:</a:t>
            </a:r>
          </a:p>
        </p:txBody>
      </p:sp>
      <p:sp>
        <p:nvSpPr>
          <p:cNvPr id="32773" name="Text Box 5"/>
          <p:cNvSpPr txBox="1"/>
          <p:nvPr/>
        </p:nvSpPr>
        <p:spPr>
          <a:xfrm>
            <a:off x="1981200" y="2877793"/>
            <a:ext cx="78486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12000cm</a:t>
            </a:r>
            <a:r>
              <a:rPr lang="en-US" altLang="en-US" sz="4400" b="1" baseline="30000" dirty="0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  <a:r>
              <a:rPr lang="en-US" alt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= ……..dm</a:t>
            </a:r>
            <a:r>
              <a:rPr lang="en-US" altLang="en-US" sz="4400" b="1" baseline="30000" dirty="0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81153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81026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81026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81026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</a:p>
        </p:txBody>
      </p:sp>
      <p:sp>
        <p:nvSpPr>
          <p:cNvPr id="20" name="Flowchart: Connector 19"/>
          <p:cNvSpPr/>
          <p:nvPr/>
        </p:nvSpPr>
        <p:spPr>
          <a:xfrm>
            <a:off x="80772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80772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80772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23" name="Flowchart: Connector 22"/>
          <p:cNvSpPr/>
          <p:nvPr/>
        </p:nvSpPr>
        <p:spPr>
          <a:xfrm>
            <a:off x="80772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4" name="Flowchart: Connector 23"/>
          <p:cNvSpPr/>
          <p:nvPr/>
        </p:nvSpPr>
        <p:spPr>
          <a:xfrm>
            <a:off x="80899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Flowchart: Connector 24"/>
          <p:cNvSpPr/>
          <p:nvPr/>
        </p:nvSpPr>
        <p:spPr>
          <a:xfrm>
            <a:off x="81026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80772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638800" y="2852087"/>
            <a:ext cx="749300" cy="769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</a:p>
        </p:txBody>
      </p:sp>
      <p:pic>
        <p:nvPicPr>
          <p:cNvPr id="2" name="Picture 14" descr="an30">
            <a:extLst>
              <a:ext uri="{FF2B5EF4-FFF2-40B4-BE49-F238E27FC236}">
                <a16:creationId xmlns:a16="http://schemas.microsoft.com/office/drawing/2014/main" id="{6C60292E-2AC3-3BCD-862A-E3641AD14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00" y="939800"/>
            <a:ext cx="3124200" cy="269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838200" y="762000"/>
            <a:ext cx="6121400" cy="1143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>
              <a:buNone/>
            </a:pPr>
            <a:r>
              <a:rPr lang="en-US" alt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Câu</a:t>
            </a:r>
            <a:r>
              <a:rPr lang="en-US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4: Điền vào chỗ trống:</a:t>
            </a:r>
          </a:p>
        </p:txBody>
      </p:sp>
      <p:sp>
        <p:nvSpPr>
          <p:cNvPr id="32773" name="Text Box 5"/>
          <p:cNvSpPr txBox="1"/>
          <p:nvPr/>
        </p:nvSpPr>
        <p:spPr>
          <a:xfrm>
            <a:off x="2133600" y="2286000"/>
            <a:ext cx="78486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2,76dm</a:t>
            </a:r>
            <a:r>
              <a:rPr lang="en-US" altLang="en-US" sz="4400" b="1" baseline="30000" dirty="0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  <a:r>
              <a:rPr lang="en-US" altLang="en-US" sz="4400" b="1" dirty="0">
                <a:solidFill>
                  <a:srgbClr val="0000CC"/>
                </a:solidFill>
                <a:latin typeface="Arial" panose="020B0604020202020204" pitchFamily="34" charset="0"/>
              </a:rPr>
              <a:t> = ……..cm</a:t>
            </a:r>
            <a:r>
              <a:rPr lang="en-US" altLang="en-US" sz="4400" b="1" baseline="30000" dirty="0">
                <a:solidFill>
                  <a:srgbClr val="0000CC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81153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10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81026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9</a:t>
            </a:r>
          </a:p>
        </p:txBody>
      </p:sp>
      <p:sp>
        <p:nvSpPr>
          <p:cNvPr id="18" name="Flowchart: Connector 17"/>
          <p:cNvSpPr/>
          <p:nvPr/>
        </p:nvSpPr>
        <p:spPr>
          <a:xfrm>
            <a:off x="81026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</a:p>
        </p:txBody>
      </p:sp>
      <p:sp>
        <p:nvSpPr>
          <p:cNvPr id="19" name="Flowchart: Connector 18"/>
          <p:cNvSpPr/>
          <p:nvPr/>
        </p:nvSpPr>
        <p:spPr>
          <a:xfrm>
            <a:off x="81026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</a:p>
        </p:txBody>
      </p:sp>
      <p:sp>
        <p:nvSpPr>
          <p:cNvPr id="20" name="Flowchart: Connector 19"/>
          <p:cNvSpPr/>
          <p:nvPr/>
        </p:nvSpPr>
        <p:spPr>
          <a:xfrm>
            <a:off x="80772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</a:p>
        </p:txBody>
      </p:sp>
      <p:sp>
        <p:nvSpPr>
          <p:cNvPr id="21" name="Flowchart: Connector 20"/>
          <p:cNvSpPr/>
          <p:nvPr/>
        </p:nvSpPr>
        <p:spPr>
          <a:xfrm>
            <a:off x="80772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</a:t>
            </a:r>
          </a:p>
        </p:txBody>
      </p:sp>
      <p:sp>
        <p:nvSpPr>
          <p:cNvPr id="22" name="Flowchart: Connector 21"/>
          <p:cNvSpPr/>
          <p:nvPr/>
        </p:nvSpPr>
        <p:spPr>
          <a:xfrm>
            <a:off x="80772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</a:p>
        </p:txBody>
      </p:sp>
      <p:sp>
        <p:nvSpPr>
          <p:cNvPr id="23" name="Flowchart: Connector 22"/>
          <p:cNvSpPr/>
          <p:nvPr/>
        </p:nvSpPr>
        <p:spPr>
          <a:xfrm>
            <a:off x="80772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4" name="Flowchart: Connector 23"/>
          <p:cNvSpPr/>
          <p:nvPr/>
        </p:nvSpPr>
        <p:spPr>
          <a:xfrm>
            <a:off x="8089900" y="49403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5" name="Flowchart: Connector 24"/>
          <p:cNvSpPr/>
          <p:nvPr/>
        </p:nvSpPr>
        <p:spPr>
          <a:xfrm>
            <a:off x="81026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6" name="Flowchart: Connector 25"/>
          <p:cNvSpPr/>
          <p:nvPr/>
        </p:nvSpPr>
        <p:spPr>
          <a:xfrm>
            <a:off x="8077200" y="4953000"/>
            <a:ext cx="2362200" cy="1447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</p:txBody>
      </p:sp>
      <p:sp>
        <p:nvSpPr>
          <p:cNvPr id="27" name="TextBox 1"/>
          <p:cNvSpPr txBox="1"/>
          <p:nvPr/>
        </p:nvSpPr>
        <p:spPr>
          <a:xfrm>
            <a:off x="5105400" y="2274095"/>
            <a:ext cx="1312863" cy="76993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2760</a:t>
            </a:r>
          </a:p>
        </p:txBody>
      </p:sp>
      <p:pic>
        <p:nvPicPr>
          <p:cNvPr id="29714" name="Picture 14" descr="an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000" y="1109663"/>
            <a:ext cx="3124200" cy="269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3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5"/>
          <p:cNvGrpSpPr/>
          <p:nvPr/>
        </p:nvGrpSpPr>
        <p:grpSpPr>
          <a:xfrm>
            <a:off x="1524000" y="0"/>
            <a:ext cx="1752600" cy="2590800"/>
            <a:chOff x="4224" y="3120"/>
            <a:chExt cx="1536" cy="1200"/>
          </a:xfrm>
        </p:grpSpPr>
        <p:pic>
          <p:nvPicPr>
            <p:cNvPr id="31767" name="Picture 6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4" y="3504"/>
              <a:ext cx="458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8" name="Picture 7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4" y="3936"/>
              <a:ext cx="367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9" name="Picture 8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6" y="3120"/>
              <a:ext cx="458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70" name="Picture 9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4" y="3120"/>
              <a:ext cx="576" cy="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71" name="Picture 10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4" y="3120"/>
              <a:ext cx="816" cy="5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1747" name="Group 5"/>
          <p:cNvGrpSpPr/>
          <p:nvPr/>
        </p:nvGrpSpPr>
        <p:grpSpPr>
          <a:xfrm rot="10800000">
            <a:off x="8686800" y="4495800"/>
            <a:ext cx="1981200" cy="2362200"/>
            <a:chOff x="4224" y="3120"/>
            <a:chExt cx="1536" cy="1200"/>
          </a:xfrm>
        </p:grpSpPr>
        <p:pic>
          <p:nvPicPr>
            <p:cNvPr id="31762" name="Picture 6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4" y="3504"/>
              <a:ext cx="458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3" name="Picture 7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4" y="3936"/>
              <a:ext cx="367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4" name="Picture 8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6" y="3120"/>
              <a:ext cx="458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5" name="Picture 9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4" y="3120"/>
              <a:ext cx="576" cy="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6" name="Picture 10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4" y="3120"/>
              <a:ext cx="816" cy="5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1748" name="Group 5"/>
          <p:cNvGrpSpPr/>
          <p:nvPr/>
        </p:nvGrpSpPr>
        <p:grpSpPr>
          <a:xfrm rot="-5400000">
            <a:off x="1638300" y="4381500"/>
            <a:ext cx="2362200" cy="2590800"/>
            <a:chOff x="4224" y="3120"/>
            <a:chExt cx="1536" cy="1200"/>
          </a:xfrm>
        </p:grpSpPr>
        <p:pic>
          <p:nvPicPr>
            <p:cNvPr id="31757" name="Picture 6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4" y="3504"/>
              <a:ext cx="458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8" name="Picture 7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4" y="3936"/>
              <a:ext cx="367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9" name="Picture 8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6" y="3120"/>
              <a:ext cx="458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0" name="Picture 9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4" y="3120"/>
              <a:ext cx="576" cy="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61" name="Picture 10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4" y="3120"/>
              <a:ext cx="816" cy="525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1749" name="Group 5"/>
          <p:cNvGrpSpPr/>
          <p:nvPr/>
        </p:nvGrpSpPr>
        <p:grpSpPr>
          <a:xfrm rot="5400000">
            <a:off x="8486775" y="-66675"/>
            <a:ext cx="1981200" cy="2362200"/>
            <a:chOff x="4224" y="3120"/>
            <a:chExt cx="1536" cy="1200"/>
          </a:xfrm>
        </p:grpSpPr>
        <p:pic>
          <p:nvPicPr>
            <p:cNvPr id="31752" name="Picture 6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4" y="3504"/>
              <a:ext cx="458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3" name="Picture 7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4" y="3936"/>
              <a:ext cx="367" cy="38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4" name="Picture 8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6" y="3120"/>
              <a:ext cx="458" cy="4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5" name="Picture 9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84" y="3120"/>
              <a:ext cx="576" cy="3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1756" name="Picture 10" descr="hoado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24" y="3120"/>
              <a:ext cx="816" cy="5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1750" name="Text Box 26"/>
          <p:cNvSpPr txBox="1"/>
          <p:nvPr/>
        </p:nvSpPr>
        <p:spPr>
          <a:xfrm>
            <a:off x="3429000" y="1524000"/>
            <a:ext cx="5029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vi-VN" altLang="en-US" sz="1800" dirty="0">
              <a:latin typeface="Arial" panose="020B0604020202020204" pitchFamily="34" charset="0"/>
            </a:endParaRPr>
          </a:p>
        </p:txBody>
      </p:sp>
      <p:sp>
        <p:nvSpPr>
          <p:cNvPr id="46107" name="Text Box 27"/>
          <p:cNvSpPr txBox="1"/>
          <p:nvPr/>
        </p:nvSpPr>
        <p:spPr>
          <a:xfrm>
            <a:off x="2209800" y="2209800"/>
            <a:ext cx="8077200" cy="26301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latin typeface="Times New Roman" panose="02020603050405020304" pitchFamily="18" charset="0"/>
              </a:rPr>
              <a:t>Bài sau : </a:t>
            </a:r>
            <a:r>
              <a:rPr lang="en-US" altLang="en-US" sz="6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Mét khối</a:t>
            </a: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66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0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/>
          <p:nvPr/>
        </p:nvSpPr>
        <p:spPr>
          <a:xfrm>
            <a:off x="2133600" y="5343525"/>
            <a:ext cx="808355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Vậy thể tích của hình A lớn hơn thể tích của hình B.</a:t>
            </a:r>
          </a:p>
        </p:txBody>
      </p:sp>
      <p:sp>
        <p:nvSpPr>
          <p:cNvPr id="58374" name="Text Box 6"/>
          <p:cNvSpPr txBox="1"/>
          <p:nvPr/>
        </p:nvSpPr>
        <p:spPr>
          <a:xfrm>
            <a:off x="2978943" y="881688"/>
            <a:ext cx="62341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So sánh thể tích hai hình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8375" name="Text Box 7"/>
          <p:cNvSpPr txBox="1"/>
          <p:nvPr/>
        </p:nvSpPr>
        <p:spPr>
          <a:xfrm>
            <a:off x="3486150" y="4019550"/>
            <a:ext cx="4778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.VnAristote" panose="020B7200000000000000" pitchFamily="34" charset="0"/>
              </a:rPr>
              <a:t>A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2667000" y="2046288"/>
            <a:ext cx="2493963" cy="2006600"/>
            <a:chOff x="720" y="1495"/>
            <a:chExt cx="1571" cy="1264"/>
          </a:xfrm>
        </p:grpSpPr>
        <p:sp>
          <p:nvSpPr>
            <p:cNvPr id="8234" name="AutoShape 9"/>
            <p:cNvSpPr/>
            <p:nvPr/>
          </p:nvSpPr>
          <p:spPr>
            <a:xfrm>
              <a:off x="1252" y="2067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35" name="AutoShape 10"/>
            <p:cNvSpPr/>
            <p:nvPr/>
          </p:nvSpPr>
          <p:spPr>
            <a:xfrm>
              <a:off x="1138" y="2184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36" name="AutoShape 11"/>
            <p:cNvSpPr/>
            <p:nvPr/>
          </p:nvSpPr>
          <p:spPr>
            <a:xfrm>
              <a:off x="958" y="2095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37" name="AutoShape 12"/>
            <p:cNvSpPr/>
            <p:nvPr/>
          </p:nvSpPr>
          <p:spPr>
            <a:xfrm>
              <a:off x="844" y="2212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38" name="AutoShape 13"/>
            <p:cNvSpPr/>
            <p:nvPr/>
          </p:nvSpPr>
          <p:spPr>
            <a:xfrm>
              <a:off x="1260" y="2095"/>
              <a:ext cx="421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39" name="AutoShape 14"/>
            <p:cNvSpPr/>
            <p:nvPr/>
          </p:nvSpPr>
          <p:spPr>
            <a:xfrm>
              <a:off x="1146" y="2212"/>
              <a:ext cx="421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40" name="AutoShape 15"/>
            <p:cNvSpPr/>
            <p:nvPr/>
          </p:nvSpPr>
          <p:spPr>
            <a:xfrm>
              <a:off x="1561" y="2095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41" name="AutoShape 16"/>
            <p:cNvSpPr/>
            <p:nvPr/>
          </p:nvSpPr>
          <p:spPr>
            <a:xfrm>
              <a:off x="1447" y="2212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42" name="AutoShape 17"/>
            <p:cNvSpPr/>
            <p:nvPr/>
          </p:nvSpPr>
          <p:spPr>
            <a:xfrm>
              <a:off x="1252" y="1768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43" name="AutoShape 18"/>
            <p:cNvSpPr/>
            <p:nvPr/>
          </p:nvSpPr>
          <p:spPr>
            <a:xfrm>
              <a:off x="1138" y="1885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44" name="AutoShape 19"/>
            <p:cNvSpPr/>
            <p:nvPr/>
          </p:nvSpPr>
          <p:spPr>
            <a:xfrm>
              <a:off x="958" y="1796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45" name="AutoShape 20"/>
            <p:cNvSpPr/>
            <p:nvPr/>
          </p:nvSpPr>
          <p:spPr>
            <a:xfrm>
              <a:off x="844" y="1913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46" name="AutoShape 21"/>
            <p:cNvSpPr/>
            <p:nvPr/>
          </p:nvSpPr>
          <p:spPr>
            <a:xfrm>
              <a:off x="1260" y="1796"/>
              <a:ext cx="421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47" name="AutoShape 22"/>
            <p:cNvSpPr/>
            <p:nvPr/>
          </p:nvSpPr>
          <p:spPr>
            <a:xfrm>
              <a:off x="1146" y="1913"/>
              <a:ext cx="421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48" name="AutoShape 23"/>
            <p:cNvSpPr/>
            <p:nvPr/>
          </p:nvSpPr>
          <p:spPr>
            <a:xfrm>
              <a:off x="1561" y="1796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49" name="AutoShape 24"/>
            <p:cNvSpPr/>
            <p:nvPr/>
          </p:nvSpPr>
          <p:spPr>
            <a:xfrm>
              <a:off x="1447" y="1913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50" name="AutoShape 25"/>
            <p:cNvSpPr/>
            <p:nvPr/>
          </p:nvSpPr>
          <p:spPr>
            <a:xfrm>
              <a:off x="1139" y="1588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51" name="AutoShape 26"/>
            <p:cNvSpPr/>
            <p:nvPr/>
          </p:nvSpPr>
          <p:spPr>
            <a:xfrm>
              <a:off x="957" y="1500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52" name="AutoShape 27"/>
            <p:cNvSpPr/>
            <p:nvPr/>
          </p:nvSpPr>
          <p:spPr>
            <a:xfrm>
              <a:off x="843" y="1617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53" name="AutoShape 28"/>
            <p:cNvSpPr/>
            <p:nvPr/>
          </p:nvSpPr>
          <p:spPr>
            <a:xfrm>
              <a:off x="1260" y="1500"/>
              <a:ext cx="421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54" name="AutoShape 29"/>
            <p:cNvSpPr/>
            <p:nvPr/>
          </p:nvSpPr>
          <p:spPr>
            <a:xfrm>
              <a:off x="1146" y="1617"/>
              <a:ext cx="421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55" name="AutoShape 30"/>
            <p:cNvSpPr/>
            <p:nvPr/>
          </p:nvSpPr>
          <p:spPr>
            <a:xfrm>
              <a:off x="1561" y="1500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56" name="AutoShape 31"/>
            <p:cNvSpPr/>
            <p:nvPr/>
          </p:nvSpPr>
          <p:spPr>
            <a:xfrm>
              <a:off x="1447" y="1617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57" name="AutoShape 32"/>
            <p:cNvSpPr/>
            <p:nvPr/>
          </p:nvSpPr>
          <p:spPr>
            <a:xfrm>
              <a:off x="1867" y="2090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58" name="AutoShape 33"/>
            <p:cNvSpPr/>
            <p:nvPr/>
          </p:nvSpPr>
          <p:spPr>
            <a:xfrm>
              <a:off x="835" y="2221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59" name="AutoShape 34"/>
            <p:cNvSpPr/>
            <p:nvPr/>
          </p:nvSpPr>
          <p:spPr>
            <a:xfrm>
              <a:off x="721" y="2338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60" name="AutoShape 35"/>
            <p:cNvSpPr/>
            <p:nvPr/>
          </p:nvSpPr>
          <p:spPr>
            <a:xfrm>
              <a:off x="1137" y="2221"/>
              <a:ext cx="421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61" name="AutoShape 36"/>
            <p:cNvSpPr/>
            <p:nvPr/>
          </p:nvSpPr>
          <p:spPr>
            <a:xfrm>
              <a:off x="1023" y="2338"/>
              <a:ext cx="421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62" name="AutoShape 37"/>
            <p:cNvSpPr/>
            <p:nvPr/>
          </p:nvSpPr>
          <p:spPr>
            <a:xfrm>
              <a:off x="1324" y="2338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63" name="AutoShape 38"/>
            <p:cNvSpPr/>
            <p:nvPr/>
          </p:nvSpPr>
          <p:spPr>
            <a:xfrm>
              <a:off x="1868" y="1792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64" name="AutoShape 39"/>
            <p:cNvSpPr/>
            <p:nvPr/>
          </p:nvSpPr>
          <p:spPr>
            <a:xfrm>
              <a:off x="835" y="1922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65" name="AutoShape 40"/>
            <p:cNvSpPr/>
            <p:nvPr/>
          </p:nvSpPr>
          <p:spPr>
            <a:xfrm>
              <a:off x="721" y="2039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66" name="AutoShape 41"/>
            <p:cNvSpPr/>
            <p:nvPr/>
          </p:nvSpPr>
          <p:spPr>
            <a:xfrm>
              <a:off x="1137" y="1922"/>
              <a:ext cx="421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67" name="AutoShape 42"/>
            <p:cNvSpPr/>
            <p:nvPr/>
          </p:nvSpPr>
          <p:spPr>
            <a:xfrm>
              <a:off x="1023" y="2039"/>
              <a:ext cx="421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68" name="AutoShape 43"/>
            <p:cNvSpPr/>
            <p:nvPr/>
          </p:nvSpPr>
          <p:spPr>
            <a:xfrm>
              <a:off x="1324" y="2039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69" name="AutoShape 44"/>
            <p:cNvSpPr/>
            <p:nvPr/>
          </p:nvSpPr>
          <p:spPr>
            <a:xfrm>
              <a:off x="1869" y="1495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FontTx/>
                <a:buNone/>
              </a:pPr>
              <a:endParaRPr lang="en-US" altLang="en-US" sz="28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70" name="AutoShape 45"/>
            <p:cNvSpPr/>
            <p:nvPr/>
          </p:nvSpPr>
          <p:spPr>
            <a:xfrm>
              <a:off x="720" y="1743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71" name="AutoShape 46"/>
            <p:cNvSpPr/>
            <p:nvPr/>
          </p:nvSpPr>
          <p:spPr>
            <a:xfrm>
              <a:off x="1023" y="1743"/>
              <a:ext cx="421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72" name="AutoShape 47"/>
            <p:cNvSpPr/>
            <p:nvPr/>
          </p:nvSpPr>
          <p:spPr>
            <a:xfrm>
              <a:off x="1324" y="1743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73" name="AutoShape 48"/>
            <p:cNvSpPr/>
            <p:nvPr/>
          </p:nvSpPr>
          <p:spPr>
            <a:xfrm>
              <a:off x="1744" y="2215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74" name="AutoShape 49"/>
            <p:cNvSpPr/>
            <p:nvPr/>
          </p:nvSpPr>
          <p:spPr>
            <a:xfrm>
              <a:off x="1744" y="1916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75" name="AutoShape 50"/>
            <p:cNvSpPr/>
            <p:nvPr/>
          </p:nvSpPr>
          <p:spPr>
            <a:xfrm>
              <a:off x="1623" y="2338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76" name="AutoShape 51"/>
            <p:cNvSpPr/>
            <p:nvPr/>
          </p:nvSpPr>
          <p:spPr>
            <a:xfrm>
              <a:off x="1623" y="2039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52"/>
          <p:cNvGrpSpPr/>
          <p:nvPr/>
        </p:nvGrpSpPr>
        <p:grpSpPr>
          <a:xfrm>
            <a:off x="7048500" y="2025650"/>
            <a:ext cx="2005013" cy="2000250"/>
            <a:chOff x="3480" y="1482"/>
            <a:chExt cx="1263" cy="1260"/>
          </a:xfrm>
        </p:grpSpPr>
        <p:sp>
          <p:nvSpPr>
            <p:cNvPr id="8202" name="AutoShape 53"/>
            <p:cNvSpPr/>
            <p:nvPr/>
          </p:nvSpPr>
          <p:spPr>
            <a:xfrm>
              <a:off x="4012" y="2050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03" name="AutoShape 54"/>
            <p:cNvSpPr/>
            <p:nvPr/>
          </p:nvSpPr>
          <p:spPr>
            <a:xfrm>
              <a:off x="3898" y="2167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04" name="AutoShape 55"/>
            <p:cNvSpPr/>
            <p:nvPr/>
          </p:nvSpPr>
          <p:spPr>
            <a:xfrm>
              <a:off x="3718" y="2078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05" name="AutoShape 56"/>
            <p:cNvSpPr/>
            <p:nvPr/>
          </p:nvSpPr>
          <p:spPr>
            <a:xfrm>
              <a:off x="3604" y="2195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06" name="AutoShape 57"/>
            <p:cNvSpPr/>
            <p:nvPr/>
          </p:nvSpPr>
          <p:spPr>
            <a:xfrm>
              <a:off x="4020" y="2078"/>
              <a:ext cx="421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07" name="AutoShape 58"/>
            <p:cNvSpPr/>
            <p:nvPr/>
          </p:nvSpPr>
          <p:spPr>
            <a:xfrm>
              <a:off x="3906" y="2195"/>
              <a:ext cx="421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08" name="AutoShape 59"/>
            <p:cNvSpPr/>
            <p:nvPr/>
          </p:nvSpPr>
          <p:spPr>
            <a:xfrm>
              <a:off x="4321" y="2078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09" name="AutoShape 60"/>
            <p:cNvSpPr/>
            <p:nvPr/>
          </p:nvSpPr>
          <p:spPr>
            <a:xfrm>
              <a:off x="4207" y="2195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10" name="AutoShape 61"/>
            <p:cNvSpPr/>
            <p:nvPr/>
          </p:nvSpPr>
          <p:spPr>
            <a:xfrm>
              <a:off x="4012" y="1751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11" name="AutoShape 62"/>
            <p:cNvSpPr/>
            <p:nvPr/>
          </p:nvSpPr>
          <p:spPr>
            <a:xfrm>
              <a:off x="3898" y="1868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12" name="AutoShape 63"/>
            <p:cNvSpPr/>
            <p:nvPr/>
          </p:nvSpPr>
          <p:spPr>
            <a:xfrm>
              <a:off x="3718" y="1779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13" name="AutoShape 64"/>
            <p:cNvSpPr/>
            <p:nvPr/>
          </p:nvSpPr>
          <p:spPr>
            <a:xfrm>
              <a:off x="3604" y="1896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14" name="AutoShape 65"/>
            <p:cNvSpPr/>
            <p:nvPr/>
          </p:nvSpPr>
          <p:spPr>
            <a:xfrm>
              <a:off x="4020" y="1779"/>
              <a:ext cx="421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15" name="AutoShape 66"/>
            <p:cNvSpPr/>
            <p:nvPr/>
          </p:nvSpPr>
          <p:spPr>
            <a:xfrm>
              <a:off x="3906" y="1896"/>
              <a:ext cx="421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16" name="AutoShape 67"/>
            <p:cNvSpPr/>
            <p:nvPr/>
          </p:nvSpPr>
          <p:spPr>
            <a:xfrm>
              <a:off x="4321" y="1779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17" name="AutoShape 68"/>
            <p:cNvSpPr/>
            <p:nvPr/>
          </p:nvSpPr>
          <p:spPr>
            <a:xfrm>
              <a:off x="4207" y="1896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18" name="AutoShape 69"/>
            <p:cNvSpPr/>
            <p:nvPr/>
          </p:nvSpPr>
          <p:spPr>
            <a:xfrm>
              <a:off x="3899" y="1571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19" name="AutoShape 70"/>
            <p:cNvSpPr/>
            <p:nvPr/>
          </p:nvSpPr>
          <p:spPr>
            <a:xfrm>
              <a:off x="3732" y="1482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20" name="AutoShape 71"/>
            <p:cNvSpPr/>
            <p:nvPr/>
          </p:nvSpPr>
          <p:spPr>
            <a:xfrm>
              <a:off x="3610" y="1602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21" name="AutoShape 72"/>
            <p:cNvSpPr/>
            <p:nvPr/>
          </p:nvSpPr>
          <p:spPr>
            <a:xfrm>
              <a:off x="4020" y="1483"/>
              <a:ext cx="421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22" name="AutoShape 73"/>
            <p:cNvSpPr/>
            <p:nvPr/>
          </p:nvSpPr>
          <p:spPr>
            <a:xfrm>
              <a:off x="3906" y="1600"/>
              <a:ext cx="421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23" name="AutoShape 74"/>
            <p:cNvSpPr/>
            <p:nvPr/>
          </p:nvSpPr>
          <p:spPr>
            <a:xfrm>
              <a:off x="3595" y="2204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24" name="AutoShape 75"/>
            <p:cNvSpPr/>
            <p:nvPr/>
          </p:nvSpPr>
          <p:spPr>
            <a:xfrm>
              <a:off x="3481" y="2321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25" name="AutoShape 76"/>
            <p:cNvSpPr/>
            <p:nvPr/>
          </p:nvSpPr>
          <p:spPr>
            <a:xfrm>
              <a:off x="3897" y="2204"/>
              <a:ext cx="421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26" name="AutoShape 77"/>
            <p:cNvSpPr/>
            <p:nvPr/>
          </p:nvSpPr>
          <p:spPr>
            <a:xfrm>
              <a:off x="3783" y="2321"/>
              <a:ext cx="421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27" name="AutoShape 78"/>
            <p:cNvSpPr/>
            <p:nvPr/>
          </p:nvSpPr>
          <p:spPr>
            <a:xfrm>
              <a:off x="4084" y="2321"/>
              <a:ext cx="422" cy="421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28" name="AutoShape 79"/>
            <p:cNvSpPr/>
            <p:nvPr/>
          </p:nvSpPr>
          <p:spPr>
            <a:xfrm>
              <a:off x="3595" y="1905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29" name="AutoShape 80"/>
            <p:cNvSpPr/>
            <p:nvPr/>
          </p:nvSpPr>
          <p:spPr>
            <a:xfrm>
              <a:off x="3481" y="2022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30" name="AutoShape 81"/>
            <p:cNvSpPr/>
            <p:nvPr/>
          </p:nvSpPr>
          <p:spPr>
            <a:xfrm>
              <a:off x="3783" y="2022"/>
              <a:ext cx="421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31" name="AutoShape 82"/>
            <p:cNvSpPr/>
            <p:nvPr/>
          </p:nvSpPr>
          <p:spPr>
            <a:xfrm>
              <a:off x="4084" y="2022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32" name="AutoShape 83"/>
            <p:cNvSpPr/>
            <p:nvPr/>
          </p:nvSpPr>
          <p:spPr>
            <a:xfrm>
              <a:off x="3480" y="1728"/>
              <a:ext cx="422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233" name="AutoShape 84"/>
            <p:cNvSpPr/>
            <p:nvPr/>
          </p:nvSpPr>
          <p:spPr>
            <a:xfrm>
              <a:off x="3783" y="1726"/>
              <a:ext cx="421" cy="422"/>
            </a:xfrm>
            <a:prstGeom prst="cube">
              <a:avLst>
                <a:gd name="adj" fmla="val 29167"/>
              </a:avLst>
            </a:prstGeom>
            <a:solidFill>
              <a:srgbClr val="FFFF99"/>
            </a:solidFill>
            <a:ln w="9525" cap="flat" cmpd="sng">
              <a:solidFill>
                <a:srgbClr val="CC00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24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58453" name="Text Box 85"/>
          <p:cNvSpPr txBox="1"/>
          <p:nvPr/>
        </p:nvSpPr>
        <p:spPr>
          <a:xfrm>
            <a:off x="7543800" y="4000500"/>
            <a:ext cx="4524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339933"/>
                </a:solidFill>
                <a:latin typeface=".VnAristote" panose="020B7200000000000000" pitchFamily="34" charset="0"/>
              </a:rPr>
              <a:t>B</a:t>
            </a:r>
          </a:p>
        </p:txBody>
      </p:sp>
      <p:sp>
        <p:nvSpPr>
          <p:cNvPr id="58454" name="Text Box 86"/>
          <p:cNvSpPr txBox="1"/>
          <p:nvPr/>
        </p:nvSpPr>
        <p:spPr>
          <a:xfrm>
            <a:off x="42863" y="4430713"/>
            <a:ext cx="6019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Hình A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34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 hình lập phương nhỏ</a:t>
            </a:r>
          </a:p>
        </p:txBody>
      </p:sp>
      <p:sp>
        <p:nvSpPr>
          <p:cNvPr id="58455" name="Text Box 87"/>
          <p:cNvSpPr txBox="1"/>
          <p:nvPr/>
        </p:nvSpPr>
        <p:spPr>
          <a:xfrm>
            <a:off x="6477000" y="4430713"/>
            <a:ext cx="55546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latin typeface="Times New Roman" panose="02020603050405020304" pitchFamily="18" charset="0"/>
              </a:rPr>
              <a:t>Hình B </a:t>
            </a:r>
            <a:r>
              <a:rPr lang="en-US" altLang="en-US" sz="2800" b="1" i="1" dirty="0" err="1">
                <a:latin typeface="Times New Roman" panose="02020603050405020304" pitchFamily="18" charset="0"/>
              </a:rPr>
              <a:t>có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: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24 </a:t>
            </a:r>
            <a:r>
              <a:rPr lang="en-US" altLang="en-US" sz="2800" b="1" i="1" dirty="0">
                <a:latin typeface="Times New Roman" panose="02020603050405020304" pitchFamily="18" charset="0"/>
              </a:rPr>
              <a:t>hình lập phương nhỏ</a:t>
            </a:r>
          </a:p>
        </p:txBody>
      </p:sp>
    </p:spTree>
    <p:extLst>
      <p:ext uri="{BB962C8B-B14F-4D97-AF65-F5344CB8AC3E}">
        <p14:creationId xmlns:p14="http://schemas.microsoft.com/office/powerpoint/2010/main" val="392324759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4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4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4" grpId="0"/>
      <p:bldP spid="58375" grpId="0"/>
      <p:bldP spid="58453" grpId="0"/>
      <p:bldP spid="58454" grpId="0"/>
      <p:bldP spid="584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icture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" y="0"/>
            <a:ext cx="1208976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1" name="WordArt 5"/>
          <p:cNvSpPr>
            <a:spLocks noTextEdit="1"/>
          </p:cNvSpPr>
          <p:nvPr/>
        </p:nvSpPr>
        <p:spPr>
          <a:xfrm>
            <a:off x="2603500" y="223838"/>
            <a:ext cx="6969125" cy="1031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>
                <a:ln w="254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TIẾT HỌC KẾT THÚC</a:t>
            </a:r>
          </a:p>
        </p:txBody>
      </p:sp>
      <p:pic>
        <p:nvPicPr>
          <p:cNvPr id="32775" name="01_PhuongThuy_NhoOnThayCo_PhuongThuy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124200" y="1504950"/>
            <a:ext cx="5486400" cy="3886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>
              <a:lnSpc>
                <a:spcPct val="90000"/>
              </a:lnSpc>
              <a:buNone/>
            </a:pPr>
            <a:r>
              <a:rPr sz="36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</a:t>
            </a:r>
          </a:p>
          <a:p>
            <a:pPr algn="ctr">
              <a:lnSpc>
                <a:spcPct val="90000"/>
              </a:lnSpc>
              <a:buNone/>
            </a:pPr>
            <a:r>
              <a:rPr sz="36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 tốt !</a:t>
            </a:r>
            <a:endParaRPr sz="36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720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flower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28600"/>
            <a:ext cx="3810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8" descr="flower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304800"/>
            <a:ext cx="3048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WordArt 122"/>
          <p:cNvSpPr>
            <a:spLocks noTextEdit="1"/>
          </p:cNvSpPr>
          <p:nvPr/>
        </p:nvSpPr>
        <p:spPr>
          <a:xfrm>
            <a:off x="1997075" y="2125663"/>
            <a:ext cx="7924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b="1" dirty="0" err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Xăng-ti-mét</a:t>
            </a:r>
            <a:r>
              <a:rPr lang="en-US" sz="3600" b="1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endParaRPr lang="en-US" sz="3600" b="1" dirty="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3600" b="1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-xi-</a:t>
            </a:r>
            <a:r>
              <a:rPr lang="en-US" sz="3600" b="1" dirty="0" err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mét</a:t>
            </a:r>
            <a:r>
              <a:rPr lang="en-US" sz="3600" b="1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khối</a:t>
            </a:r>
            <a:endParaRPr lang="en-US" sz="3600" b="1" dirty="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1" name="AutoShape 10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102" name="AutoShape 12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103" name="AutoShape 14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104" name="AutoShape 16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105" name="AutoShape 18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106" name="AutoShape 20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107" name="AutoShape 22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4108" name="Hộp Văn bản 1"/>
          <p:cNvSpPr txBox="1"/>
          <p:nvPr/>
        </p:nvSpPr>
        <p:spPr>
          <a:xfrm>
            <a:off x="4419600" y="1295400"/>
            <a:ext cx="2695575" cy="8302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TOÁN 5</a:t>
            </a:r>
          </a:p>
        </p:txBody>
      </p:sp>
    </p:spTree>
    <p:extLst>
      <p:ext uri="{BB962C8B-B14F-4D97-AF65-F5344CB8AC3E}">
        <p14:creationId xmlns:p14="http://schemas.microsoft.com/office/powerpoint/2010/main" val="13920475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0" name="Google Shape;544;p46"/>
          <p:cNvGrpSpPr/>
          <p:nvPr/>
        </p:nvGrpSpPr>
        <p:grpSpPr>
          <a:xfrm>
            <a:off x="1270000" y="957263"/>
            <a:ext cx="804863" cy="947737"/>
            <a:chOff x="7239422" y="533902"/>
            <a:chExt cx="603540" cy="711075"/>
          </a:xfrm>
        </p:grpSpPr>
        <p:sp>
          <p:nvSpPr>
            <p:cNvPr id="5142" name="Google Shape;545;p46"/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946612621"/>
                </a:cxn>
                <a:cxn ang="0">
                  <a:pos x="1492431469" y="158929561"/>
                </a:cxn>
                <a:cxn ang="0">
                  <a:pos x="1312788174" y="207286981"/>
                </a:cxn>
                <a:cxn ang="0">
                  <a:pos x="1817182192" y="2147483646"/>
                </a:cxn>
                <a:cxn ang="0">
                  <a:pos x="20728623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955403965"/>
                </a:cxn>
                <a:cxn ang="0">
                  <a:pos x="2147483646" y="69107660"/>
                </a:cxn>
                <a:cxn ang="0">
                  <a:pos x="2147483646" y="0"/>
                </a:cxn>
              </a:cxnLst>
              <a:rect l="0" t="0" r="0" b="0"/>
              <a:pathLst>
                <a:path w="927" h="864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Google Shape;546;p46"/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>
                <a:cxn ang="0">
                  <a:pos x="1105555921" y="0"/>
                </a:cxn>
                <a:cxn ang="0">
                  <a:pos x="6892791" y="1174606698"/>
                </a:cxn>
                <a:cxn ang="0">
                  <a:pos x="1105555921" y="2147483646"/>
                </a:cxn>
                <a:cxn ang="0">
                  <a:pos x="2147483646" y="1174606698"/>
                </a:cxn>
                <a:cxn ang="0">
                  <a:pos x="1105555921" y="0"/>
                </a:cxn>
              </a:cxnLst>
              <a:rect l="0" t="0" r="0" b="0"/>
              <a:pathLst>
                <a:path w="328" h="34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4" name="Google Shape;547;p46"/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>
                <a:cxn ang="0">
                  <a:pos x="718555721" y="6892464"/>
                </a:cxn>
                <a:cxn ang="0">
                  <a:pos x="0" y="670199721"/>
                </a:cxn>
                <a:cxn ang="0">
                  <a:pos x="718555721" y="1388755441"/>
                </a:cxn>
                <a:cxn ang="0">
                  <a:pos x="1381862978" y="670199721"/>
                </a:cxn>
                <a:cxn ang="0">
                  <a:pos x="718555721" y="6892464"/>
                </a:cxn>
              </a:cxnLst>
              <a:rect l="0" t="0" r="0" b="0"/>
              <a:pathLst>
                <a:path w="201" h="201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5" name="Google Shape;548;p46"/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1609907682"/>
                </a:cxn>
                <a:cxn ang="0">
                  <a:pos x="0" y="1755016207"/>
                </a:cxn>
                <a:cxn ang="0">
                  <a:pos x="1679002378" y="2147483646"/>
                </a:cxn>
                <a:cxn ang="0">
                  <a:pos x="183793141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21234186"/>
                </a:cxn>
                <a:cxn ang="0">
                  <a:pos x="2147483646" y="0"/>
                </a:cxn>
              </a:cxnLst>
              <a:rect l="0" t="0" r="0" b="0"/>
              <a:pathLst>
                <a:path w="783" h="771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6" name="Google Shape;549;p46"/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>
                <a:cxn ang="0">
                  <a:pos x="2147483646" y="6892539"/>
                </a:cxn>
                <a:cxn ang="0">
                  <a:pos x="2147483646" y="1692821949"/>
                </a:cxn>
                <a:cxn ang="0">
                  <a:pos x="988032812" y="1589179020"/>
                </a:cxn>
                <a:cxn ang="0">
                  <a:pos x="214177697" y="1761929426"/>
                </a:cxn>
                <a:cxn ang="0">
                  <a:pos x="1450996365" y="2147483646"/>
                </a:cxn>
                <a:cxn ang="0">
                  <a:pos x="580391194" y="2147483646"/>
                </a:cxn>
                <a:cxn ang="0">
                  <a:pos x="87060498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51750708"/>
                </a:cxn>
                <a:cxn ang="0">
                  <a:pos x="2147483646" y="13821457"/>
                </a:cxn>
                <a:cxn ang="0">
                  <a:pos x="2147483646" y="6892539"/>
                </a:cxn>
              </a:cxnLst>
              <a:rect l="0" t="0" r="0" b="0"/>
              <a:pathLst>
                <a:path w="887" h="88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BFE2449B-2328-A9CA-501D-03D03A502090}"/>
              </a:ext>
            </a:extLst>
          </p:cNvPr>
          <p:cNvSpPr/>
          <p:nvPr/>
        </p:nvSpPr>
        <p:spPr>
          <a:xfrm>
            <a:off x="514969" y="454434"/>
            <a:ext cx="11049000" cy="6096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441;p46">
            <a:extLst>
              <a:ext uri="{FF2B5EF4-FFF2-40B4-BE49-F238E27FC236}">
                <a16:creationId xmlns:a16="http://schemas.microsoft.com/office/drawing/2014/main" id="{E8467501-84CB-8E34-C342-9D47F59FCD6F}"/>
              </a:ext>
            </a:extLst>
          </p:cNvPr>
          <p:cNvSpPr/>
          <p:nvPr/>
        </p:nvSpPr>
        <p:spPr>
          <a:xfrm rot="359481">
            <a:off x="2625725" y="2155825"/>
            <a:ext cx="1089025" cy="1011238"/>
          </a:xfrm>
          <a:custGeom>
            <a:avLst/>
            <a:gdLst/>
            <a:ahLst/>
            <a:cxnLst/>
            <a:rect l="l" t="t" r="r" b="b"/>
            <a:pathLst>
              <a:path w="14918" h="13841" extrusionOk="0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lIns="121900" tIns="121900" rIns="121900" bIns="12190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Google Shape;442;p46">
            <a:extLst>
              <a:ext uri="{FF2B5EF4-FFF2-40B4-BE49-F238E27FC236}">
                <a16:creationId xmlns:a16="http://schemas.microsoft.com/office/drawing/2014/main" id="{738FB558-8259-EA80-7C11-36503D99556C}"/>
              </a:ext>
            </a:extLst>
          </p:cNvPr>
          <p:cNvSpPr/>
          <p:nvPr/>
        </p:nvSpPr>
        <p:spPr>
          <a:xfrm rot="359481">
            <a:off x="2611438" y="3938588"/>
            <a:ext cx="1090612" cy="1011237"/>
          </a:xfrm>
          <a:custGeom>
            <a:avLst/>
            <a:gdLst/>
            <a:ahLst/>
            <a:cxnLst>
              <a:cxn ang="0">
                <a:pos x="2147483646" y="0"/>
              </a:cxn>
              <a:cxn ang="0">
                <a:pos x="2147483646" y="61620798"/>
              </a:cxn>
              <a:cxn ang="0">
                <a:pos x="1492985468" y="407154147"/>
              </a:cxn>
              <a:cxn ang="0">
                <a:pos x="1212049212" y="576018817"/>
              </a:cxn>
              <a:cxn ang="0">
                <a:pos x="87523989" y="2147483646"/>
              </a:cxn>
              <a:cxn ang="0">
                <a:pos x="384087988" y="2147483646"/>
              </a:cxn>
              <a:cxn ang="0">
                <a:pos x="1158522519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1740146873"/>
              </a:cxn>
              <a:cxn ang="0">
                <a:pos x="2147483646" y="432114188"/>
              </a:cxn>
              <a:cxn ang="0">
                <a:pos x="2147483646" y="0"/>
              </a:cxn>
            </a:cxnLst>
            <a:rect l="0" t="0" r="0" b="0"/>
            <a:pathLst>
              <a:path w="14918" h="13841">
                <a:moveTo>
                  <a:pt x="7643" y="0"/>
                </a:moveTo>
                <a:cubicBezTo>
                  <a:pt x="7140" y="0"/>
                  <a:pt x="6669" y="57"/>
                  <a:pt x="6257" y="158"/>
                </a:cubicBezTo>
                <a:cubicBezTo>
                  <a:pt x="5550" y="338"/>
                  <a:pt x="4685" y="591"/>
                  <a:pt x="3821" y="1044"/>
                </a:cubicBezTo>
                <a:cubicBezTo>
                  <a:pt x="3578" y="1171"/>
                  <a:pt x="3345" y="1318"/>
                  <a:pt x="3102" y="1477"/>
                </a:cubicBezTo>
                <a:cubicBezTo>
                  <a:pt x="1783" y="2394"/>
                  <a:pt x="603" y="3913"/>
                  <a:pt x="224" y="6528"/>
                </a:cubicBezTo>
                <a:cubicBezTo>
                  <a:pt x="1" y="8153"/>
                  <a:pt x="297" y="9589"/>
                  <a:pt x="983" y="10758"/>
                </a:cubicBezTo>
                <a:cubicBezTo>
                  <a:pt x="1457" y="11581"/>
                  <a:pt x="2143" y="12267"/>
                  <a:pt x="2965" y="12774"/>
                </a:cubicBezTo>
                <a:cubicBezTo>
                  <a:pt x="3705" y="13237"/>
                  <a:pt x="4568" y="13566"/>
                  <a:pt x="5517" y="13723"/>
                </a:cubicBezTo>
                <a:cubicBezTo>
                  <a:pt x="5963" y="13800"/>
                  <a:pt x="6429" y="13840"/>
                  <a:pt x="6910" y="13840"/>
                </a:cubicBezTo>
                <a:cubicBezTo>
                  <a:pt x="7421" y="13840"/>
                  <a:pt x="7950" y="13795"/>
                  <a:pt x="8492" y="13703"/>
                </a:cubicBezTo>
                <a:cubicBezTo>
                  <a:pt x="9591" y="13523"/>
                  <a:pt x="10530" y="13186"/>
                  <a:pt x="11310" y="12710"/>
                </a:cubicBezTo>
                <a:cubicBezTo>
                  <a:pt x="14125" y="11012"/>
                  <a:pt x="14918" y="7680"/>
                  <a:pt x="13852" y="4462"/>
                </a:cubicBezTo>
                <a:cubicBezTo>
                  <a:pt x="13335" y="2890"/>
                  <a:pt x="12429" y="1814"/>
                  <a:pt x="11373" y="1108"/>
                </a:cubicBezTo>
                <a:cubicBezTo>
                  <a:pt x="10188" y="315"/>
                  <a:pt x="8827" y="0"/>
                  <a:pt x="7643" y="0"/>
                </a:cubicBezTo>
                <a:close/>
              </a:path>
            </a:pathLst>
          </a:custGeom>
          <a:solidFill>
            <a:schemeClr val="accent2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" name="Google Shape;445;p46">
            <a:extLst>
              <a:ext uri="{FF2B5EF4-FFF2-40B4-BE49-F238E27FC236}">
                <a16:creationId xmlns:a16="http://schemas.microsoft.com/office/drawing/2014/main" id="{7EC0FC01-FF77-39F7-902B-53C9BF7ED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738" y="1109663"/>
            <a:ext cx="6994525" cy="636587"/>
          </a:xfrm>
          <a:ln/>
        </p:spPr>
        <p:txBody>
          <a:bodyPr vert="horz" wrap="square" lIns="121900" tIns="121900" rIns="121900" bIns="121900" anchor="t" anchorCtr="0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 kern="12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YÊU CẦU CẦN ĐẠT</a:t>
            </a:r>
            <a:endParaRPr lang="en-US" altLang="en-US" kern="1200" dirty="0">
              <a:latin typeface="Times New Roman" panose="02020603050405020304" pitchFamily="18" charset="0"/>
              <a:ea typeface="Times New Roman" panose="02020603050405020304" pitchFamily="18" charset="0"/>
              <a:cs typeface="+mj-cs"/>
            </a:endParaRPr>
          </a:p>
        </p:txBody>
      </p:sp>
      <p:sp>
        <p:nvSpPr>
          <p:cNvPr id="16" name="Google Shape;446;p46">
            <a:extLst>
              <a:ext uri="{FF2B5EF4-FFF2-40B4-BE49-F238E27FC236}">
                <a16:creationId xmlns:a16="http://schemas.microsoft.com/office/drawing/2014/main" id="{7BB403F3-5305-3967-9627-C1274EBADFC9}"/>
              </a:ext>
            </a:extLst>
          </p:cNvPr>
          <p:cNvSpPr txBox="1">
            <a:spLocks/>
          </p:cNvSpPr>
          <p:nvPr/>
        </p:nvSpPr>
        <p:spPr>
          <a:xfrm>
            <a:off x="2560638" y="2312988"/>
            <a:ext cx="1219200" cy="585787"/>
          </a:xfrm>
          <a:prstGeom prst="rect">
            <a:avLst/>
          </a:prstGeom>
          <a:noFill/>
          <a:ln w="9525">
            <a:noFill/>
          </a:ln>
        </p:spPr>
        <p:txBody>
          <a:bodyPr spcFirstLastPara="1" vert="horz" wrap="square" lIns="121900" tIns="121900" rIns="121900" bIns="121900" anchor="t" anchorCtr="0">
            <a:noAutofit/>
          </a:bodyPr>
          <a:lstStyle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SzPts val="4800"/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  <a:latin typeface="Calibri" panose="020F0502020204030204" pitchFamily="34" charset="0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  <a:latin typeface="Calibri" panose="020F0502020204030204" pitchFamily="34" charset="0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  <a:latin typeface="Calibri" panose="020F0502020204030204" pitchFamily="34" charset="0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  <a:latin typeface="Calibri" panose="020F0502020204030204" pitchFamily="34" charset="0"/>
              </a:defRPr>
            </a:lvl5pPr>
            <a:lvl6pPr marL="457200" lvl="5" algn="ctr" rtl="0" fontAlgn="base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  <a:latin typeface="Calibri" panose="020F0502020204030204" pitchFamily="34" charset="0"/>
              </a:defRPr>
            </a:lvl6pPr>
            <a:lvl7pPr marL="914400" lvl="6" algn="ctr" rtl="0" fontAlgn="base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  <a:latin typeface="Calibri" panose="020F0502020204030204" pitchFamily="34" charset="0"/>
              </a:defRPr>
            </a:lvl7pPr>
            <a:lvl8pPr marL="1371600" lvl="7" algn="ctr" rtl="0" fontAlgn="base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  <a:latin typeface="Calibri" panose="020F0502020204030204" pitchFamily="34" charset="0"/>
              </a:defRPr>
            </a:lvl8pPr>
            <a:lvl9pPr marL="1828800" lvl="8" algn="ctr" rtl="0" fontAlgn="base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01</a:t>
            </a:r>
            <a:endParaRPr lang="en-US" altLang="en-US" dirty="0"/>
          </a:p>
        </p:txBody>
      </p:sp>
      <p:sp>
        <p:nvSpPr>
          <p:cNvPr id="17" name="Google Shape;447;p46">
            <a:extLst>
              <a:ext uri="{FF2B5EF4-FFF2-40B4-BE49-F238E27FC236}">
                <a16:creationId xmlns:a16="http://schemas.microsoft.com/office/drawing/2014/main" id="{ABBB689F-41F3-9E1E-66F9-B840CB54766A}"/>
              </a:ext>
            </a:extLst>
          </p:cNvPr>
          <p:cNvSpPr txBox="1">
            <a:spLocks/>
          </p:cNvSpPr>
          <p:nvPr/>
        </p:nvSpPr>
        <p:spPr>
          <a:xfrm>
            <a:off x="3581400" y="3810000"/>
            <a:ext cx="7643813" cy="585788"/>
          </a:xfrm>
          <a:prstGeom prst="rect">
            <a:avLst/>
          </a:prstGeom>
          <a:noFill/>
          <a:ln w="9525">
            <a:noFill/>
          </a:ln>
        </p:spPr>
        <p:txBody>
          <a:bodyPr spcFirstLastPara="1" vert="horz" wrap="square" lIns="121900" tIns="121900" rIns="121900" bIns="121900" anchor="t" anchorCtr="0">
            <a:noAutofit/>
          </a:bodyPr>
          <a:lstStyle>
            <a:lvl1pPr lvl="0" algn="l" rtl="0" eaLnBrk="0" fontAlgn="base" hangingPunct="0">
              <a:spcBef>
                <a:spcPts val="0"/>
              </a:spcBef>
              <a:spcAft>
                <a:spcPts val="0"/>
              </a:spcAft>
              <a:buSzPts val="1800"/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4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4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4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4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457200" lvl="5" algn="ctr" rtl="0" fontAlgn="base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4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914400" lvl="6" algn="ctr" rtl="0" fontAlgn="base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4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1371600" lvl="7" algn="ctr" rtl="0" fontAlgn="base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4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1828800" lvl="8" algn="ctr" rtl="0" fontAlgn="base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 sz="4400"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just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mối quan hệ giữa xăng-ti-mét khối v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đề-xi-mét khối. Biết giải b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có liên quan đến xăng-ti-mét khối v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đề-xi-mét khối.</a:t>
            </a:r>
            <a:endParaRPr lang="vi-VN" altLang="en-US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Google Shape;455;p46">
            <a:extLst>
              <a:ext uri="{FF2B5EF4-FFF2-40B4-BE49-F238E27FC236}">
                <a16:creationId xmlns:a16="http://schemas.microsoft.com/office/drawing/2014/main" id="{12D2497D-2F79-64B3-ECEF-556F3B180F32}"/>
              </a:ext>
            </a:extLst>
          </p:cNvPr>
          <p:cNvSpPr txBox="1">
            <a:spLocks/>
          </p:cNvSpPr>
          <p:nvPr/>
        </p:nvSpPr>
        <p:spPr>
          <a:xfrm>
            <a:off x="2501900" y="4095750"/>
            <a:ext cx="1219200" cy="585788"/>
          </a:xfrm>
          <a:prstGeom prst="rect">
            <a:avLst/>
          </a:prstGeom>
          <a:noFill/>
          <a:ln w="9525">
            <a:noFill/>
          </a:ln>
        </p:spPr>
        <p:txBody>
          <a:bodyPr spcFirstLastPara="1" vert="horz" wrap="square" lIns="121900" tIns="121900" rIns="121900" bIns="121900" anchor="t" anchorCtr="0">
            <a:noAutofit/>
          </a:bodyPr>
          <a:lstStyle>
            <a:lvl1pPr lvl="0" algn="ctr" rtl="0" eaLnBrk="0" fontAlgn="base" hangingPunct="0">
              <a:spcBef>
                <a:spcPts val="0"/>
              </a:spcBef>
              <a:spcAft>
                <a:spcPts val="0"/>
              </a:spcAft>
              <a:buSzPts val="4800"/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  <a:latin typeface="Calibri" panose="020F0502020204030204" pitchFamily="34" charset="0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  <a:latin typeface="Calibri" panose="020F0502020204030204" pitchFamily="34" charset="0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  <a:latin typeface="Calibri" panose="020F0502020204030204" pitchFamily="34" charset="0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  <a:latin typeface="Calibri" panose="020F0502020204030204" pitchFamily="34" charset="0"/>
              </a:defRPr>
            </a:lvl5pPr>
            <a:lvl6pPr marL="457200" lvl="5" algn="ctr" rtl="0" fontAlgn="base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  <a:latin typeface="Calibri" panose="020F0502020204030204" pitchFamily="34" charset="0"/>
              </a:defRPr>
            </a:lvl6pPr>
            <a:lvl7pPr marL="914400" lvl="6" algn="ctr" rtl="0" fontAlgn="base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  <a:latin typeface="Calibri" panose="020F0502020204030204" pitchFamily="34" charset="0"/>
              </a:defRPr>
            </a:lvl7pPr>
            <a:lvl8pPr marL="1371600" lvl="7" algn="ctr" rtl="0" fontAlgn="base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  <a:latin typeface="Calibri" panose="020F0502020204030204" pitchFamily="34" charset="0"/>
              </a:defRPr>
            </a:lvl8pPr>
            <a:lvl9pPr marL="1828800" lvl="8" algn="ctr" rtl="0" fontAlgn="base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en-US"/>
              <a:t>02</a:t>
            </a:r>
            <a:endParaRPr lang="en-US" altLang="en-US" dirty="0"/>
          </a:p>
        </p:txBody>
      </p:sp>
      <p:sp>
        <p:nvSpPr>
          <p:cNvPr id="19" name="Google Shape;457;p46">
            <a:extLst>
              <a:ext uri="{FF2B5EF4-FFF2-40B4-BE49-F238E27FC236}">
                <a16:creationId xmlns:a16="http://schemas.microsoft.com/office/drawing/2014/main" id="{3739BBDB-6FAD-1044-AF97-0723E6EBA9F3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735388" y="2057400"/>
            <a:ext cx="7721600" cy="585788"/>
          </a:xfrm>
          <a:ln/>
        </p:spPr>
        <p:txBody>
          <a:bodyPr vert="horz" wrap="square" lIns="121900" tIns="121900" rIns="121900" bIns="121900" anchor="t" anchorCtr="0"/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vi-VN" altLang="en-US" sz="3200" kern="1200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+mj-cs"/>
              </a:rPr>
              <a:t>Hình thành biểu tượng ban đầu về xăng-ti-mét khối và đề-xi-mét khối.</a:t>
            </a:r>
            <a:br>
              <a:rPr lang="vi-VN" altLang="en-US" sz="3200" kern="1200" dirty="0">
                <a:solidFill>
                  <a:srgbClr val="333333"/>
                </a:solidFill>
                <a:latin typeface="Times New Roman" panose="02020603050405020304" pitchFamily="18" charset="0"/>
                <a:ea typeface="+mj-ea"/>
                <a:cs typeface="+mj-cs"/>
              </a:rPr>
            </a:br>
            <a:endParaRPr lang="en-US" altLang="en-US" sz="3200" kern="1200" dirty="0">
              <a:latin typeface="+mj-lt"/>
              <a:ea typeface="+mj-ea"/>
              <a:cs typeface="+mj-cs"/>
            </a:endParaRPr>
          </a:p>
        </p:txBody>
      </p:sp>
      <p:grpSp>
        <p:nvGrpSpPr>
          <p:cNvPr id="20" name="Google Shape;458;p46">
            <a:extLst>
              <a:ext uri="{FF2B5EF4-FFF2-40B4-BE49-F238E27FC236}">
                <a16:creationId xmlns:a16="http://schemas.microsoft.com/office/drawing/2014/main" id="{A9EDD79B-EFF1-F842-B140-5EA01A29077B}"/>
              </a:ext>
            </a:extLst>
          </p:cNvPr>
          <p:cNvGrpSpPr/>
          <p:nvPr/>
        </p:nvGrpSpPr>
        <p:grpSpPr>
          <a:xfrm>
            <a:off x="542925" y="3019425"/>
            <a:ext cx="1765300" cy="3348038"/>
            <a:chOff x="2240225" y="4235013"/>
            <a:chExt cx="326175" cy="618475"/>
          </a:xfrm>
        </p:grpSpPr>
        <p:sp>
          <p:nvSpPr>
            <p:cNvPr id="21" name="Google Shape;459;p46">
              <a:extLst>
                <a:ext uri="{FF2B5EF4-FFF2-40B4-BE49-F238E27FC236}">
                  <a16:creationId xmlns:a16="http://schemas.microsoft.com/office/drawing/2014/main" id="{6BE7009A-32B8-8917-56F7-73055EF29F70}"/>
                </a:ext>
              </a:extLst>
            </p:cNvPr>
            <p:cNvSpPr/>
            <p:nvPr/>
          </p:nvSpPr>
          <p:spPr>
            <a:xfrm>
              <a:off x="2280150" y="4506638"/>
              <a:ext cx="67475" cy="89550"/>
            </a:xfrm>
            <a:custGeom>
              <a:avLst/>
              <a:gdLst/>
              <a:ahLst/>
              <a:cxnLst>
                <a:cxn ang="0">
                  <a:pos x="28531250" y="15625"/>
                </a:cxn>
                <a:cxn ang="0">
                  <a:pos x="17640625" y="7046875"/>
                </a:cxn>
                <a:cxn ang="0">
                  <a:pos x="2750000" y="38937500"/>
                </a:cxn>
                <a:cxn ang="0">
                  <a:pos x="8734375" y="54921875"/>
                </a:cxn>
                <a:cxn ang="0">
                  <a:pos x="11921875" y="55859375"/>
                </a:cxn>
                <a:cxn ang="0">
                  <a:pos x="13546875" y="55968750"/>
                </a:cxn>
                <a:cxn ang="0">
                  <a:pos x="24515625" y="48984375"/>
                </a:cxn>
                <a:cxn ang="0">
                  <a:pos x="39406250" y="17171875"/>
                </a:cxn>
                <a:cxn ang="0">
                  <a:pos x="33687500" y="1125000"/>
                </a:cxn>
                <a:cxn ang="0">
                  <a:pos x="28531250" y="15625"/>
                </a:cxn>
              </a:cxnLst>
              <a:rect l="0" t="0" r="0" b="0"/>
              <a:pathLst>
                <a:path w="2699" h="3582">
                  <a:moveTo>
                    <a:pt x="1826" y="1"/>
                  </a:moveTo>
                  <a:cubicBezTo>
                    <a:pt x="1533" y="1"/>
                    <a:pt x="1257" y="165"/>
                    <a:pt x="1129" y="451"/>
                  </a:cubicBezTo>
                  <a:lnTo>
                    <a:pt x="176" y="2492"/>
                  </a:lnTo>
                  <a:cubicBezTo>
                    <a:pt x="0" y="2872"/>
                    <a:pt x="162" y="3325"/>
                    <a:pt x="559" y="3515"/>
                  </a:cubicBezTo>
                  <a:cubicBezTo>
                    <a:pt x="616" y="3547"/>
                    <a:pt x="690" y="3561"/>
                    <a:pt x="763" y="3575"/>
                  </a:cubicBezTo>
                  <a:cubicBezTo>
                    <a:pt x="798" y="3580"/>
                    <a:pt x="832" y="3582"/>
                    <a:pt x="867" y="3582"/>
                  </a:cubicBezTo>
                  <a:cubicBezTo>
                    <a:pt x="1157" y="3582"/>
                    <a:pt x="1440" y="3425"/>
                    <a:pt x="1569" y="3135"/>
                  </a:cubicBezTo>
                  <a:lnTo>
                    <a:pt x="2522" y="1099"/>
                  </a:lnTo>
                  <a:cubicBezTo>
                    <a:pt x="2698" y="715"/>
                    <a:pt x="2536" y="247"/>
                    <a:pt x="2156" y="72"/>
                  </a:cubicBezTo>
                  <a:cubicBezTo>
                    <a:pt x="2048" y="24"/>
                    <a:pt x="1936" y="1"/>
                    <a:pt x="1826" y="1"/>
                  </a:cubicBezTo>
                  <a:close/>
                </a:path>
              </a:pathLst>
            </a:custGeom>
            <a:solidFill>
              <a:srgbClr val="EDA39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Google Shape;460;p46">
              <a:extLst>
                <a:ext uri="{FF2B5EF4-FFF2-40B4-BE49-F238E27FC236}">
                  <a16:creationId xmlns:a16="http://schemas.microsoft.com/office/drawing/2014/main" id="{971552D3-BB91-8624-48BA-83575F02A2FD}"/>
                </a:ext>
              </a:extLst>
            </p:cNvPr>
            <p:cNvSpPr/>
            <p:nvPr/>
          </p:nvSpPr>
          <p:spPr>
            <a:xfrm>
              <a:off x="2456025" y="4510763"/>
              <a:ext cx="70800" cy="87825"/>
            </a:xfrm>
            <a:custGeom>
              <a:avLst/>
              <a:gdLst/>
              <a:ahLst/>
              <a:cxnLst>
                <a:cxn ang="0">
                  <a:pos x="13953125" y="15625"/>
                </a:cxn>
                <a:cxn ang="0">
                  <a:pos x="8031250" y="1515625"/>
                </a:cxn>
                <a:cxn ang="0">
                  <a:pos x="3250000" y="17781250"/>
                </a:cxn>
                <a:cxn ang="0">
                  <a:pos x="19953125" y="48718750"/>
                </a:cxn>
                <a:cxn ang="0">
                  <a:pos x="30500000" y="54875000"/>
                </a:cxn>
                <a:cxn ang="0">
                  <a:pos x="36218750" y="53500000"/>
                </a:cxn>
                <a:cxn ang="0">
                  <a:pos x="41000000" y="37234375"/>
                </a:cxn>
                <a:cxn ang="0">
                  <a:pos x="24296875" y="6343750"/>
                </a:cxn>
                <a:cxn ang="0">
                  <a:pos x="13953125" y="15625"/>
                </a:cxn>
              </a:cxnLst>
              <a:rect l="0" t="0" r="0" b="0"/>
              <a:pathLst>
                <a:path w="2832" h="3513">
                  <a:moveTo>
                    <a:pt x="893" y="1"/>
                  </a:moveTo>
                  <a:cubicBezTo>
                    <a:pt x="766" y="1"/>
                    <a:pt x="636" y="32"/>
                    <a:pt x="514" y="97"/>
                  </a:cubicBezTo>
                  <a:cubicBezTo>
                    <a:pt x="148" y="286"/>
                    <a:pt x="0" y="758"/>
                    <a:pt x="208" y="1138"/>
                  </a:cubicBezTo>
                  <a:lnTo>
                    <a:pt x="1277" y="3118"/>
                  </a:lnTo>
                  <a:cubicBezTo>
                    <a:pt x="1425" y="3364"/>
                    <a:pt x="1689" y="3512"/>
                    <a:pt x="1952" y="3512"/>
                  </a:cubicBezTo>
                  <a:cubicBezTo>
                    <a:pt x="2083" y="3512"/>
                    <a:pt x="2199" y="3484"/>
                    <a:pt x="2318" y="3424"/>
                  </a:cubicBezTo>
                  <a:cubicBezTo>
                    <a:pt x="2698" y="3220"/>
                    <a:pt x="2832" y="2749"/>
                    <a:pt x="2624" y="2383"/>
                  </a:cubicBezTo>
                  <a:lnTo>
                    <a:pt x="1555" y="406"/>
                  </a:lnTo>
                  <a:cubicBezTo>
                    <a:pt x="1425" y="144"/>
                    <a:pt x="1166" y="1"/>
                    <a:pt x="893" y="1"/>
                  </a:cubicBezTo>
                  <a:close/>
                </a:path>
              </a:pathLst>
            </a:custGeom>
            <a:solidFill>
              <a:srgbClr val="EDA39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Google Shape;461;p46">
              <a:extLst>
                <a:ext uri="{FF2B5EF4-FFF2-40B4-BE49-F238E27FC236}">
                  <a16:creationId xmlns:a16="http://schemas.microsoft.com/office/drawing/2014/main" id="{B6AE3FC8-0E6D-E61B-57EE-0ADD5092BC0A}"/>
                </a:ext>
              </a:extLst>
            </p:cNvPr>
            <p:cNvSpPr/>
            <p:nvPr/>
          </p:nvSpPr>
          <p:spPr>
            <a:xfrm>
              <a:off x="2334050" y="4632238"/>
              <a:ext cx="141425" cy="202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093750" y="120703125"/>
                </a:cxn>
                <a:cxn ang="0">
                  <a:pos x="24296875" y="126531250"/>
                </a:cxn>
                <a:cxn ang="0">
                  <a:pos x="37328125" y="123234375"/>
                </a:cxn>
                <a:cxn ang="0">
                  <a:pos x="39406250" y="42875000"/>
                </a:cxn>
                <a:cxn ang="0">
                  <a:pos x="39406250" y="41937500"/>
                </a:cxn>
                <a:cxn ang="0">
                  <a:pos x="45656250" y="41843750"/>
                </a:cxn>
                <a:cxn ang="0">
                  <a:pos x="49031250" y="41937500"/>
                </a:cxn>
                <a:cxn ang="0">
                  <a:pos x="49031250" y="42875000"/>
                </a:cxn>
                <a:cxn ang="0">
                  <a:pos x="50843750" y="123234375"/>
                </a:cxn>
                <a:cxn ang="0">
                  <a:pos x="63906250" y="126531250"/>
                </a:cxn>
                <a:cxn ang="0">
                  <a:pos x="81296875" y="120703125"/>
                </a:cxn>
                <a:cxn ang="0">
                  <a:pos x="88390625" y="0"/>
                </a:cxn>
                <a:cxn ang="0">
                  <a:pos x="88390625" y="0"/>
                </a:cxn>
                <a:cxn ang="0">
                  <a:pos x="69375000" y="3687500"/>
                </a:cxn>
                <a:cxn ang="0">
                  <a:pos x="17656250" y="3468750"/>
                </a:cxn>
                <a:cxn ang="0">
                  <a:pos x="0" y="0"/>
                </a:cxn>
              </a:cxnLst>
              <a:rect l="0" t="0" r="0" b="0"/>
              <a:pathLst>
                <a:path w="5657" h="8098">
                  <a:moveTo>
                    <a:pt x="0" y="0"/>
                  </a:moveTo>
                  <a:cubicBezTo>
                    <a:pt x="0" y="0"/>
                    <a:pt x="88" y="5470"/>
                    <a:pt x="454" y="7725"/>
                  </a:cubicBezTo>
                  <a:cubicBezTo>
                    <a:pt x="454" y="7725"/>
                    <a:pt x="904" y="8098"/>
                    <a:pt x="1555" y="8098"/>
                  </a:cubicBezTo>
                  <a:cubicBezTo>
                    <a:pt x="1808" y="8098"/>
                    <a:pt x="2090" y="8042"/>
                    <a:pt x="2389" y="7887"/>
                  </a:cubicBezTo>
                  <a:lnTo>
                    <a:pt x="2522" y="2744"/>
                  </a:lnTo>
                  <a:lnTo>
                    <a:pt x="2522" y="2684"/>
                  </a:lnTo>
                  <a:cubicBezTo>
                    <a:pt x="2649" y="2684"/>
                    <a:pt x="2782" y="2678"/>
                    <a:pt x="2922" y="2678"/>
                  </a:cubicBezTo>
                  <a:cubicBezTo>
                    <a:pt x="2992" y="2678"/>
                    <a:pt x="3064" y="2679"/>
                    <a:pt x="3138" y="2684"/>
                  </a:cubicBezTo>
                  <a:lnTo>
                    <a:pt x="3138" y="2744"/>
                  </a:lnTo>
                  <a:lnTo>
                    <a:pt x="3254" y="7887"/>
                  </a:lnTo>
                  <a:cubicBezTo>
                    <a:pt x="3553" y="8042"/>
                    <a:pt x="3836" y="8098"/>
                    <a:pt x="4090" y="8098"/>
                  </a:cubicBezTo>
                  <a:cubicBezTo>
                    <a:pt x="4746" y="8098"/>
                    <a:pt x="5203" y="7725"/>
                    <a:pt x="5203" y="7725"/>
                  </a:cubicBezTo>
                  <a:cubicBezTo>
                    <a:pt x="5555" y="5470"/>
                    <a:pt x="5657" y="0"/>
                    <a:pt x="5657" y="0"/>
                  </a:cubicBezTo>
                  <a:lnTo>
                    <a:pt x="4440" y="236"/>
                  </a:lnTo>
                  <a:lnTo>
                    <a:pt x="1130" y="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D6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Google Shape;462;p46">
              <a:extLst>
                <a:ext uri="{FF2B5EF4-FFF2-40B4-BE49-F238E27FC236}">
                  <a16:creationId xmlns:a16="http://schemas.microsoft.com/office/drawing/2014/main" id="{D214CAA2-4870-8A1D-77BF-31FAA8C6648F}"/>
                </a:ext>
              </a:extLst>
            </p:cNvPr>
            <p:cNvSpPr/>
            <p:nvPr/>
          </p:nvSpPr>
          <p:spPr>
            <a:xfrm>
              <a:off x="2374675" y="4697488"/>
              <a:ext cx="60525" cy="2225"/>
            </a:xfrm>
            <a:custGeom>
              <a:avLst/>
              <a:gdLst/>
              <a:ahLst/>
              <a:cxnLst>
                <a:cxn ang="0">
                  <a:pos x="18812500" y="0"/>
                </a:cxn>
                <a:cxn ang="0">
                  <a:pos x="9625000" y="218750"/>
                </a:cxn>
                <a:cxn ang="0">
                  <a:pos x="281250" y="718750"/>
                </a:cxn>
                <a:cxn ang="0">
                  <a:pos x="15625" y="937500"/>
                </a:cxn>
                <a:cxn ang="0">
                  <a:pos x="281250" y="1156250"/>
                </a:cxn>
                <a:cxn ang="0">
                  <a:pos x="9625000" y="1375000"/>
                </a:cxn>
                <a:cxn ang="0">
                  <a:pos x="18812500" y="1156250"/>
                </a:cxn>
                <a:cxn ang="0">
                  <a:pos x="37375000" y="937500"/>
                </a:cxn>
                <a:cxn ang="0">
                  <a:pos x="37609375" y="437500"/>
                </a:cxn>
                <a:cxn ang="0">
                  <a:pos x="37375000" y="218750"/>
                </a:cxn>
                <a:cxn ang="0">
                  <a:pos x="18812500" y="0"/>
                </a:cxn>
              </a:cxnLst>
              <a:rect l="0" t="0" r="0" b="0"/>
              <a:pathLst>
                <a:path w="2421" h="89">
                  <a:moveTo>
                    <a:pt x="1204" y="0"/>
                  </a:moveTo>
                  <a:cubicBezTo>
                    <a:pt x="1014" y="0"/>
                    <a:pt x="810" y="0"/>
                    <a:pt x="616" y="14"/>
                  </a:cubicBezTo>
                  <a:cubicBezTo>
                    <a:pt x="412" y="14"/>
                    <a:pt x="222" y="28"/>
                    <a:pt x="18" y="46"/>
                  </a:cubicBezTo>
                  <a:cubicBezTo>
                    <a:pt x="18" y="46"/>
                    <a:pt x="1" y="46"/>
                    <a:pt x="1" y="60"/>
                  </a:cubicBezTo>
                  <a:cubicBezTo>
                    <a:pt x="1" y="74"/>
                    <a:pt x="18" y="74"/>
                    <a:pt x="18" y="74"/>
                  </a:cubicBezTo>
                  <a:cubicBezTo>
                    <a:pt x="222" y="88"/>
                    <a:pt x="412" y="88"/>
                    <a:pt x="616" y="88"/>
                  </a:cubicBezTo>
                  <a:lnTo>
                    <a:pt x="1204" y="74"/>
                  </a:lnTo>
                  <a:lnTo>
                    <a:pt x="2392" y="60"/>
                  </a:lnTo>
                  <a:cubicBezTo>
                    <a:pt x="2407" y="60"/>
                    <a:pt x="2407" y="46"/>
                    <a:pt x="2407" y="28"/>
                  </a:cubicBezTo>
                  <a:cubicBezTo>
                    <a:pt x="2421" y="28"/>
                    <a:pt x="2407" y="14"/>
                    <a:pt x="2392" y="14"/>
                  </a:cubicBezTo>
                  <a:cubicBezTo>
                    <a:pt x="1995" y="0"/>
                    <a:pt x="1601" y="0"/>
                    <a:pt x="1204" y="0"/>
                  </a:cubicBez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Google Shape;463;p46">
              <a:extLst>
                <a:ext uri="{FF2B5EF4-FFF2-40B4-BE49-F238E27FC236}">
                  <a16:creationId xmlns:a16="http://schemas.microsoft.com/office/drawing/2014/main" id="{73BB4907-3B99-BF9E-8305-0D6573B53632}"/>
                </a:ext>
              </a:extLst>
            </p:cNvPr>
            <p:cNvSpPr/>
            <p:nvPr/>
          </p:nvSpPr>
          <p:spPr>
            <a:xfrm>
              <a:off x="2402900" y="4624238"/>
              <a:ext cx="2225" cy="60425"/>
            </a:xfrm>
            <a:custGeom>
              <a:avLst/>
              <a:gdLst/>
              <a:ahLst/>
              <a:cxnLst>
                <a:cxn ang="0">
                  <a:pos x="937500" y="0"/>
                </a:cxn>
                <a:cxn ang="0">
                  <a:pos x="500000" y="437500"/>
                </a:cxn>
                <a:cxn ang="0">
                  <a:pos x="234375" y="9625000"/>
                </a:cxn>
                <a:cxn ang="0">
                  <a:pos x="234375" y="19015625"/>
                </a:cxn>
                <a:cxn ang="0">
                  <a:pos x="937500" y="37546875"/>
                </a:cxn>
                <a:cxn ang="0">
                  <a:pos x="1171875" y="37765625"/>
                </a:cxn>
                <a:cxn ang="0">
                  <a:pos x="1390625" y="37546875"/>
                </a:cxn>
                <a:cxn ang="0">
                  <a:pos x="1390625" y="28140625"/>
                </a:cxn>
                <a:cxn ang="0">
                  <a:pos x="1390625" y="19015625"/>
                </a:cxn>
                <a:cxn ang="0">
                  <a:pos x="1390625" y="9625000"/>
                </a:cxn>
                <a:cxn ang="0">
                  <a:pos x="1171875" y="437500"/>
                </a:cxn>
                <a:cxn ang="0">
                  <a:pos x="937500" y="0"/>
                </a:cxn>
              </a:cxnLst>
              <a:rect l="0" t="0" r="0" b="0"/>
              <a:pathLst>
                <a:path w="89" h="2417">
                  <a:moveTo>
                    <a:pt x="60" y="0"/>
                  </a:moveTo>
                  <a:cubicBezTo>
                    <a:pt x="46" y="0"/>
                    <a:pt x="32" y="14"/>
                    <a:pt x="32" y="28"/>
                  </a:cubicBezTo>
                  <a:cubicBezTo>
                    <a:pt x="15" y="218"/>
                    <a:pt x="15" y="426"/>
                    <a:pt x="15" y="616"/>
                  </a:cubicBezTo>
                  <a:cubicBezTo>
                    <a:pt x="15" y="820"/>
                    <a:pt x="1" y="1010"/>
                    <a:pt x="15" y="1217"/>
                  </a:cubicBezTo>
                  <a:cubicBezTo>
                    <a:pt x="15" y="1611"/>
                    <a:pt x="15" y="2009"/>
                    <a:pt x="60" y="2403"/>
                  </a:cubicBezTo>
                  <a:lnTo>
                    <a:pt x="75" y="2417"/>
                  </a:lnTo>
                  <a:cubicBezTo>
                    <a:pt x="89" y="2417"/>
                    <a:pt x="89" y="2403"/>
                    <a:pt x="89" y="2403"/>
                  </a:cubicBezTo>
                  <a:lnTo>
                    <a:pt x="89" y="1801"/>
                  </a:lnTo>
                  <a:lnTo>
                    <a:pt x="89" y="1217"/>
                  </a:lnTo>
                  <a:lnTo>
                    <a:pt x="89" y="616"/>
                  </a:lnTo>
                  <a:cubicBezTo>
                    <a:pt x="75" y="426"/>
                    <a:pt x="75" y="218"/>
                    <a:pt x="75" y="28"/>
                  </a:cubicBezTo>
                  <a:cubicBezTo>
                    <a:pt x="75" y="14"/>
                    <a:pt x="60" y="0"/>
                    <a:pt x="60" y="0"/>
                  </a:cubicBez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Google Shape;464;p46">
              <a:extLst>
                <a:ext uri="{FF2B5EF4-FFF2-40B4-BE49-F238E27FC236}">
                  <a16:creationId xmlns:a16="http://schemas.microsoft.com/office/drawing/2014/main" id="{B98BFD7A-F7D8-C8CC-E5BD-D25FE2A0D8CD}"/>
                </a:ext>
              </a:extLst>
            </p:cNvPr>
            <p:cNvSpPr/>
            <p:nvPr/>
          </p:nvSpPr>
          <p:spPr>
            <a:xfrm>
              <a:off x="2404050" y="4643213"/>
              <a:ext cx="10225" cy="38475"/>
            </a:xfrm>
            <a:custGeom>
              <a:avLst/>
              <a:gdLst/>
              <a:ahLst/>
              <a:cxnLst>
                <a:cxn ang="0">
                  <a:pos x="5718750" y="15625"/>
                </a:cxn>
                <a:cxn ang="0">
                  <a:pos x="5500000" y="296875"/>
                </a:cxn>
                <a:cxn ang="0">
                  <a:pos x="5000000" y="13312500"/>
                </a:cxn>
                <a:cxn ang="0">
                  <a:pos x="4343750" y="19531250"/>
                </a:cxn>
                <a:cxn ang="0">
                  <a:pos x="2968750" y="22281250"/>
                </a:cxn>
                <a:cxn ang="0">
                  <a:pos x="1093750" y="23234375"/>
                </a:cxn>
                <a:cxn ang="0">
                  <a:pos x="453125" y="23156250"/>
                </a:cxn>
                <a:cxn ang="0">
                  <a:pos x="218750" y="23375000"/>
                </a:cxn>
                <a:cxn ang="0">
                  <a:pos x="218750" y="23875000"/>
                </a:cxn>
                <a:cxn ang="0">
                  <a:pos x="1171875" y="24046875"/>
                </a:cxn>
                <a:cxn ang="0">
                  <a:pos x="3640625" y="22937500"/>
                </a:cxn>
                <a:cxn ang="0">
                  <a:pos x="5281250" y="19968750"/>
                </a:cxn>
                <a:cxn ang="0">
                  <a:pos x="6156250" y="13312500"/>
                </a:cxn>
                <a:cxn ang="0">
                  <a:pos x="6156250" y="296875"/>
                </a:cxn>
                <a:cxn ang="0">
                  <a:pos x="5718750" y="15625"/>
                </a:cxn>
              </a:cxnLst>
              <a:rect l="0" t="0" r="0" b="0"/>
              <a:pathLst>
                <a:path w="409" h="1539">
                  <a:moveTo>
                    <a:pt x="366" y="1"/>
                  </a:moveTo>
                  <a:cubicBezTo>
                    <a:pt x="366" y="1"/>
                    <a:pt x="352" y="1"/>
                    <a:pt x="352" y="19"/>
                  </a:cubicBezTo>
                  <a:cubicBezTo>
                    <a:pt x="352" y="296"/>
                    <a:pt x="352" y="574"/>
                    <a:pt x="320" y="852"/>
                  </a:cubicBezTo>
                  <a:cubicBezTo>
                    <a:pt x="306" y="986"/>
                    <a:pt x="306" y="1130"/>
                    <a:pt x="278" y="1250"/>
                  </a:cubicBezTo>
                  <a:cubicBezTo>
                    <a:pt x="250" y="1320"/>
                    <a:pt x="233" y="1380"/>
                    <a:pt x="190" y="1426"/>
                  </a:cubicBezTo>
                  <a:cubicBezTo>
                    <a:pt x="155" y="1469"/>
                    <a:pt x="114" y="1487"/>
                    <a:pt x="70" y="1487"/>
                  </a:cubicBezTo>
                  <a:cubicBezTo>
                    <a:pt x="57" y="1487"/>
                    <a:pt x="43" y="1485"/>
                    <a:pt x="29" y="1482"/>
                  </a:cubicBezTo>
                  <a:cubicBezTo>
                    <a:pt x="14" y="1482"/>
                    <a:pt x="14" y="1482"/>
                    <a:pt x="14" y="1496"/>
                  </a:cubicBezTo>
                  <a:cubicBezTo>
                    <a:pt x="0" y="1514"/>
                    <a:pt x="14" y="1514"/>
                    <a:pt x="14" y="1528"/>
                  </a:cubicBezTo>
                  <a:cubicBezTo>
                    <a:pt x="34" y="1535"/>
                    <a:pt x="55" y="1539"/>
                    <a:pt x="75" y="1539"/>
                  </a:cubicBezTo>
                  <a:cubicBezTo>
                    <a:pt x="133" y="1539"/>
                    <a:pt x="191" y="1512"/>
                    <a:pt x="233" y="1468"/>
                  </a:cubicBezTo>
                  <a:cubicBezTo>
                    <a:pt x="292" y="1408"/>
                    <a:pt x="320" y="1338"/>
                    <a:pt x="338" y="1278"/>
                  </a:cubicBezTo>
                  <a:cubicBezTo>
                    <a:pt x="380" y="1130"/>
                    <a:pt x="394" y="1000"/>
                    <a:pt x="394" y="852"/>
                  </a:cubicBezTo>
                  <a:cubicBezTo>
                    <a:pt x="408" y="574"/>
                    <a:pt x="408" y="296"/>
                    <a:pt x="394" y="19"/>
                  </a:cubicBezTo>
                  <a:cubicBezTo>
                    <a:pt x="394" y="1"/>
                    <a:pt x="380" y="1"/>
                    <a:pt x="366" y="1"/>
                  </a:cubicBez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Google Shape;465;p46">
              <a:extLst>
                <a:ext uri="{FF2B5EF4-FFF2-40B4-BE49-F238E27FC236}">
                  <a16:creationId xmlns:a16="http://schemas.microsoft.com/office/drawing/2014/main" id="{CA50A631-0481-D714-F4C7-684B02FF4A4F}"/>
                </a:ext>
              </a:extLst>
            </p:cNvPr>
            <p:cNvSpPr/>
            <p:nvPr/>
          </p:nvSpPr>
          <p:spPr>
            <a:xfrm>
              <a:off x="2336250" y="4639263"/>
              <a:ext cx="17950" cy="30175"/>
            </a:xfrm>
            <a:custGeom>
              <a:avLst/>
              <a:gdLst/>
              <a:ahLst/>
              <a:cxnLst>
                <a:cxn ang="0">
                  <a:pos x="11000000" y="15625"/>
                </a:cxn>
                <a:cxn ang="0">
                  <a:pos x="10562500" y="234375"/>
                </a:cxn>
                <a:cxn ang="0">
                  <a:pos x="10562500" y="2984375"/>
                </a:cxn>
                <a:cxn ang="0">
                  <a:pos x="10062500" y="5718750"/>
                </a:cxn>
                <a:cxn ang="0">
                  <a:pos x="9625000" y="7093750"/>
                </a:cxn>
                <a:cxn ang="0">
                  <a:pos x="9187500" y="8468750"/>
                </a:cxn>
                <a:cxn ang="0">
                  <a:pos x="8687500" y="9625000"/>
                </a:cxn>
                <a:cxn ang="0">
                  <a:pos x="8031250" y="10734375"/>
                </a:cxn>
                <a:cxn ang="0">
                  <a:pos x="4562500" y="15125000"/>
                </a:cxn>
                <a:cxn ang="0">
                  <a:pos x="218750" y="18312500"/>
                </a:cxn>
                <a:cxn ang="0">
                  <a:pos x="0" y="18750000"/>
                </a:cxn>
                <a:cxn ang="0">
                  <a:pos x="171875" y="18843750"/>
                </a:cxn>
                <a:cxn ang="0">
                  <a:pos x="218750" y="18750000"/>
                </a:cxn>
                <a:cxn ang="0">
                  <a:pos x="5500000" y="16000000"/>
                </a:cxn>
                <a:cxn ang="0">
                  <a:pos x="9187500" y="11437500"/>
                </a:cxn>
                <a:cxn ang="0">
                  <a:pos x="9625000" y="10062500"/>
                </a:cxn>
                <a:cxn ang="0">
                  <a:pos x="10281250" y="8687500"/>
                </a:cxn>
                <a:cxn ang="0">
                  <a:pos x="10781250" y="7328125"/>
                </a:cxn>
                <a:cxn ang="0">
                  <a:pos x="11000000" y="5953125"/>
                </a:cxn>
                <a:cxn ang="0">
                  <a:pos x="11218750" y="4578125"/>
                </a:cxn>
                <a:cxn ang="0">
                  <a:pos x="11218750" y="2984375"/>
                </a:cxn>
                <a:cxn ang="0">
                  <a:pos x="11218750" y="234375"/>
                </a:cxn>
                <a:cxn ang="0">
                  <a:pos x="11000000" y="15625"/>
                </a:cxn>
              </a:cxnLst>
              <a:rect l="0" t="0" r="0" b="0"/>
              <a:pathLst>
                <a:path w="718" h="1207">
                  <a:moveTo>
                    <a:pt x="704" y="1"/>
                  </a:moveTo>
                  <a:cubicBezTo>
                    <a:pt x="690" y="1"/>
                    <a:pt x="676" y="1"/>
                    <a:pt x="676" y="15"/>
                  </a:cubicBezTo>
                  <a:lnTo>
                    <a:pt x="676" y="191"/>
                  </a:lnTo>
                  <a:cubicBezTo>
                    <a:pt x="658" y="247"/>
                    <a:pt x="658" y="307"/>
                    <a:pt x="644" y="366"/>
                  </a:cubicBezTo>
                  <a:lnTo>
                    <a:pt x="616" y="454"/>
                  </a:lnTo>
                  <a:lnTo>
                    <a:pt x="588" y="542"/>
                  </a:lnTo>
                  <a:cubicBezTo>
                    <a:pt x="588" y="571"/>
                    <a:pt x="570" y="585"/>
                    <a:pt x="556" y="616"/>
                  </a:cubicBezTo>
                  <a:cubicBezTo>
                    <a:pt x="542" y="644"/>
                    <a:pt x="528" y="673"/>
                    <a:pt x="514" y="687"/>
                  </a:cubicBezTo>
                  <a:cubicBezTo>
                    <a:pt x="454" y="792"/>
                    <a:pt x="380" y="894"/>
                    <a:pt x="292" y="968"/>
                  </a:cubicBezTo>
                  <a:cubicBezTo>
                    <a:pt x="218" y="1056"/>
                    <a:pt x="116" y="1112"/>
                    <a:pt x="14" y="1172"/>
                  </a:cubicBezTo>
                  <a:cubicBezTo>
                    <a:pt x="0" y="1172"/>
                    <a:pt x="0" y="1186"/>
                    <a:pt x="0" y="1200"/>
                  </a:cubicBezTo>
                  <a:cubicBezTo>
                    <a:pt x="0" y="1200"/>
                    <a:pt x="7" y="1206"/>
                    <a:pt x="11" y="1206"/>
                  </a:cubicBezTo>
                  <a:cubicBezTo>
                    <a:pt x="13" y="1206"/>
                    <a:pt x="14" y="1205"/>
                    <a:pt x="14" y="1200"/>
                  </a:cubicBezTo>
                  <a:cubicBezTo>
                    <a:pt x="148" y="1172"/>
                    <a:pt x="250" y="1098"/>
                    <a:pt x="352" y="1024"/>
                  </a:cubicBezTo>
                  <a:cubicBezTo>
                    <a:pt x="440" y="936"/>
                    <a:pt x="528" y="848"/>
                    <a:pt x="588" y="732"/>
                  </a:cubicBezTo>
                  <a:cubicBezTo>
                    <a:pt x="602" y="704"/>
                    <a:pt x="602" y="673"/>
                    <a:pt x="616" y="644"/>
                  </a:cubicBezTo>
                  <a:cubicBezTo>
                    <a:pt x="630" y="616"/>
                    <a:pt x="644" y="585"/>
                    <a:pt x="658" y="556"/>
                  </a:cubicBezTo>
                  <a:lnTo>
                    <a:pt x="690" y="469"/>
                  </a:lnTo>
                  <a:lnTo>
                    <a:pt x="704" y="381"/>
                  </a:lnTo>
                  <a:cubicBezTo>
                    <a:pt x="704" y="352"/>
                    <a:pt x="718" y="321"/>
                    <a:pt x="718" y="293"/>
                  </a:cubicBezTo>
                  <a:lnTo>
                    <a:pt x="718" y="191"/>
                  </a:lnTo>
                  <a:lnTo>
                    <a:pt x="718" y="15"/>
                  </a:lnTo>
                  <a:cubicBezTo>
                    <a:pt x="718" y="1"/>
                    <a:pt x="704" y="1"/>
                    <a:pt x="704" y="1"/>
                  </a:cubicBez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Google Shape;466;p46">
              <a:extLst>
                <a:ext uri="{FF2B5EF4-FFF2-40B4-BE49-F238E27FC236}">
                  <a16:creationId xmlns:a16="http://schemas.microsoft.com/office/drawing/2014/main" id="{4312CF9C-F8AE-86FD-41B3-394FAD9D27B7}"/>
                </a:ext>
              </a:extLst>
            </p:cNvPr>
            <p:cNvSpPr/>
            <p:nvPr/>
          </p:nvSpPr>
          <p:spPr>
            <a:xfrm>
              <a:off x="2457525" y="4639263"/>
              <a:ext cx="18300" cy="30025"/>
            </a:xfrm>
            <a:custGeom>
              <a:avLst/>
              <a:gdLst/>
              <a:ahLst/>
              <a:cxnLst>
                <a:cxn ang="0">
                  <a:pos x="437500" y="15625"/>
                </a:cxn>
                <a:cxn ang="0">
                  <a:pos x="218750" y="234375"/>
                </a:cxn>
                <a:cxn ang="0">
                  <a:pos x="0" y="2984375"/>
                </a:cxn>
                <a:cxn ang="0">
                  <a:pos x="218750" y="4578125"/>
                </a:cxn>
                <a:cxn ang="0">
                  <a:pos x="437500" y="5953125"/>
                </a:cxn>
                <a:cxn ang="0">
                  <a:pos x="718750" y="7328125"/>
                </a:cxn>
                <a:cxn ang="0">
                  <a:pos x="1156250" y="8687500"/>
                </a:cxn>
                <a:cxn ang="0">
                  <a:pos x="1593750" y="10062500"/>
                </a:cxn>
                <a:cxn ang="0">
                  <a:pos x="2312500" y="11437500"/>
                </a:cxn>
                <a:cxn ang="0">
                  <a:pos x="5937500" y="16000000"/>
                </a:cxn>
                <a:cxn ang="0">
                  <a:pos x="11000000" y="18750000"/>
                </a:cxn>
                <a:cxn ang="0">
                  <a:pos x="11218750" y="18750000"/>
                </a:cxn>
                <a:cxn ang="0">
                  <a:pos x="11218750" y="18312500"/>
                </a:cxn>
                <a:cxn ang="0">
                  <a:pos x="6656250" y="15125000"/>
                </a:cxn>
                <a:cxn ang="0">
                  <a:pos x="3187500" y="10734375"/>
                </a:cxn>
                <a:cxn ang="0">
                  <a:pos x="2750000" y="9625000"/>
                </a:cxn>
                <a:cxn ang="0">
                  <a:pos x="2093750" y="8468750"/>
                </a:cxn>
                <a:cxn ang="0">
                  <a:pos x="1593750" y="7093750"/>
                </a:cxn>
                <a:cxn ang="0">
                  <a:pos x="1375000" y="5718750"/>
                </a:cxn>
                <a:cxn ang="0">
                  <a:pos x="937500" y="2984375"/>
                </a:cxn>
                <a:cxn ang="0">
                  <a:pos x="718750" y="234375"/>
                </a:cxn>
                <a:cxn ang="0">
                  <a:pos x="437500" y="15625"/>
                </a:cxn>
              </a:cxnLst>
              <a:rect l="0" t="0" r="0" b="0"/>
              <a:pathLst>
                <a:path w="732" h="1201">
                  <a:moveTo>
                    <a:pt x="28" y="1"/>
                  </a:moveTo>
                  <a:cubicBezTo>
                    <a:pt x="14" y="1"/>
                    <a:pt x="14" y="1"/>
                    <a:pt x="14" y="15"/>
                  </a:cubicBezTo>
                  <a:cubicBezTo>
                    <a:pt x="14" y="71"/>
                    <a:pt x="0" y="131"/>
                    <a:pt x="0" y="191"/>
                  </a:cubicBezTo>
                  <a:lnTo>
                    <a:pt x="14" y="293"/>
                  </a:lnTo>
                  <a:cubicBezTo>
                    <a:pt x="14" y="321"/>
                    <a:pt x="14" y="352"/>
                    <a:pt x="28" y="381"/>
                  </a:cubicBezTo>
                  <a:lnTo>
                    <a:pt x="46" y="469"/>
                  </a:lnTo>
                  <a:lnTo>
                    <a:pt x="74" y="556"/>
                  </a:lnTo>
                  <a:cubicBezTo>
                    <a:pt x="74" y="585"/>
                    <a:pt x="88" y="616"/>
                    <a:pt x="102" y="644"/>
                  </a:cubicBezTo>
                  <a:cubicBezTo>
                    <a:pt x="116" y="673"/>
                    <a:pt x="134" y="704"/>
                    <a:pt x="148" y="732"/>
                  </a:cubicBezTo>
                  <a:cubicBezTo>
                    <a:pt x="204" y="848"/>
                    <a:pt x="292" y="936"/>
                    <a:pt x="380" y="1024"/>
                  </a:cubicBezTo>
                  <a:cubicBezTo>
                    <a:pt x="468" y="1098"/>
                    <a:pt x="587" y="1172"/>
                    <a:pt x="704" y="1200"/>
                  </a:cubicBezTo>
                  <a:lnTo>
                    <a:pt x="718" y="1200"/>
                  </a:lnTo>
                  <a:cubicBezTo>
                    <a:pt x="732" y="1186"/>
                    <a:pt x="718" y="1172"/>
                    <a:pt x="718" y="1172"/>
                  </a:cubicBezTo>
                  <a:cubicBezTo>
                    <a:pt x="616" y="1112"/>
                    <a:pt x="514" y="1056"/>
                    <a:pt x="426" y="968"/>
                  </a:cubicBezTo>
                  <a:cubicBezTo>
                    <a:pt x="338" y="894"/>
                    <a:pt x="264" y="792"/>
                    <a:pt x="204" y="687"/>
                  </a:cubicBezTo>
                  <a:cubicBezTo>
                    <a:pt x="190" y="673"/>
                    <a:pt x="190" y="644"/>
                    <a:pt x="176" y="616"/>
                  </a:cubicBezTo>
                  <a:cubicBezTo>
                    <a:pt x="162" y="585"/>
                    <a:pt x="148" y="571"/>
                    <a:pt x="134" y="542"/>
                  </a:cubicBezTo>
                  <a:lnTo>
                    <a:pt x="102" y="454"/>
                  </a:lnTo>
                  <a:lnTo>
                    <a:pt x="88" y="366"/>
                  </a:lnTo>
                  <a:cubicBezTo>
                    <a:pt x="74" y="307"/>
                    <a:pt x="74" y="247"/>
                    <a:pt x="60" y="191"/>
                  </a:cubicBezTo>
                  <a:cubicBezTo>
                    <a:pt x="46" y="131"/>
                    <a:pt x="60" y="71"/>
                    <a:pt x="46" y="15"/>
                  </a:cubicBezTo>
                  <a:cubicBezTo>
                    <a:pt x="46" y="1"/>
                    <a:pt x="46" y="1"/>
                    <a:pt x="28" y="1"/>
                  </a:cubicBez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Google Shape;467;p46">
              <a:extLst>
                <a:ext uri="{FF2B5EF4-FFF2-40B4-BE49-F238E27FC236}">
                  <a16:creationId xmlns:a16="http://schemas.microsoft.com/office/drawing/2014/main" id="{A02EBCBB-C6A2-A944-B120-7246592972B6}"/>
                </a:ext>
              </a:extLst>
            </p:cNvPr>
            <p:cNvSpPr/>
            <p:nvPr/>
          </p:nvSpPr>
          <p:spPr>
            <a:xfrm>
              <a:off x="2292625" y="4480063"/>
              <a:ext cx="224275" cy="174625"/>
            </a:xfrm>
            <a:custGeom>
              <a:avLst/>
              <a:gdLst/>
              <a:ahLst/>
              <a:cxnLst>
                <a:cxn ang="0">
                  <a:pos x="58640625" y="0"/>
                </a:cxn>
                <a:cxn ang="0">
                  <a:pos x="33703125" y="1234375"/>
                </a:cxn>
                <a:cxn ang="0">
                  <a:pos x="15625" y="40640625"/>
                </a:cxn>
                <a:cxn ang="0">
                  <a:pos x="25156250" y="53484375"/>
                </a:cxn>
                <a:cxn ang="0">
                  <a:pos x="26125000" y="53453125"/>
                </a:cxn>
                <a:cxn ang="0">
                  <a:pos x="26125000" y="53453125"/>
                </a:cxn>
                <a:cxn ang="0">
                  <a:pos x="22437500" y="99734375"/>
                </a:cxn>
                <a:cxn ang="0">
                  <a:pos x="70093750" y="109125000"/>
                </a:cxn>
                <a:cxn ang="0">
                  <a:pos x="71015625" y="109125000"/>
                </a:cxn>
                <a:cxn ang="0">
                  <a:pos x="117953125" y="99734375"/>
                </a:cxn>
                <a:cxn ang="0">
                  <a:pos x="114062500" y="53453125"/>
                </a:cxn>
                <a:cxn ang="0">
                  <a:pos x="114062500" y="53453125"/>
                </a:cxn>
                <a:cxn ang="0">
                  <a:pos x="115031250" y="53484375"/>
                </a:cxn>
                <a:cxn ang="0">
                  <a:pos x="140156250" y="40640625"/>
                </a:cxn>
                <a:cxn ang="0">
                  <a:pos x="106531250" y="1234375"/>
                </a:cxn>
                <a:cxn ang="0">
                  <a:pos x="82031250" y="0"/>
                </a:cxn>
                <a:cxn ang="0">
                  <a:pos x="70531250" y="312500"/>
                </a:cxn>
                <a:cxn ang="0">
                  <a:pos x="58640625" y="0"/>
                </a:cxn>
              </a:cxnLst>
              <a:rect l="0" t="0" r="0" b="0"/>
              <a:pathLst>
                <a:path w="8971" h="6985">
                  <a:moveTo>
                    <a:pt x="3753" y="0"/>
                  </a:moveTo>
                  <a:cubicBezTo>
                    <a:pt x="3319" y="0"/>
                    <a:pt x="2752" y="17"/>
                    <a:pt x="2157" y="79"/>
                  </a:cubicBezTo>
                  <a:cubicBezTo>
                    <a:pt x="542" y="241"/>
                    <a:pt x="1" y="2601"/>
                    <a:pt x="1" y="2601"/>
                  </a:cubicBezTo>
                  <a:cubicBezTo>
                    <a:pt x="1" y="2601"/>
                    <a:pt x="835" y="3423"/>
                    <a:pt x="1610" y="3423"/>
                  </a:cubicBezTo>
                  <a:cubicBezTo>
                    <a:pt x="1631" y="3423"/>
                    <a:pt x="1651" y="3422"/>
                    <a:pt x="1672" y="3421"/>
                  </a:cubicBezTo>
                  <a:lnTo>
                    <a:pt x="1436" y="6383"/>
                  </a:lnTo>
                  <a:cubicBezTo>
                    <a:pt x="1436" y="6383"/>
                    <a:pt x="2741" y="6967"/>
                    <a:pt x="4486" y="6984"/>
                  </a:cubicBezTo>
                  <a:lnTo>
                    <a:pt x="4545" y="6984"/>
                  </a:lnTo>
                  <a:cubicBezTo>
                    <a:pt x="6290" y="6967"/>
                    <a:pt x="7549" y="6383"/>
                    <a:pt x="7549" y="6383"/>
                  </a:cubicBezTo>
                  <a:lnTo>
                    <a:pt x="7300" y="3421"/>
                  </a:lnTo>
                  <a:cubicBezTo>
                    <a:pt x="7320" y="3422"/>
                    <a:pt x="7341" y="3423"/>
                    <a:pt x="7362" y="3423"/>
                  </a:cubicBezTo>
                  <a:cubicBezTo>
                    <a:pt x="8149" y="3423"/>
                    <a:pt x="8970" y="2601"/>
                    <a:pt x="8970" y="2601"/>
                  </a:cubicBezTo>
                  <a:cubicBezTo>
                    <a:pt x="8970" y="2601"/>
                    <a:pt x="8443" y="241"/>
                    <a:pt x="6818" y="79"/>
                  </a:cubicBezTo>
                  <a:cubicBezTo>
                    <a:pt x="6228" y="17"/>
                    <a:pt x="5673" y="0"/>
                    <a:pt x="5250" y="0"/>
                  </a:cubicBezTo>
                  <a:cubicBezTo>
                    <a:pt x="4883" y="0"/>
                    <a:pt x="4617" y="13"/>
                    <a:pt x="4514" y="20"/>
                  </a:cubicBezTo>
                  <a:cubicBezTo>
                    <a:pt x="4406" y="13"/>
                    <a:pt x="4130" y="0"/>
                    <a:pt x="3753" y="0"/>
                  </a:cubicBezTo>
                  <a:close/>
                </a:path>
              </a:pathLst>
            </a:custGeom>
            <a:solidFill>
              <a:srgbClr val="FA998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Google Shape;468;p46">
              <a:extLst>
                <a:ext uri="{FF2B5EF4-FFF2-40B4-BE49-F238E27FC236}">
                  <a16:creationId xmlns:a16="http://schemas.microsoft.com/office/drawing/2014/main" id="{201C51FC-CB84-87B7-100E-F0FA337188E3}"/>
                </a:ext>
              </a:extLst>
            </p:cNvPr>
            <p:cNvSpPr/>
            <p:nvPr/>
          </p:nvSpPr>
          <p:spPr>
            <a:xfrm>
              <a:off x="2367025" y="4480513"/>
              <a:ext cx="69225" cy="33825"/>
            </a:xfrm>
            <a:custGeom>
              <a:avLst/>
              <a:gdLst/>
              <a:ahLst/>
              <a:cxnLst>
                <a:cxn ang="0">
                  <a:pos x="22218750" y="15625"/>
                </a:cxn>
                <a:cxn ang="0">
                  <a:pos x="4796875" y="1390625"/>
                </a:cxn>
                <a:cxn ang="0">
                  <a:pos x="15625" y="6234375"/>
                </a:cxn>
                <a:cxn ang="0">
                  <a:pos x="15125000" y="21125000"/>
                </a:cxn>
                <a:cxn ang="0">
                  <a:pos x="25187500" y="21125000"/>
                </a:cxn>
                <a:cxn ang="0">
                  <a:pos x="42828125" y="4859375"/>
                </a:cxn>
                <a:cxn ang="0">
                  <a:pos x="38046875" y="515625"/>
                </a:cxn>
                <a:cxn ang="0">
                  <a:pos x="22218750" y="15625"/>
                </a:cxn>
              </a:cxnLst>
              <a:rect l="0" t="0" r="0" b="0"/>
              <a:pathLst>
                <a:path w="2769" h="1353">
                  <a:moveTo>
                    <a:pt x="1422" y="1"/>
                  </a:moveTo>
                  <a:cubicBezTo>
                    <a:pt x="1089" y="1"/>
                    <a:pt x="711" y="20"/>
                    <a:pt x="307" y="89"/>
                  </a:cubicBezTo>
                  <a:cubicBezTo>
                    <a:pt x="1" y="149"/>
                    <a:pt x="1" y="399"/>
                    <a:pt x="1" y="399"/>
                  </a:cubicBezTo>
                  <a:cubicBezTo>
                    <a:pt x="1" y="927"/>
                    <a:pt x="440" y="1352"/>
                    <a:pt x="968" y="1352"/>
                  </a:cubicBezTo>
                  <a:lnTo>
                    <a:pt x="1612" y="1352"/>
                  </a:lnTo>
                  <a:cubicBezTo>
                    <a:pt x="2227" y="1352"/>
                    <a:pt x="2741" y="927"/>
                    <a:pt x="2741" y="311"/>
                  </a:cubicBezTo>
                  <a:cubicBezTo>
                    <a:pt x="2741" y="311"/>
                    <a:pt x="2769" y="33"/>
                    <a:pt x="2435" y="33"/>
                  </a:cubicBezTo>
                  <a:cubicBezTo>
                    <a:pt x="2203" y="33"/>
                    <a:pt x="1851" y="1"/>
                    <a:pt x="1422" y="1"/>
                  </a:cubicBezTo>
                  <a:close/>
                </a:path>
              </a:pathLst>
            </a:custGeom>
            <a:solidFill>
              <a:srgbClr val="F1583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Google Shape;469;p46">
              <a:extLst>
                <a:ext uri="{FF2B5EF4-FFF2-40B4-BE49-F238E27FC236}">
                  <a16:creationId xmlns:a16="http://schemas.microsoft.com/office/drawing/2014/main" id="{A1D92225-0D25-41D5-72B0-CB967CD58629}"/>
                </a:ext>
              </a:extLst>
            </p:cNvPr>
            <p:cNvSpPr/>
            <p:nvPr/>
          </p:nvSpPr>
          <p:spPr>
            <a:xfrm>
              <a:off x="2285675" y="4544463"/>
              <a:ext cx="50250" cy="22625"/>
            </a:xfrm>
            <a:custGeom>
              <a:avLst/>
              <a:gdLst/>
              <a:ahLst/>
              <a:cxnLst>
                <a:cxn ang="0">
                  <a:pos x="4640625" y="0"/>
                </a:cxn>
                <a:cxn ang="0">
                  <a:pos x="3421875" y="609375"/>
                </a:cxn>
                <a:cxn ang="0">
                  <a:pos x="2328125" y="5390625"/>
                </a:cxn>
                <a:cxn ang="0">
                  <a:pos x="29796875" y="14140625"/>
                </a:cxn>
                <a:cxn ang="0">
                  <a:pos x="31390625" y="12265625"/>
                </a:cxn>
                <a:cxn ang="0">
                  <a:pos x="31171875" y="9515625"/>
                </a:cxn>
                <a:cxn ang="0">
                  <a:pos x="29796875" y="7921875"/>
                </a:cxn>
                <a:cxn ang="0">
                  <a:pos x="5515625" y="171875"/>
                </a:cxn>
                <a:cxn ang="0">
                  <a:pos x="4640625" y="0"/>
                </a:cxn>
              </a:cxnLst>
              <a:rect l="0" t="0" r="0" b="0"/>
              <a:pathLst>
                <a:path w="2010" h="905">
                  <a:moveTo>
                    <a:pt x="297" y="0"/>
                  </a:moveTo>
                  <a:cubicBezTo>
                    <a:pt x="267" y="0"/>
                    <a:pt x="238" y="11"/>
                    <a:pt x="219" y="39"/>
                  </a:cubicBezTo>
                  <a:cubicBezTo>
                    <a:pt x="219" y="39"/>
                    <a:pt x="1" y="275"/>
                    <a:pt x="149" y="345"/>
                  </a:cubicBezTo>
                  <a:cubicBezTo>
                    <a:pt x="395" y="479"/>
                    <a:pt x="1098" y="891"/>
                    <a:pt x="1907" y="905"/>
                  </a:cubicBezTo>
                  <a:cubicBezTo>
                    <a:pt x="1964" y="905"/>
                    <a:pt x="2009" y="845"/>
                    <a:pt x="2009" y="785"/>
                  </a:cubicBezTo>
                  <a:lnTo>
                    <a:pt x="1995" y="609"/>
                  </a:lnTo>
                  <a:cubicBezTo>
                    <a:pt x="1995" y="553"/>
                    <a:pt x="1950" y="507"/>
                    <a:pt x="1907" y="507"/>
                  </a:cubicBezTo>
                  <a:cubicBezTo>
                    <a:pt x="1204" y="493"/>
                    <a:pt x="557" y="141"/>
                    <a:pt x="353" y="11"/>
                  </a:cubicBezTo>
                  <a:cubicBezTo>
                    <a:pt x="335" y="5"/>
                    <a:pt x="316" y="0"/>
                    <a:pt x="297" y="0"/>
                  </a:cubicBezTo>
                  <a:close/>
                </a:path>
              </a:pathLst>
            </a:custGeom>
            <a:solidFill>
              <a:srgbClr val="F1583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2" name="Google Shape;470;p46">
              <a:extLst>
                <a:ext uri="{FF2B5EF4-FFF2-40B4-BE49-F238E27FC236}">
                  <a16:creationId xmlns:a16="http://schemas.microsoft.com/office/drawing/2014/main" id="{60D54900-5B0A-EA31-CD26-7966F0BFF83B}"/>
                </a:ext>
              </a:extLst>
            </p:cNvPr>
            <p:cNvSpPr/>
            <p:nvPr/>
          </p:nvSpPr>
          <p:spPr>
            <a:xfrm>
              <a:off x="2473600" y="4544463"/>
              <a:ext cx="50250" cy="22625"/>
            </a:xfrm>
            <a:custGeom>
              <a:avLst/>
              <a:gdLst/>
              <a:ahLst/>
              <a:cxnLst>
                <a:cxn ang="0">
                  <a:pos x="26765625" y="0"/>
                </a:cxn>
                <a:cxn ang="0">
                  <a:pos x="25890625" y="171875"/>
                </a:cxn>
                <a:cxn ang="0">
                  <a:pos x="1656250" y="7921875"/>
                </a:cxn>
                <a:cxn ang="0">
                  <a:pos x="15625" y="9515625"/>
                </a:cxn>
                <a:cxn ang="0">
                  <a:pos x="15625" y="12265625"/>
                </a:cxn>
                <a:cxn ang="0">
                  <a:pos x="1656250" y="14140625"/>
                </a:cxn>
                <a:cxn ang="0">
                  <a:pos x="29140625" y="5390625"/>
                </a:cxn>
                <a:cxn ang="0">
                  <a:pos x="27984375" y="609375"/>
                </a:cxn>
                <a:cxn ang="0">
                  <a:pos x="26765625" y="0"/>
                </a:cxn>
              </a:cxnLst>
              <a:rect l="0" t="0" r="0" b="0"/>
              <a:pathLst>
                <a:path w="2010" h="905">
                  <a:moveTo>
                    <a:pt x="1713" y="0"/>
                  </a:moveTo>
                  <a:cubicBezTo>
                    <a:pt x="1694" y="0"/>
                    <a:pt x="1675" y="5"/>
                    <a:pt x="1657" y="11"/>
                  </a:cubicBezTo>
                  <a:cubicBezTo>
                    <a:pt x="1453" y="141"/>
                    <a:pt x="810" y="493"/>
                    <a:pt x="106" y="507"/>
                  </a:cubicBezTo>
                  <a:cubicBezTo>
                    <a:pt x="61" y="507"/>
                    <a:pt x="18" y="553"/>
                    <a:pt x="1" y="609"/>
                  </a:cubicBezTo>
                  <a:lnTo>
                    <a:pt x="1" y="785"/>
                  </a:lnTo>
                  <a:cubicBezTo>
                    <a:pt x="1" y="845"/>
                    <a:pt x="46" y="905"/>
                    <a:pt x="106" y="905"/>
                  </a:cubicBezTo>
                  <a:cubicBezTo>
                    <a:pt x="912" y="891"/>
                    <a:pt x="1615" y="479"/>
                    <a:pt x="1865" y="345"/>
                  </a:cubicBezTo>
                  <a:cubicBezTo>
                    <a:pt x="2009" y="275"/>
                    <a:pt x="1791" y="39"/>
                    <a:pt x="1791" y="39"/>
                  </a:cubicBezTo>
                  <a:cubicBezTo>
                    <a:pt x="1772" y="11"/>
                    <a:pt x="1743" y="0"/>
                    <a:pt x="1713" y="0"/>
                  </a:cubicBezTo>
                  <a:close/>
                </a:path>
              </a:pathLst>
            </a:custGeom>
            <a:solidFill>
              <a:srgbClr val="F1583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3" name="Google Shape;471;p46">
              <a:extLst>
                <a:ext uri="{FF2B5EF4-FFF2-40B4-BE49-F238E27FC236}">
                  <a16:creationId xmlns:a16="http://schemas.microsoft.com/office/drawing/2014/main" id="{CBB0F43F-6685-296B-E83E-9283378985A2}"/>
                </a:ext>
              </a:extLst>
            </p:cNvPr>
            <p:cNvSpPr/>
            <p:nvPr/>
          </p:nvSpPr>
          <p:spPr>
            <a:xfrm>
              <a:off x="2299925" y="4441413"/>
              <a:ext cx="62725" cy="33000"/>
            </a:xfrm>
            <a:custGeom>
              <a:avLst/>
              <a:gdLst/>
              <a:ahLst/>
              <a:cxnLst>
                <a:cxn ang="0">
                  <a:pos x="500000" y="0"/>
                </a:cxn>
                <a:cxn ang="0">
                  <a:pos x="15625" y="218750"/>
                </a:cxn>
                <a:cxn ang="0">
                  <a:pos x="15406250" y="18531250"/>
                </a:cxn>
                <a:cxn ang="0">
                  <a:pos x="25453125" y="20609375"/>
                </a:cxn>
                <a:cxn ang="0">
                  <a:pos x="39203125" y="16718750"/>
                </a:cxn>
                <a:cxn ang="0">
                  <a:pos x="38984375" y="16218750"/>
                </a:cxn>
                <a:cxn ang="0">
                  <a:pos x="25437500" y="20078125"/>
                </a:cxn>
                <a:cxn ang="0">
                  <a:pos x="15625000" y="18078125"/>
                </a:cxn>
                <a:cxn ang="0">
                  <a:pos x="500000" y="0"/>
                </a:cxn>
              </a:cxnLst>
              <a:rect l="0" t="0" r="0" b="0"/>
              <a:pathLst>
                <a:path w="2509" h="1320">
                  <a:moveTo>
                    <a:pt x="32" y="0"/>
                  </a:moveTo>
                  <a:lnTo>
                    <a:pt x="1" y="14"/>
                  </a:lnTo>
                  <a:cubicBezTo>
                    <a:pt x="120" y="528"/>
                    <a:pt x="486" y="982"/>
                    <a:pt x="986" y="1186"/>
                  </a:cubicBezTo>
                  <a:cubicBezTo>
                    <a:pt x="1190" y="1274"/>
                    <a:pt x="1408" y="1319"/>
                    <a:pt x="1629" y="1319"/>
                  </a:cubicBezTo>
                  <a:cubicBezTo>
                    <a:pt x="1935" y="1319"/>
                    <a:pt x="2245" y="1231"/>
                    <a:pt x="2509" y="1070"/>
                  </a:cubicBezTo>
                  <a:lnTo>
                    <a:pt x="2495" y="1038"/>
                  </a:lnTo>
                  <a:cubicBezTo>
                    <a:pt x="2238" y="1202"/>
                    <a:pt x="1931" y="1285"/>
                    <a:pt x="1628" y="1285"/>
                  </a:cubicBezTo>
                  <a:cubicBezTo>
                    <a:pt x="1410" y="1285"/>
                    <a:pt x="1195" y="1243"/>
                    <a:pt x="1000" y="1157"/>
                  </a:cubicBezTo>
                  <a:cubicBezTo>
                    <a:pt x="514" y="950"/>
                    <a:pt x="148" y="510"/>
                    <a:pt x="32" y="0"/>
                  </a:cubicBezTo>
                  <a:close/>
                </a:path>
              </a:pathLst>
            </a:custGeom>
            <a:solidFill>
              <a:srgbClr val="C16B3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4" name="Google Shape;472;p46">
              <a:extLst>
                <a:ext uri="{FF2B5EF4-FFF2-40B4-BE49-F238E27FC236}">
                  <a16:creationId xmlns:a16="http://schemas.microsoft.com/office/drawing/2014/main" id="{726A6864-AE38-2F99-099C-2FDB6DEE8F19}"/>
                </a:ext>
              </a:extLst>
            </p:cNvPr>
            <p:cNvSpPr/>
            <p:nvPr/>
          </p:nvSpPr>
          <p:spPr>
            <a:xfrm>
              <a:off x="2253750" y="4297713"/>
              <a:ext cx="55800" cy="124975"/>
            </a:xfrm>
            <a:custGeom>
              <a:avLst/>
              <a:gdLst/>
              <a:ahLst/>
              <a:cxnLst>
                <a:cxn ang="0">
                  <a:pos x="34859375" y="15625"/>
                </a:cxn>
                <a:cxn ang="0">
                  <a:pos x="10781250" y="15125000"/>
                </a:cxn>
                <a:cxn ang="0">
                  <a:pos x="4140625" y="57062500"/>
                </a:cxn>
                <a:cxn ang="0">
                  <a:pos x="14687500" y="73984375"/>
                </a:cxn>
                <a:cxn ang="0">
                  <a:pos x="27062500" y="78109375"/>
                </a:cxn>
                <a:cxn ang="0">
                  <a:pos x="33921875" y="76734375"/>
                </a:cxn>
                <a:cxn ang="0">
                  <a:pos x="33703125" y="76078125"/>
                </a:cxn>
                <a:cxn ang="0">
                  <a:pos x="26984375" y="77578125"/>
                </a:cxn>
                <a:cxn ang="0">
                  <a:pos x="15125000" y="73546875"/>
                </a:cxn>
                <a:cxn ang="0">
                  <a:pos x="4625000" y="57062500"/>
                </a:cxn>
                <a:cxn ang="0">
                  <a:pos x="11281250" y="15343750"/>
                </a:cxn>
                <a:cxn ang="0">
                  <a:pos x="34859375" y="500000"/>
                </a:cxn>
                <a:cxn ang="0">
                  <a:pos x="34859375" y="15625"/>
                </a:cxn>
              </a:cxnLst>
              <a:rect l="0" t="0" r="0" b="0"/>
              <a:pathLst>
                <a:path w="2232" h="4999">
                  <a:moveTo>
                    <a:pt x="2231" y="1"/>
                  </a:moveTo>
                  <a:cubicBezTo>
                    <a:pt x="1672" y="1"/>
                    <a:pt x="1088" y="366"/>
                    <a:pt x="690" y="968"/>
                  </a:cubicBezTo>
                  <a:cubicBezTo>
                    <a:pt x="149" y="1745"/>
                    <a:pt x="1" y="2758"/>
                    <a:pt x="265" y="3652"/>
                  </a:cubicBezTo>
                  <a:cubicBezTo>
                    <a:pt x="398" y="4120"/>
                    <a:pt x="634" y="4499"/>
                    <a:pt x="940" y="4735"/>
                  </a:cubicBezTo>
                  <a:cubicBezTo>
                    <a:pt x="1176" y="4911"/>
                    <a:pt x="1468" y="4999"/>
                    <a:pt x="1732" y="4999"/>
                  </a:cubicBezTo>
                  <a:cubicBezTo>
                    <a:pt x="1893" y="4999"/>
                    <a:pt x="2041" y="4971"/>
                    <a:pt x="2171" y="4911"/>
                  </a:cubicBezTo>
                  <a:lnTo>
                    <a:pt x="2157" y="4869"/>
                  </a:lnTo>
                  <a:cubicBezTo>
                    <a:pt x="2028" y="4934"/>
                    <a:pt x="1880" y="4965"/>
                    <a:pt x="1727" y="4965"/>
                  </a:cubicBezTo>
                  <a:cubicBezTo>
                    <a:pt x="1466" y="4965"/>
                    <a:pt x="1190" y="4874"/>
                    <a:pt x="968" y="4707"/>
                  </a:cubicBezTo>
                  <a:cubicBezTo>
                    <a:pt x="588" y="4412"/>
                    <a:pt x="398" y="3972"/>
                    <a:pt x="296" y="3652"/>
                  </a:cubicBezTo>
                  <a:cubicBezTo>
                    <a:pt x="33" y="2758"/>
                    <a:pt x="194" y="1759"/>
                    <a:pt x="722" y="982"/>
                  </a:cubicBezTo>
                  <a:cubicBezTo>
                    <a:pt x="1116" y="398"/>
                    <a:pt x="1689" y="46"/>
                    <a:pt x="2231" y="32"/>
                  </a:cubicBezTo>
                  <a:lnTo>
                    <a:pt x="2231" y="1"/>
                  </a:lnTo>
                  <a:close/>
                </a:path>
              </a:pathLst>
            </a:custGeom>
            <a:solidFill>
              <a:srgbClr val="C16B3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5" name="Google Shape;473;p46">
              <a:extLst>
                <a:ext uri="{FF2B5EF4-FFF2-40B4-BE49-F238E27FC236}">
                  <a16:creationId xmlns:a16="http://schemas.microsoft.com/office/drawing/2014/main" id="{CB5A2F3E-11D6-0045-9F45-FA6D6034B69C}"/>
                </a:ext>
              </a:extLst>
            </p:cNvPr>
            <p:cNvSpPr/>
            <p:nvPr/>
          </p:nvSpPr>
          <p:spPr>
            <a:xfrm>
              <a:off x="2482400" y="4275738"/>
              <a:ext cx="32650" cy="76250"/>
            </a:xfrm>
            <a:custGeom>
              <a:avLst/>
              <a:gdLst/>
              <a:ahLst/>
              <a:cxnLst>
                <a:cxn ang="0">
                  <a:pos x="500000" y="0"/>
                </a:cxn>
                <a:cxn ang="0">
                  <a:pos x="0" y="718750"/>
                </a:cxn>
                <a:cxn ang="0">
                  <a:pos x="18140625" y="38968750"/>
                </a:cxn>
                <a:cxn ang="0">
                  <a:pos x="16281250" y="44687500"/>
                </a:cxn>
                <a:cxn ang="0">
                  <a:pos x="12125000" y="47046875"/>
                </a:cxn>
                <a:cxn ang="0">
                  <a:pos x="11281250" y="46937500"/>
                </a:cxn>
                <a:cxn ang="0">
                  <a:pos x="11000000" y="47656250"/>
                </a:cxn>
                <a:cxn ang="0">
                  <a:pos x="11937500" y="47656250"/>
                </a:cxn>
                <a:cxn ang="0">
                  <a:pos x="16765625" y="44906250"/>
                </a:cxn>
                <a:cxn ang="0">
                  <a:pos x="18578125" y="38968750"/>
                </a:cxn>
                <a:cxn ang="0">
                  <a:pos x="500000" y="0"/>
                </a:cxn>
              </a:cxnLst>
              <a:rect l="0" t="0" r="0" b="0"/>
              <a:pathLst>
                <a:path w="1306" h="3050">
                  <a:moveTo>
                    <a:pt x="32" y="0"/>
                  </a:moveTo>
                  <a:lnTo>
                    <a:pt x="0" y="46"/>
                  </a:lnTo>
                  <a:cubicBezTo>
                    <a:pt x="810" y="559"/>
                    <a:pt x="1277" y="1541"/>
                    <a:pt x="1161" y="2494"/>
                  </a:cubicBezTo>
                  <a:cubicBezTo>
                    <a:pt x="1144" y="2610"/>
                    <a:pt x="1116" y="2740"/>
                    <a:pt x="1042" y="2860"/>
                  </a:cubicBezTo>
                  <a:cubicBezTo>
                    <a:pt x="978" y="2935"/>
                    <a:pt x="884" y="3011"/>
                    <a:pt x="776" y="3011"/>
                  </a:cubicBezTo>
                  <a:cubicBezTo>
                    <a:pt x="758" y="3011"/>
                    <a:pt x="740" y="3009"/>
                    <a:pt x="722" y="3004"/>
                  </a:cubicBezTo>
                  <a:lnTo>
                    <a:pt x="704" y="3050"/>
                  </a:lnTo>
                  <a:lnTo>
                    <a:pt x="764" y="3050"/>
                  </a:lnTo>
                  <a:cubicBezTo>
                    <a:pt x="897" y="3050"/>
                    <a:pt x="999" y="2976"/>
                    <a:pt x="1073" y="2874"/>
                  </a:cubicBezTo>
                  <a:cubicBezTo>
                    <a:pt x="1144" y="2758"/>
                    <a:pt x="1175" y="2624"/>
                    <a:pt x="1189" y="2494"/>
                  </a:cubicBezTo>
                  <a:cubicBezTo>
                    <a:pt x="1305" y="1527"/>
                    <a:pt x="838" y="528"/>
                    <a:pt x="32" y="0"/>
                  </a:cubicBezTo>
                  <a:close/>
                </a:path>
              </a:pathLst>
            </a:custGeom>
            <a:solidFill>
              <a:srgbClr val="C16B3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6" name="Google Shape;474;p46">
              <a:extLst>
                <a:ext uri="{FF2B5EF4-FFF2-40B4-BE49-F238E27FC236}">
                  <a16:creationId xmlns:a16="http://schemas.microsoft.com/office/drawing/2014/main" id="{4DEE1024-BA67-4A1C-1AEE-F619BE7E5FED}"/>
                </a:ext>
              </a:extLst>
            </p:cNvPr>
            <p:cNvSpPr/>
            <p:nvPr/>
          </p:nvSpPr>
          <p:spPr>
            <a:xfrm>
              <a:off x="2255950" y="4238413"/>
              <a:ext cx="256200" cy="235625"/>
            </a:xfrm>
            <a:custGeom>
              <a:avLst/>
              <a:gdLst/>
              <a:ahLst/>
              <a:cxnLst>
                <a:cxn ang="0">
                  <a:pos x="91296875" y="0"/>
                </a:cxn>
                <a:cxn ang="0">
                  <a:pos x="38984375" y="32515625"/>
                </a:cxn>
                <a:cxn ang="0">
                  <a:pos x="9625000" y="57906250"/>
                </a:cxn>
                <a:cxn ang="0">
                  <a:pos x="14687500" y="105328125"/>
                </a:cxn>
                <a:cxn ang="0">
                  <a:pos x="29796875" y="131875000"/>
                </a:cxn>
                <a:cxn ang="0">
                  <a:pos x="60734375" y="147265625"/>
                </a:cxn>
                <a:cxn ang="0">
                  <a:pos x="65968750" y="147000000"/>
                </a:cxn>
                <a:cxn ang="0">
                  <a:pos x="88453125" y="146328125"/>
                </a:cxn>
                <a:cxn ang="0">
                  <a:pos x="120703125" y="138531250"/>
                </a:cxn>
                <a:cxn ang="0">
                  <a:pos x="121359375" y="138562500"/>
                </a:cxn>
                <a:cxn ang="0">
                  <a:pos x="142906250" y="120671875"/>
                </a:cxn>
                <a:cxn ang="0">
                  <a:pos x="152312500" y="85656250"/>
                </a:cxn>
                <a:cxn ang="0">
                  <a:pos x="153031250" y="68890625"/>
                </a:cxn>
                <a:cxn ang="0">
                  <a:pos x="158515625" y="53125000"/>
                </a:cxn>
                <a:cxn ang="0">
                  <a:pos x="142906250" y="24703125"/>
                </a:cxn>
                <a:cxn ang="0">
                  <a:pos x="132421875" y="10078125"/>
                </a:cxn>
                <a:cxn ang="0">
                  <a:pos x="114125000" y="4031250"/>
                </a:cxn>
                <a:cxn ang="0">
                  <a:pos x="106750000" y="5031250"/>
                </a:cxn>
                <a:cxn ang="0">
                  <a:pos x="91296875" y="0"/>
                </a:cxn>
              </a:cxnLst>
              <a:rect l="0" t="0" r="0" b="0"/>
              <a:pathLst>
                <a:path w="10248" h="9425">
                  <a:moveTo>
                    <a:pt x="5843" y="0"/>
                  </a:moveTo>
                  <a:cubicBezTo>
                    <a:pt x="5115" y="0"/>
                    <a:pt x="3992" y="398"/>
                    <a:pt x="2495" y="2081"/>
                  </a:cubicBezTo>
                  <a:cubicBezTo>
                    <a:pt x="2495" y="2081"/>
                    <a:pt x="1116" y="2461"/>
                    <a:pt x="616" y="3706"/>
                  </a:cubicBezTo>
                  <a:cubicBezTo>
                    <a:pt x="163" y="4821"/>
                    <a:pt x="1" y="6274"/>
                    <a:pt x="940" y="6741"/>
                  </a:cubicBezTo>
                  <a:cubicBezTo>
                    <a:pt x="940" y="6741"/>
                    <a:pt x="1513" y="8338"/>
                    <a:pt x="1907" y="8440"/>
                  </a:cubicBezTo>
                  <a:cubicBezTo>
                    <a:pt x="2289" y="8522"/>
                    <a:pt x="2532" y="9425"/>
                    <a:pt x="3887" y="9425"/>
                  </a:cubicBezTo>
                  <a:cubicBezTo>
                    <a:pt x="3991" y="9425"/>
                    <a:pt x="4103" y="9419"/>
                    <a:pt x="4222" y="9408"/>
                  </a:cubicBezTo>
                  <a:cubicBezTo>
                    <a:pt x="4767" y="9365"/>
                    <a:pt x="5235" y="9365"/>
                    <a:pt x="5661" y="9365"/>
                  </a:cubicBezTo>
                  <a:cubicBezTo>
                    <a:pt x="6540" y="9365"/>
                    <a:pt x="7198" y="9365"/>
                    <a:pt x="7725" y="8866"/>
                  </a:cubicBezTo>
                  <a:cubicBezTo>
                    <a:pt x="7725" y="8866"/>
                    <a:pt x="7740" y="8868"/>
                    <a:pt x="7767" y="8868"/>
                  </a:cubicBezTo>
                  <a:cubicBezTo>
                    <a:pt x="7931" y="8868"/>
                    <a:pt x="8557" y="8793"/>
                    <a:pt x="9146" y="7723"/>
                  </a:cubicBezTo>
                  <a:cubicBezTo>
                    <a:pt x="9618" y="6871"/>
                    <a:pt x="9706" y="6010"/>
                    <a:pt x="9748" y="5482"/>
                  </a:cubicBezTo>
                  <a:cubicBezTo>
                    <a:pt x="9808" y="4954"/>
                    <a:pt x="9794" y="4409"/>
                    <a:pt x="9794" y="4409"/>
                  </a:cubicBezTo>
                  <a:cubicBezTo>
                    <a:pt x="9794" y="4409"/>
                    <a:pt x="10247" y="4075"/>
                    <a:pt x="10145" y="3400"/>
                  </a:cubicBezTo>
                  <a:cubicBezTo>
                    <a:pt x="10043" y="2710"/>
                    <a:pt x="9646" y="1947"/>
                    <a:pt x="9146" y="1581"/>
                  </a:cubicBezTo>
                  <a:cubicBezTo>
                    <a:pt x="9146" y="1581"/>
                    <a:pt x="9322" y="1243"/>
                    <a:pt x="8475" y="645"/>
                  </a:cubicBezTo>
                  <a:cubicBezTo>
                    <a:pt x="8039" y="333"/>
                    <a:pt x="7613" y="258"/>
                    <a:pt x="7304" y="258"/>
                  </a:cubicBezTo>
                  <a:cubicBezTo>
                    <a:pt x="7018" y="258"/>
                    <a:pt x="6832" y="322"/>
                    <a:pt x="6832" y="322"/>
                  </a:cubicBezTo>
                  <a:cubicBezTo>
                    <a:pt x="6832" y="322"/>
                    <a:pt x="6497" y="0"/>
                    <a:pt x="5843" y="0"/>
                  </a:cubicBezTo>
                  <a:close/>
                </a:path>
              </a:pathLst>
            </a:custGeom>
            <a:solidFill>
              <a:srgbClr val="C16B3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7" name="Google Shape;475;p46">
              <a:extLst>
                <a:ext uri="{FF2B5EF4-FFF2-40B4-BE49-F238E27FC236}">
                  <a16:creationId xmlns:a16="http://schemas.microsoft.com/office/drawing/2014/main" id="{598076E0-5AE6-94DE-B553-F29663843FF2}"/>
                </a:ext>
              </a:extLst>
            </p:cNvPr>
            <p:cNvSpPr/>
            <p:nvPr/>
          </p:nvSpPr>
          <p:spPr>
            <a:xfrm>
              <a:off x="2377325" y="4425588"/>
              <a:ext cx="47950" cy="79600"/>
            </a:xfrm>
            <a:custGeom>
              <a:avLst/>
              <a:gdLst/>
              <a:ahLst/>
              <a:cxnLst>
                <a:cxn ang="0">
                  <a:pos x="14625000" y="0"/>
                </a:cxn>
                <a:cxn ang="0">
                  <a:pos x="0" y="14671875"/>
                </a:cxn>
                <a:cxn ang="0">
                  <a:pos x="0" y="38968750"/>
                </a:cxn>
                <a:cxn ang="0">
                  <a:pos x="14625000" y="49734375"/>
                </a:cxn>
                <a:cxn ang="0">
                  <a:pos x="15328125" y="49734375"/>
                </a:cxn>
                <a:cxn ang="0">
                  <a:pos x="29953125" y="38968750"/>
                </a:cxn>
                <a:cxn ang="0">
                  <a:pos x="29953125" y="14671875"/>
                </a:cxn>
                <a:cxn ang="0">
                  <a:pos x="15328125" y="0"/>
                </a:cxn>
                <a:cxn ang="0">
                  <a:pos x="14625000" y="0"/>
                </a:cxn>
              </a:cxnLst>
              <a:rect l="0" t="0" r="0" b="0"/>
              <a:pathLst>
                <a:path w="1918" h="3184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494"/>
                  </a:lnTo>
                  <a:cubicBezTo>
                    <a:pt x="0" y="3008"/>
                    <a:pt x="408" y="3183"/>
                    <a:pt x="936" y="3183"/>
                  </a:cubicBezTo>
                  <a:lnTo>
                    <a:pt x="981" y="3183"/>
                  </a:lnTo>
                  <a:cubicBezTo>
                    <a:pt x="1495" y="3183"/>
                    <a:pt x="1917" y="3008"/>
                    <a:pt x="1917" y="2494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rgbClr val="FCB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8" name="Google Shape;476;p46">
              <a:extLst>
                <a:ext uri="{FF2B5EF4-FFF2-40B4-BE49-F238E27FC236}">
                  <a16:creationId xmlns:a16="http://schemas.microsoft.com/office/drawing/2014/main" id="{CDE6E840-FB63-7B78-103C-7239ABDADFC1}"/>
                </a:ext>
              </a:extLst>
            </p:cNvPr>
            <p:cNvSpPr/>
            <p:nvPr/>
          </p:nvSpPr>
          <p:spPr>
            <a:xfrm>
              <a:off x="2377325" y="4425588"/>
              <a:ext cx="47950" cy="54275"/>
            </a:xfrm>
            <a:custGeom>
              <a:avLst/>
              <a:gdLst/>
              <a:ahLst/>
              <a:cxnLst>
                <a:cxn ang="0">
                  <a:pos x="14625000" y="0"/>
                </a:cxn>
                <a:cxn ang="0">
                  <a:pos x="0" y="14671875"/>
                </a:cxn>
                <a:cxn ang="0">
                  <a:pos x="0" y="33468750"/>
                </a:cxn>
                <a:cxn ang="0">
                  <a:pos x="9125000" y="33906250"/>
                </a:cxn>
                <a:cxn ang="0">
                  <a:pos x="29953125" y="30937500"/>
                </a:cxn>
                <a:cxn ang="0">
                  <a:pos x="29953125" y="14671875"/>
                </a:cxn>
                <a:cxn ang="0">
                  <a:pos x="15328125" y="0"/>
                </a:cxn>
                <a:cxn ang="0">
                  <a:pos x="14625000" y="0"/>
                </a:cxn>
              </a:cxnLst>
              <a:rect l="0" t="0" r="0" b="0"/>
              <a:pathLst>
                <a:path w="1918" h="2171">
                  <a:moveTo>
                    <a:pt x="936" y="0"/>
                  </a:moveTo>
                  <a:cubicBezTo>
                    <a:pt x="408" y="0"/>
                    <a:pt x="0" y="426"/>
                    <a:pt x="0" y="939"/>
                  </a:cubicBezTo>
                  <a:lnTo>
                    <a:pt x="0" y="2142"/>
                  </a:lnTo>
                  <a:cubicBezTo>
                    <a:pt x="158" y="2156"/>
                    <a:pt x="352" y="2170"/>
                    <a:pt x="584" y="2170"/>
                  </a:cubicBezTo>
                  <a:cubicBezTo>
                    <a:pt x="950" y="2170"/>
                    <a:pt x="1407" y="2128"/>
                    <a:pt x="1917" y="1980"/>
                  </a:cubicBezTo>
                  <a:lnTo>
                    <a:pt x="1917" y="939"/>
                  </a:lnTo>
                  <a:cubicBezTo>
                    <a:pt x="1917" y="426"/>
                    <a:pt x="1495" y="0"/>
                    <a:pt x="981" y="0"/>
                  </a:cubicBezTo>
                  <a:lnTo>
                    <a:pt x="936" y="0"/>
                  </a:lnTo>
                  <a:close/>
                </a:path>
              </a:pathLst>
            </a:custGeom>
            <a:solidFill>
              <a:srgbClr val="E8A09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39" name="Google Shape;477;p46">
              <a:extLst>
                <a:ext uri="{FF2B5EF4-FFF2-40B4-BE49-F238E27FC236}">
                  <a16:creationId xmlns:a16="http://schemas.microsoft.com/office/drawing/2014/main" id="{DF328065-3309-7BEC-61C9-0AD317BFC4D9}"/>
                </a:ext>
              </a:extLst>
            </p:cNvPr>
            <p:cNvSpPr/>
            <p:nvPr/>
          </p:nvSpPr>
          <p:spPr>
            <a:xfrm>
              <a:off x="2268800" y="4396263"/>
              <a:ext cx="60525" cy="59450"/>
            </a:xfrm>
            <a:custGeom>
              <a:avLst/>
              <a:gdLst/>
              <a:ahLst/>
              <a:cxnLst>
                <a:cxn ang="0">
                  <a:pos x="18703125" y="15625"/>
                </a:cxn>
                <a:cxn ang="0">
                  <a:pos x="17875000" y="31250"/>
                </a:cxn>
                <a:cxn ang="0">
                  <a:pos x="500000" y="19265625"/>
                </a:cxn>
                <a:cxn ang="0">
                  <a:pos x="18921875" y="37140625"/>
                </a:cxn>
                <a:cxn ang="0">
                  <a:pos x="19734375" y="37125000"/>
                </a:cxn>
                <a:cxn ang="0">
                  <a:pos x="37328125" y="17671875"/>
                </a:cxn>
                <a:cxn ang="0">
                  <a:pos x="18703125" y="15625"/>
                </a:cxn>
              </a:cxnLst>
              <a:rect l="0" t="0" r="0" b="0"/>
              <a:pathLst>
                <a:path w="2421" h="2378">
                  <a:moveTo>
                    <a:pt x="1197" y="1"/>
                  </a:moveTo>
                  <a:cubicBezTo>
                    <a:pt x="1179" y="1"/>
                    <a:pt x="1162" y="1"/>
                    <a:pt x="1144" y="2"/>
                  </a:cubicBezTo>
                  <a:cubicBezTo>
                    <a:pt x="500" y="30"/>
                    <a:pt x="0" y="589"/>
                    <a:pt x="32" y="1233"/>
                  </a:cubicBezTo>
                  <a:cubicBezTo>
                    <a:pt x="59" y="1877"/>
                    <a:pt x="574" y="2377"/>
                    <a:pt x="1211" y="2377"/>
                  </a:cubicBezTo>
                  <a:cubicBezTo>
                    <a:pt x="1228" y="2377"/>
                    <a:pt x="1246" y="2377"/>
                    <a:pt x="1263" y="2376"/>
                  </a:cubicBezTo>
                  <a:cubicBezTo>
                    <a:pt x="1907" y="2348"/>
                    <a:pt x="2420" y="1789"/>
                    <a:pt x="2389" y="1131"/>
                  </a:cubicBezTo>
                  <a:cubicBezTo>
                    <a:pt x="2361" y="487"/>
                    <a:pt x="1835" y="1"/>
                    <a:pt x="1197" y="1"/>
                  </a:cubicBezTo>
                  <a:close/>
                </a:path>
              </a:pathLst>
            </a:custGeom>
            <a:solidFill>
              <a:srgbClr val="EDA39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0" name="Google Shape;478;p46">
              <a:extLst>
                <a:ext uri="{FF2B5EF4-FFF2-40B4-BE49-F238E27FC236}">
                  <a16:creationId xmlns:a16="http://schemas.microsoft.com/office/drawing/2014/main" id="{B5E0EAB1-7637-EDDA-ACF4-A939A205EEC6}"/>
                </a:ext>
              </a:extLst>
            </p:cNvPr>
            <p:cNvSpPr/>
            <p:nvPr/>
          </p:nvSpPr>
          <p:spPr>
            <a:xfrm>
              <a:off x="2278375" y="4415738"/>
              <a:ext cx="46200" cy="38875"/>
            </a:xfrm>
            <a:custGeom>
              <a:avLst/>
              <a:gdLst/>
              <a:ahLst/>
              <a:cxnLst>
                <a:cxn ang="0">
                  <a:pos x="13750000" y="0"/>
                </a:cxn>
                <a:cxn ang="0">
                  <a:pos x="4578125" y="3406250"/>
                </a:cxn>
                <a:cxn ang="0">
                  <a:pos x="11890625" y="437500"/>
                </a:cxn>
                <a:cxn ang="0">
                  <a:pos x="14640625" y="0"/>
                </a:cxn>
                <a:cxn ang="0">
                  <a:pos x="13750000" y="0"/>
                </a:cxn>
                <a:cxn ang="0">
                  <a:pos x="16718750" y="1593750"/>
                </a:cxn>
                <a:cxn ang="0">
                  <a:pos x="12375000" y="2031250"/>
                </a:cxn>
                <a:cxn ang="0">
                  <a:pos x="4796875" y="5281250"/>
                </a:cxn>
                <a:cxn ang="0">
                  <a:pos x="671875" y="8468750"/>
                </a:cxn>
                <a:cxn ang="0">
                  <a:pos x="15625" y="12375000"/>
                </a:cxn>
                <a:cxn ang="0">
                  <a:pos x="15625" y="12812500"/>
                </a:cxn>
                <a:cxn ang="0">
                  <a:pos x="14187500" y="24296875"/>
                </a:cxn>
                <a:cxn ang="0">
                  <a:pos x="14859375" y="24296875"/>
                </a:cxn>
                <a:cxn ang="0">
                  <a:pos x="28875000" y="12140625"/>
                </a:cxn>
                <a:cxn ang="0">
                  <a:pos x="28875000" y="11656250"/>
                </a:cxn>
                <a:cxn ang="0">
                  <a:pos x="27218750" y="6875000"/>
                </a:cxn>
                <a:cxn ang="0">
                  <a:pos x="25843750" y="6656250"/>
                </a:cxn>
                <a:cxn ang="0">
                  <a:pos x="22437500" y="7093750"/>
                </a:cxn>
                <a:cxn ang="0">
                  <a:pos x="16718750" y="9625000"/>
                </a:cxn>
                <a:cxn ang="0">
                  <a:pos x="11671875" y="13515625"/>
                </a:cxn>
                <a:cxn ang="0">
                  <a:pos x="11000000" y="13515625"/>
                </a:cxn>
                <a:cxn ang="0">
                  <a:pos x="11000000" y="12812500"/>
                </a:cxn>
                <a:cxn ang="0">
                  <a:pos x="15781250" y="8031250"/>
                </a:cxn>
                <a:cxn ang="0">
                  <a:pos x="22000000" y="5500000"/>
                </a:cxn>
                <a:cxn ang="0">
                  <a:pos x="25406250" y="5062500"/>
                </a:cxn>
                <a:cxn ang="0">
                  <a:pos x="26343750" y="5281250"/>
                </a:cxn>
                <a:cxn ang="0">
                  <a:pos x="23812500" y="2968750"/>
                </a:cxn>
                <a:cxn ang="0">
                  <a:pos x="20343750" y="2031250"/>
                </a:cxn>
                <a:cxn ang="0">
                  <a:pos x="16718750" y="1593750"/>
                </a:cxn>
              </a:cxnLst>
              <a:rect l="0" t="0" r="0" b="0"/>
              <a:pathLst>
                <a:path w="1848" h="1555">
                  <a:moveTo>
                    <a:pt x="880" y="0"/>
                  </a:moveTo>
                  <a:cubicBezTo>
                    <a:pt x="659" y="14"/>
                    <a:pt x="455" y="102"/>
                    <a:pt x="293" y="218"/>
                  </a:cubicBezTo>
                  <a:cubicBezTo>
                    <a:pt x="441" y="130"/>
                    <a:pt x="599" y="74"/>
                    <a:pt x="761" y="28"/>
                  </a:cubicBezTo>
                  <a:cubicBezTo>
                    <a:pt x="820" y="14"/>
                    <a:pt x="880" y="14"/>
                    <a:pt x="937" y="0"/>
                  </a:cubicBezTo>
                  <a:lnTo>
                    <a:pt x="880" y="0"/>
                  </a:lnTo>
                  <a:close/>
                  <a:moveTo>
                    <a:pt x="1070" y="102"/>
                  </a:moveTo>
                  <a:cubicBezTo>
                    <a:pt x="982" y="102"/>
                    <a:pt x="880" y="116"/>
                    <a:pt x="792" y="130"/>
                  </a:cubicBezTo>
                  <a:cubicBezTo>
                    <a:pt x="616" y="176"/>
                    <a:pt x="455" y="250"/>
                    <a:pt x="307" y="338"/>
                  </a:cubicBezTo>
                  <a:cubicBezTo>
                    <a:pt x="219" y="394"/>
                    <a:pt x="131" y="468"/>
                    <a:pt x="43" y="542"/>
                  </a:cubicBezTo>
                  <a:cubicBezTo>
                    <a:pt x="15" y="616"/>
                    <a:pt x="1" y="704"/>
                    <a:pt x="1" y="792"/>
                  </a:cubicBezTo>
                  <a:lnTo>
                    <a:pt x="1" y="820"/>
                  </a:lnTo>
                  <a:cubicBezTo>
                    <a:pt x="15" y="1231"/>
                    <a:pt x="423" y="1555"/>
                    <a:pt x="908" y="1555"/>
                  </a:cubicBezTo>
                  <a:lnTo>
                    <a:pt x="951" y="1555"/>
                  </a:lnTo>
                  <a:cubicBezTo>
                    <a:pt x="1450" y="1537"/>
                    <a:pt x="1848" y="1186"/>
                    <a:pt x="1848" y="777"/>
                  </a:cubicBezTo>
                  <a:lnTo>
                    <a:pt x="1848" y="746"/>
                  </a:lnTo>
                  <a:cubicBezTo>
                    <a:pt x="1830" y="630"/>
                    <a:pt x="1802" y="528"/>
                    <a:pt x="1742" y="440"/>
                  </a:cubicBezTo>
                  <a:cubicBezTo>
                    <a:pt x="1714" y="426"/>
                    <a:pt x="1686" y="426"/>
                    <a:pt x="1654" y="426"/>
                  </a:cubicBezTo>
                  <a:cubicBezTo>
                    <a:pt x="1584" y="426"/>
                    <a:pt x="1510" y="440"/>
                    <a:pt x="1436" y="454"/>
                  </a:cubicBezTo>
                  <a:cubicBezTo>
                    <a:pt x="1302" y="482"/>
                    <a:pt x="1172" y="542"/>
                    <a:pt x="1070" y="616"/>
                  </a:cubicBezTo>
                  <a:cubicBezTo>
                    <a:pt x="951" y="690"/>
                    <a:pt x="849" y="763"/>
                    <a:pt x="747" y="865"/>
                  </a:cubicBezTo>
                  <a:lnTo>
                    <a:pt x="704" y="865"/>
                  </a:lnTo>
                  <a:cubicBezTo>
                    <a:pt x="687" y="851"/>
                    <a:pt x="687" y="834"/>
                    <a:pt x="704" y="820"/>
                  </a:cubicBezTo>
                  <a:cubicBezTo>
                    <a:pt x="775" y="704"/>
                    <a:pt x="880" y="602"/>
                    <a:pt x="1010" y="514"/>
                  </a:cubicBezTo>
                  <a:cubicBezTo>
                    <a:pt x="1126" y="440"/>
                    <a:pt x="1260" y="380"/>
                    <a:pt x="1408" y="352"/>
                  </a:cubicBezTo>
                  <a:cubicBezTo>
                    <a:pt x="1478" y="338"/>
                    <a:pt x="1552" y="338"/>
                    <a:pt x="1626" y="324"/>
                  </a:cubicBezTo>
                  <a:cubicBezTo>
                    <a:pt x="1640" y="324"/>
                    <a:pt x="1654" y="338"/>
                    <a:pt x="1686" y="338"/>
                  </a:cubicBezTo>
                  <a:cubicBezTo>
                    <a:pt x="1626" y="278"/>
                    <a:pt x="1584" y="236"/>
                    <a:pt x="1524" y="190"/>
                  </a:cubicBezTo>
                  <a:cubicBezTo>
                    <a:pt x="1450" y="162"/>
                    <a:pt x="1376" y="130"/>
                    <a:pt x="1302" y="130"/>
                  </a:cubicBezTo>
                  <a:cubicBezTo>
                    <a:pt x="1232" y="116"/>
                    <a:pt x="1158" y="102"/>
                    <a:pt x="1070" y="102"/>
                  </a:cubicBezTo>
                  <a:close/>
                </a:path>
              </a:pathLst>
            </a:custGeom>
            <a:solidFill>
              <a:srgbClr val="CF7A7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1" name="Google Shape;479;p46">
              <a:extLst>
                <a:ext uri="{FF2B5EF4-FFF2-40B4-BE49-F238E27FC236}">
                  <a16:creationId xmlns:a16="http://schemas.microsoft.com/office/drawing/2014/main" id="{07BB4CDE-A8EB-DDDD-7667-FB4798E371EA}"/>
                </a:ext>
              </a:extLst>
            </p:cNvPr>
            <p:cNvSpPr/>
            <p:nvPr/>
          </p:nvSpPr>
          <p:spPr>
            <a:xfrm>
              <a:off x="2274350" y="4415738"/>
              <a:ext cx="50575" cy="17250"/>
            </a:xfrm>
            <a:custGeom>
              <a:avLst/>
              <a:gdLst/>
              <a:ahLst/>
              <a:cxnLst>
                <a:cxn ang="0">
                  <a:pos x="7093750" y="3406250"/>
                </a:cxn>
                <a:cxn ang="0">
                  <a:pos x="7093750" y="3406250"/>
                </a:cxn>
                <a:cxn ang="0">
                  <a:pos x="6843750" y="3625000"/>
                </a:cxn>
                <a:cxn ang="0">
                  <a:pos x="6843750" y="3625000"/>
                </a:cxn>
                <a:cxn ang="0">
                  <a:pos x="7093750" y="3406250"/>
                </a:cxn>
                <a:cxn ang="0">
                  <a:pos x="17156250" y="0"/>
                </a:cxn>
                <a:cxn ang="0">
                  <a:pos x="26328125" y="2968750"/>
                </a:cxn>
                <a:cxn ang="0">
                  <a:pos x="26765625" y="3187500"/>
                </a:cxn>
                <a:cxn ang="0">
                  <a:pos x="28859375" y="3906250"/>
                </a:cxn>
                <a:cxn ang="0">
                  <a:pos x="30671875" y="4781250"/>
                </a:cxn>
                <a:cxn ang="0">
                  <a:pos x="30890625" y="4781250"/>
                </a:cxn>
                <a:cxn ang="0">
                  <a:pos x="31609375" y="4562500"/>
                </a:cxn>
                <a:cxn ang="0">
                  <a:pos x="31109375" y="3687500"/>
                </a:cxn>
                <a:cxn ang="0">
                  <a:pos x="29296875" y="2750000"/>
                </a:cxn>
                <a:cxn ang="0">
                  <a:pos x="27484375" y="1812500"/>
                </a:cxn>
                <a:cxn ang="0">
                  <a:pos x="23140625" y="437500"/>
                </a:cxn>
                <a:cxn ang="0">
                  <a:pos x="21046875" y="218750"/>
                </a:cxn>
                <a:cxn ang="0">
                  <a:pos x="18750000" y="0"/>
                </a:cxn>
                <a:cxn ang="0">
                  <a:pos x="17156250" y="0"/>
                </a:cxn>
                <a:cxn ang="0">
                  <a:pos x="6843750" y="3625000"/>
                </a:cxn>
                <a:cxn ang="0">
                  <a:pos x="6375000" y="3906250"/>
                </a:cxn>
                <a:cxn ang="0">
                  <a:pos x="2968750" y="6656250"/>
                </a:cxn>
                <a:cxn ang="0">
                  <a:pos x="218750" y="9843750"/>
                </a:cxn>
                <a:cxn ang="0">
                  <a:pos x="218750" y="10546875"/>
                </a:cxn>
                <a:cxn ang="0">
                  <a:pos x="656250" y="10781250"/>
                </a:cxn>
                <a:cxn ang="0">
                  <a:pos x="1156250" y="10546875"/>
                </a:cxn>
                <a:cxn ang="0">
                  <a:pos x="3187500" y="8468750"/>
                </a:cxn>
                <a:cxn ang="0">
                  <a:pos x="6843750" y="3625000"/>
                </a:cxn>
              </a:cxnLst>
              <a:rect l="0" t="0" r="0" b="0"/>
              <a:pathLst>
                <a:path w="2023" h="690">
                  <a:moveTo>
                    <a:pt x="454" y="218"/>
                  </a:moveTo>
                  <a:lnTo>
                    <a:pt x="454" y="218"/>
                  </a:lnTo>
                  <a:cubicBezTo>
                    <a:pt x="448" y="223"/>
                    <a:pt x="443" y="227"/>
                    <a:pt x="438" y="232"/>
                  </a:cubicBezTo>
                  <a:cubicBezTo>
                    <a:pt x="443" y="229"/>
                    <a:pt x="449" y="225"/>
                    <a:pt x="454" y="218"/>
                  </a:cubicBezTo>
                  <a:close/>
                  <a:moveTo>
                    <a:pt x="1098" y="0"/>
                  </a:moveTo>
                  <a:cubicBezTo>
                    <a:pt x="1319" y="0"/>
                    <a:pt x="1523" y="74"/>
                    <a:pt x="1685" y="190"/>
                  </a:cubicBezTo>
                  <a:cubicBezTo>
                    <a:pt x="1699" y="190"/>
                    <a:pt x="1713" y="190"/>
                    <a:pt x="1713" y="204"/>
                  </a:cubicBezTo>
                  <a:cubicBezTo>
                    <a:pt x="1759" y="204"/>
                    <a:pt x="1801" y="236"/>
                    <a:pt x="1847" y="250"/>
                  </a:cubicBezTo>
                  <a:lnTo>
                    <a:pt x="1963" y="306"/>
                  </a:lnTo>
                  <a:lnTo>
                    <a:pt x="1977" y="306"/>
                  </a:lnTo>
                  <a:cubicBezTo>
                    <a:pt x="1991" y="306"/>
                    <a:pt x="2009" y="306"/>
                    <a:pt x="2023" y="292"/>
                  </a:cubicBezTo>
                  <a:cubicBezTo>
                    <a:pt x="2023" y="278"/>
                    <a:pt x="2023" y="250"/>
                    <a:pt x="1991" y="236"/>
                  </a:cubicBezTo>
                  <a:lnTo>
                    <a:pt x="1875" y="176"/>
                  </a:lnTo>
                  <a:cubicBezTo>
                    <a:pt x="1833" y="162"/>
                    <a:pt x="1801" y="130"/>
                    <a:pt x="1759" y="116"/>
                  </a:cubicBezTo>
                  <a:cubicBezTo>
                    <a:pt x="1671" y="88"/>
                    <a:pt x="1583" y="42"/>
                    <a:pt x="1481" y="28"/>
                  </a:cubicBezTo>
                  <a:cubicBezTo>
                    <a:pt x="1435" y="28"/>
                    <a:pt x="1393" y="14"/>
                    <a:pt x="1347" y="14"/>
                  </a:cubicBezTo>
                  <a:lnTo>
                    <a:pt x="1200" y="0"/>
                  </a:lnTo>
                  <a:lnTo>
                    <a:pt x="1098" y="0"/>
                  </a:lnTo>
                  <a:close/>
                  <a:moveTo>
                    <a:pt x="438" y="232"/>
                  </a:moveTo>
                  <a:cubicBezTo>
                    <a:pt x="429" y="238"/>
                    <a:pt x="419" y="241"/>
                    <a:pt x="408" y="250"/>
                  </a:cubicBezTo>
                  <a:cubicBezTo>
                    <a:pt x="338" y="292"/>
                    <a:pt x="264" y="352"/>
                    <a:pt x="190" y="426"/>
                  </a:cubicBezTo>
                  <a:cubicBezTo>
                    <a:pt x="130" y="482"/>
                    <a:pt x="56" y="542"/>
                    <a:pt x="14" y="630"/>
                  </a:cubicBezTo>
                  <a:cubicBezTo>
                    <a:pt x="0" y="644"/>
                    <a:pt x="0" y="658"/>
                    <a:pt x="14" y="675"/>
                  </a:cubicBezTo>
                  <a:cubicBezTo>
                    <a:pt x="14" y="690"/>
                    <a:pt x="28" y="690"/>
                    <a:pt x="42" y="690"/>
                  </a:cubicBezTo>
                  <a:cubicBezTo>
                    <a:pt x="42" y="690"/>
                    <a:pt x="56" y="690"/>
                    <a:pt x="74" y="675"/>
                  </a:cubicBezTo>
                  <a:lnTo>
                    <a:pt x="204" y="542"/>
                  </a:lnTo>
                  <a:cubicBezTo>
                    <a:pt x="261" y="418"/>
                    <a:pt x="343" y="317"/>
                    <a:pt x="438" y="232"/>
                  </a:cubicBezTo>
                  <a:close/>
                </a:path>
              </a:pathLst>
            </a:custGeom>
            <a:solidFill>
              <a:srgbClr val="C3696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2" name="Google Shape;480;p46">
              <a:extLst>
                <a:ext uri="{FF2B5EF4-FFF2-40B4-BE49-F238E27FC236}">
                  <a16:creationId xmlns:a16="http://schemas.microsoft.com/office/drawing/2014/main" id="{3B6261C5-1C0D-7AF7-1218-F415FA7AA48B}"/>
                </a:ext>
              </a:extLst>
            </p:cNvPr>
            <p:cNvSpPr/>
            <p:nvPr/>
          </p:nvSpPr>
          <p:spPr>
            <a:xfrm>
              <a:off x="2279450" y="4415738"/>
              <a:ext cx="37025" cy="13550"/>
            </a:xfrm>
            <a:custGeom>
              <a:avLst/>
              <a:gdLst/>
              <a:ahLst/>
              <a:cxnLst>
                <a:cxn ang="0">
                  <a:pos x="13968750" y="0"/>
                </a:cxn>
                <a:cxn ang="0">
                  <a:pos x="11218750" y="437500"/>
                </a:cxn>
                <a:cxn ang="0">
                  <a:pos x="3906250" y="3406250"/>
                </a:cxn>
                <a:cxn ang="0">
                  <a:pos x="0" y="8468750"/>
                </a:cxn>
                <a:cxn ang="0">
                  <a:pos x="4125000" y="5281250"/>
                </a:cxn>
                <a:cxn ang="0">
                  <a:pos x="11703125" y="2031250"/>
                </a:cxn>
                <a:cxn ang="0">
                  <a:pos x="16046875" y="1593750"/>
                </a:cxn>
                <a:cxn ang="0">
                  <a:pos x="19671875" y="2031250"/>
                </a:cxn>
                <a:cxn ang="0">
                  <a:pos x="23140625" y="2968750"/>
                </a:cxn>
                <a:cxn ang="0">
                  <a:pos x="13968750" y="0"/>
                </a:cxn>
              </a:cxnLst>
              <a:rect l="0" t="0" r="0" b="0"/>
              <a:pathLst>
                <a:path w="1481" h="542">
                  <a:moveTo>
                    <a:pt x="894" y="0"/>
                  </a:moveTo>
                  <a:cubicBezTo>
                    <a:pt x="837" y="14"/>
                    <a:pt x="777" y="14"/>
                    <a:pt x="718" y="28"/>
                  </a:cubicBezTo>
                  <a:cubicBezTo>
                    <a:pt x="556" y="74"/>
                    <a:pt x="398" y="130"/>
                    <a:pt x="250" y="218"/>
                  </a:cubicBezTo>
                  <a:cubicBezTo>
                    <a:pt x="148" y="306"/>
                    <a:pt x="60" y="412"/>
                    <a:pt x="0" y="542"/>
                  </a:cubicBezTo>
                  <a:cubicBezTo>
                    <a:pt x="88" y="468"/>
                    <a:pt x="176" y="394"/>
                    <a:pt x="264" y="338"/>
                  </a:cubicBezTo>
                  <a:cubicBezTo>
                    <a:pt x="412" y="250"/>
                    <a:pt x="573" y="176"/>
                    <a:pt x="749" y="130"/>
                  </a:cubicBezTo>
                  <a:cubicBezTo>
                    <a:pt x="837" y="116"/>
                    <a:pt x="939" y="102"/>
                    <a:pt x="1027" y="102"/>
                  </a:cubicBezTo>
                  <a:cubicBezTo>
                    <a:pt x="1115" y="102"/>
                    <a:pt x="1189" y="116"/>
                    <a:pt x="1259" y="130"/>
                  </a:cubicBezTo>
                  <a:cubicBezTo>
                    <a:pt x="1333" y="130"/>
                    <a:pt x="1407" y="162"/>
                    <a:pt x="1481" y="190"/>
                  </a:cubicBezTo>
                  <a:cubicBezTo>
                    <a:pt x="1319" y="74"/>
                    <a:pt x="1115" y="0"/>
                    <a:pt x="894" y="0"/>
                  </a:cubicBezTo>
                  <a:close/>
                </a:path>
              </a:pathLst>
            </a:custGeom>
            <a:solidFill>
              <a:srgbClr val="B4554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3" name="Google Shape;481;p46">
              <a:extLst>
                <a:ext uri="{FF2B5EF4-FFF2-40B4-BE49-F238E27FC236}">
                  <a16:creationId xmlns:a16="http://schemas.microsoft.com/office/drawing/2014/main" id="{3CC4131F-4ECE-3A72-C008-7544BB5EC5A8}"/>
                </a:ext>
              </a:extLst>
            </p:cNvPr>
            <p:cNvSpPr/>
            <p:nvPr/>
          </p:nvSpPr>
          <p:spPr>
            <a:xfrm>
              <a:off x="2328150" y="4426013"/>
              <a:ext cx="6625" cy="4425"/>
            </a:xfrm>
            <a:custGeom>
              <a:avLst/>
              <a:gdLst/>
              <a:ahLst/>
              <a:cxnLst>
                <a:cxn ang="0">
                  <a:pos x="234375" y="15625"/>
                </a:cxn>
                <a:cxn ang="0">
                  <a:pos x="15625" y="1109375"/>
                </a:cxn>
                <a:cxn ang="0">
                  <a:pos x="500000" y="1390625"/>
                </a:cxn>
                <a:cxn ang="0">
                  <a:pos x="3468750" y="2484375"/>
                </a:cxn>
                <a:cxn ang="0">
                  <a:pos x="3687500" y="2765625"/>
                </a:cxn>
                <a:cxn ang="0">
                  <a:pos x="4140625" y="2484375"/>
                </a:cxn>
                <a:cxn ang="0">
                  <a:pos x="3921875" y="1828125"/>
                </a:cxn>
                <a:cxn ang="0">
                  <a:pos x="953125" y="234375"/>
                </a:cxn>
                <a:cxn ang="0">
                  <a:pos x="234375" y="15625"/>
                </a:cxn>
              </a:cxnLst>
              <a:rect l="0" t="0" r="0" b="0"/>
              <a:pathLst>
                <a:path w="265" h="177">
                  <a:moveTo>
                    <a:pt x="15" y="1"/>
                  </a:moveTo>
                  <a:cubicBezTo>
                    <a:pt x="15" y="15"/>
                    <a:pt x="15" y="43"/>
                    <a:pt x="1" y="71"/>
                  </a:cubicBezTo>
                  <a:cubicBezTo>
                    <a:pt x="15" y="89"/>
                    <a:pt x="32" y="89"/>
                    <a:pt x="32" y="89"/>
                  </a:cubicBezTo>
                  <a:cubicBezTo>
                    <a:pt x="89" y="103"/>
                    <a:pt x="163" y="145"/>
                    <a:pt x="222" y="159"/>
                  </a:cubicBezTo>
                  <a:lnTo>
                    <a:pt x="236" y="177"/>
                  </a:lnTo>
                  <a:cubicBezTo>
                    <a:pt x="251" y="177"/>
                    <a:pt x="251" y="159"/>
                    <a:pt x="265" y="159"/>
                  </a:cubicBezTo>
                  <a:cubicBezTo>
                    <a:pt x="265" y="145"/>
                    <a:pt x="265" y="117"/>
                    <a:pt x="251" y="117"/>
                  </a:cubicBezTo>
                  <a:cubicBezTo>
                    <a:pt x="191" y="71"/>
                    <a:pt x="134" y="43"/>
                    <a:pt x="61" y="15"/>
                  </a:cubicBezTo>
                  <a:cubicBezTo>
                    <a:pt x="46" y="1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D4D2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4" name="Google Shape;482;p46">
              <a:extLst>
                <a:ext uri="{FF2B5EF4-FFF2-40B4-BE49-F238E27FC236}">
                  <a16:creationId xmlns:a16="http://schemas.microsoft.com/office/drawing/2014/main" id="{334CE1EC-D066-7480-CF32-94FF013DDC82}"/>
                </a:ext>
              </a:extLst>
            </p:cNvPr>
            <p:cNvSpPr/>
            <p:nvPr/>
          </p:nvSpPr>
          <p:spPr>
            <a:xfrm>
              <a:off x="2320500" y="4424163"/>
              <a:ext cx="8025" cy="3625"/>
            </a:xfrm>
            <a:custGeom>
              <a:avLst/>
              <a:gdLst/>
              <a:ahLst/>
              <a:cxnLst>
                <a:cxn ang="0">
                  <a:pos x="15625" y="15625"/>
                </a:cxn>
                <a:cxn ang="0">
                  <a:pos x="890625" y="1609375"/>
                </a:cxn>
                <a:cxn ang="0">
                  <a:pos x="2265625" y="1609375"/>
                </a:cxn>
                <a:cxn ang="0">
                  <a:pos x="4796875" y="2265625"/>
                </a:cxn>
                <a:cxn ang="0">
                  <a:pos x="5015625" y="1171875"/>
                </a:cxn>
                <a:cxn ang="0">
                  <a:pos x="2546875" y="234375"/>
                </a:cxn>
                <a:cxn ang="0">
                  <a:pos x="15625" y="15625"/>
                </a:cxn>
              </a:cxnLst>
              <a:rect l="0" t="0" r="0" b="0"/>
              <a:pathLst>
                <a:path w="321" h="145">
                  <a:moveTo>
                    <a:pt x="1" y="1"/>
                  </a:moveTo>
                  <a:cubicBezTo>
                    <a:pt x="15" y="29"/>
                    <a:pt x="43" y="57"/>
                    <a:pt x="57" y="103"/>
                  </a:cubicBezTo>
                  <a:lnTo>
                    <a:pt x="145" y="103"/>
                  </a:lnTo>
                  <a:cubicBezTo>
                    <a:pt x="205" y="117"/>
                    <a:pt x="265" y="131"/>
                    <a:pt x="307" y="145"/>
                  </a:cubicBezTo>
                  <a:cubicBezTo>
                    <a:pt x="321" y="117"/>
                    <a:pt x="321" y="89"/>
                    <a:pt x="321" y="75"/>
                  </a:cubicBezTo>
                  <a:cubicBezTo>
                    <a:pt x="265" y="43"/>
                    <a:pt x="219" y="29"/>
                    <a:pt x="163" y="15"/>
                  </a:cubicBezTo>
                  <a:cubicBezTo>
                    <a:pt x="103" y="1"/>
                    <a:pt x="43" y="1"/>
                    <a:pt x="1" y="1"/>
                  </a:cubicBezTo>
                  <a:close/>
                </a:path>
              </a:pathLst>
            </a:custGeom>
            <a:solidFill>
              <a:srgbClr val="C3696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5" name="Google Shape;483;p46">
              <a:extLst>
                <a:ext uri="{FF2B5EF4-FFF2-40B4-BE49-F238E27FC236}">
                  <a16:creationId xmlns:a16="http://schemas.microsoft.com/office/drawing/2014/main" id="{977D0B85-BC7D-E840-9730-954CB07BBC1D}"/>
                </a:ext>
              </a:extLst>
            </p:cNvPr>
            <p:cNvSpPr/>
            <p:nvPr/>
          </p:nvSpPr>
          <p:spPr>
            <a:xfrm>
              <a:off x="2295525" y="4423813"/>
              <a:ext cx="26425" cy="13575"/>
            </a:xfrm>
            <a:custGeom>
              <a:avLst/>
              <a:gdLst/>
              <a:ahLst/>
              <a:cxnLst>
                <a:cxn ang="0">
                  <a:pos x="14687500" y="15625"/>
                </a:cxn>
                <a:cxn ang="0">
                  <a:pos x="11281250" y="453125"/>
                </a:cxn>
                <a:cxn ang="0">
                  <a:pos x="5062500" y="2984375"/>
                </a:cxn>
                <a:cxn ang="0">
                  <a:pos x="281250" y="7765625"/>
                </a:cxn>
                <a:cxn ang="0">
                  <a:pos x="281250" y="8468750"/>
                </a:cxn>
                <a:cxn ang="0">
                  <a:pos x="953125" y="8468750"/>
                </a:cxn>
                <a:cxn ang="0">
                  <a:pos x="6000000" y="4578125"/>
                </a:cxn>
                <a:cxn ang="0">
                  <a:pos x="11718750" y="2046875"/>
                </a:cxn>
                <a:cxn ang="0">
                  <a:pos x="15125000" y="1609375"/>
                </a:cxn>
                <a:cxn ang="0">
                  <a:pos x="16500000" y="1828125"/>
                </a:cxn>
                <a:cxn ang="0">
                  <a:pos x="15625000" y="234375"/>
                </a:cxn>
                <a:cxn ang="0">
                  <a:pos x="14687500" y="15625"/>
                </a:cxn>
              </a:cxnLst>
              <a:rect l="0" t="0" r="0" b="0"/>
              <a:pathLst>
                <a:path w="1057" h="543">
                  <a:moveTo>
                    <a:pt x="940" y="1"/>
                  </a:moveTo>
                  <a:cubicBezTo>
                    <a:pt x="866" y="15"/>
                    <a:pt x="792" y="15"/>
                    <a:pt x="722" y="29"/>
                  </a:cubicBezTo>
                  <a:cubicBezTo>
                    <a:pt x="574" y="57"/>
                    <a:pt x="440" y="117"/>
                    <a:pt x="324" y="191"/>
                  </a:cubicBezTo>
                  <a:cubicBezTo>
                    <a:pt x="194" y="279"/>
                    <a:pt x="89" y="381"/>
                    <a:pt x="18" y="497"/>
                  </a:cubicBezTo>
                  <a:cubicBezTo>
                    <a:pt x="1" y="511"/>
                    <a:pt x="1" y="528"/>
                    <a:pt x="18" y="542"/>
                  </a:cubicBezTo>
                  <a:lnTo>
                    <a:pt x="61" y="542"/>
                  </a:lnTo>
                  <a:cubicBezTo>
                    <a:pt x="163" y="440"/>
                    <a:pt x="265" y="367"/>
                    <a:pt x="384" y="293"/>
                  </a:cubicBezTo>
                  <a:cubicBezTo>
                    <a:pt x="486" y="219"/>
                    <a:pt x="616" y="159"/>
                    <a:pt x="750" y="131"/>
                  </a:cubicBezTo>
                  <a:cubicBezTo>
                    <a:pt x="824" y="117"/>
                    <a:pt x="898" y="103"/>
                    <a:pt x="968" y="103"/>
                  </a:cubicBezTo>
                  <a:cubicBezTo>
                    <a:pt x="1000" y="103"/>
                    <a:pt x="1028" y="103"/>
                    <a:pt x="1056" y="117"/>
                  </a:cubicBezTo>
                  <a:cubicBezTo>
                    <a:pt x="1042" y="71"/>
                    <a:pt x="1014" y="43"/>
                    <a:pt x="1000" y="15"/>
                  </a:cubicBezTo>
                  <a:cubicBezTo>
                    <a:pt x="968" y="15"/>
                    <a:pt x="954" y="1"/>
                    <a:pt x="940" y="1"/>
                  </a:cubicBezTo>
                  <a:close/>
                </a:path>
              </a:pathLst>
            </a:custGeom>
            <a:solidFill>
              <a:srgbClr val="B4554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6" name="Google Shape;484;p46">
              <a:extLst>
                <a:ext uri="{FF2B5EF4-FFF2-40B4-BE49-F238E27FC236}">
                  <a16:creationId xmlns:a16="http://schemas.microsoft.com/office/drawing/2014/main" id="{B599ABD8-6BF2-5A60-1981-D9CCA2E0F4E7}"/>
                </a:ext>
              </a:extLst>
            </p:cNvPr>
            <p:cNvSpPr/>
            <p:nvPr/>
          </p:nvSpPr>
          <p:spPr>
            <a:xfrm>
              <a:off x="2462250" y="4348163"/>
              <a:ext cx="67475" cy="59375"/>
            </a:xfrm>
            <a:custGeom>
              <a:avLst/>
              <a:gdLst/>
              <a:ahLst/>
              <a:cxnLst>
                <a:cxn ang="0">
                  <a:pos x="21031250" y="0"/>
                </a:cxn>
                <a:cxn ang="0">
                  <a:pos x="12875000" y="1953125"/>
                </a:cxn>
                <a:cxn ang="0">
                  <a:pos x="4625000" y="26687500"/>
                </a:cxn>
                <a:cxn ang="0">
                  <a:pos x="21125000" y="37093750"/>
                </a:cxn>
                <a:cxn ang="0">
                  <a:pos x="29359375" y="35140625"/>
                </a:cxn>
                <a:cxn ang="0">
                  <a:pos x="37828125" y="10406250"/>
                </a:cxn>
                <a:cxn ang="0">
                  <a:pos x="21031250" y="0"/>
                </a:cxn>
              </a:cxnLst>
              <a:rect l="0" t="0" r="0" b="0"/>
              <a:pathLst>
                <a:path w="2699" h="2375">
                  <a:moveTo>
                    <a:pt x="1346" y="0"/>
                  </a:moveTo>
                  <a:cubicBezTo>
                    <a:pt x="1170" y="0"/>
                    <a:pt x="991" y="40"/>
                    <a:pt x="824" y="125"/>
                  </a:cubicBezTo>
                  <a:cubicBezTo>
                    <a:pt x="251" y="417"/>
                    <a:pt x="1" y="1120"/>
                    <a:pt x="296" y="1708"/>
                  </a:cubicBezTo>
                  <a:cubicBezTo>
                    <a:pt x="504" y="2132"/>
                    <a:pt x="919" y="2374"/>
                    <a:pt x="1352" y="2374"/>
                  </a:cubicBezTo>
                  <a:cubicBezTo>
                    <a:pt x="1529" y="2374"/>
                    <a:pt x="1709" y="2334"/>
                    <a:pt x="1879" y="2249"/>
                  </a:cubicBezTo>
                  <a:cubicBezTo>
                    <a:pt x="2463" y="1971"/>
                    <a:pt x="2699" y="1250"/>
                    <a:pt x="2421" y="666"/>
                  </a:cubicBezTo>
                  <a:cubicBezTo>
                    <a:pt x="2210" y="247"/>
                    <a:pt x="1785" y="0"/>
                    <a:pt x="1346" y="0"/>
                  </a:cubicBezTo>
                  <a:close/>
                </a:path>
              </a:pathLst>
            </a:custGeom>
            <a:solidFill>
              <a:srgbClr val="EDA39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7" name="Google Shape;485;p46">
              <a:extLst>
                <a:ext uri="{FF2B5EF4-FFF2-40B4-BE49-F238E27FC236}">
                  <a16:creationId xmlns:a16="http://schemas.microsoft.com/office/drawing/2014/main" id="{56CE71C2-43ED-564D-2809-BF993E66336D}"/>
                </a:ext>
              </a:extLst>
            </p:cNvPr>
            <p:cNvSpPr/>
            <p:nvPr/>
          </p:nvSpPr>
          <p:spPr>
            <a:xfrm>
              <a:off x="2476250" y="4367013"/>
              <a:ext cx="47600" cy="40300"/>
            </a:xfrm>
            <a:custGeom>
              <a:avLst/>
              <a:gdLst/>
              <a:ahLst/>
              <a:cxnLst>
                <a:cxn ang="0">
                  <a:pos x="15781250" y="0"/>
                </a:cxn>
                <a:cxn ang="0">
                  <a:pos x="8468750" y="1812500"/>
                </a:cxn>
                <a:cxn ang="0">
                  <a:pos x="7750000" y="2265625"/>
                </a:cxn>
                <a:cxn ang="0">
                  <a:pos x="10281250" y="1156250"/>
                </a:cxn>
                <a:cxn ang="0">
                  <a:pos x="17156250" y="218750"/>
                </a:cxn>
                <a:cxn ang="0">
                  <a:pos x="18312500" y="218750"/>
                </a:cxn>
                <a:cxn ang="0">
                  <a:pos x="15781250" y="0"/>
                </a:cxn>
                <a:cxn ang="0">
                  <a:pos x="17375000" y="2046875"/>
                </a:cxn>
                <a:cxn ang="0">
                  <a:pos x="10718750" y="2968750"/>
                </a:cxn>
                <a:cxn ang="0">
                  <a:pos x="3625000" y="6656250"/>
                </a:cxn>
                <a:cxn ang="0">
                  <a:pos x="1109375" y="9125000"/>
                </a:cxn>
                <a:cxn ang="0">
                  <a:pos x="218750" y="12156250"/>
                </a:cxn>
                <a:cxn ang="0">
                  <a:pos x="890625" y="11875000"/>
                </a:cxn>
                <a:cxn ang="0">
                  <a:pos x="4125000" y="10500000"/>
                </a:cxn>
                <a:cxn ang="0">
                  <a:pos x="9343750" y="9625000"/>
                </a:cxn>
                <a:cxn ang="0">
                  <a:pos x="10718750" y="9625000"/>
                </a:cxn>
                <a:cxn ang="0">
                  <a:pos x="17375000" y="11656250"/>
                </a:cxn>
                <a:cxn ang="0">
                  <a:pos x="17593750" y="12156250"/>
                </a:cxn>
                <a:cxn ang="0">
                  <a:pos x="17156250" y="12375000"/>
                </a:cxn>
                <a:cxn ang="0">
                  <a:pos x="16937500" y="12375000"/>
                </a:cxn>
                <a:cxn ang="0">
                  <a:pos x="10718750" y="11437500"/>
                </a:cxn>
                <a:cxn ang="0">
                  <a:pos x="9343750" y="11437500"/>
                </a:cxn>
                <a:cxn ang="0">
                  <a:pos x="4562500" y="12156250"/>
                </a:cxn>
                <a:cxn ang="0">
                  <a:pos x="0" y="14187500"/>
                </a:cxn>
                <a:cxn ang="0">
                  <a:pos x="1109375" y="19015625"/>
                </a:cxn>
                <a:cxn ang="0">
                  <a:pos x="12093750" y="25171875"/>
                </a:cxn>
                <a:cxn ang="0">
                  <a:pos x="19234375" y="23578125"/>
                </a:cxn>
                <a:cxn ang="0">
                  <a:pos x="26765625" y="6156250"/>
                </a:cxn>
                <a:cxn ang="0">
                  <a:pos x="24015625" y="2750000"/>
                </a:cxn>
                <a:cxn ang="0">
                  <a:pos x="18968750" y="2046875"/>
                </a:cxn>
                <a:cxn ang="0">
                  <a:pos x="17375000" y="2046875"/>
                </a:cxn>
              </a:cxnLst>
              <a:rect l="0" t="0" r="0" b="0"/>
              <a:pathLst>
                <a:path w="1904" h="1612">
                  <a:moveTo>
                    <a:pt x="1010" y="0"/>
                  </a:moveTo>
                  <a:cubicBezTo>
                    <a:pt x="862" y="0"/>
                    <a:pt x="704" y="43"/>
                    <a:pt x="542" y="116"/>
                  </a:cubicBezTo>
                  <a:cubicBezTo>
                    <a:pt x="528" y="116"/>
                    <a:pt x="510" y="131"/>
                    <a:pt x="496" y="145"/>
                  </a:cubicBezTo>
                  <a:cubicBezTo>
                    <a:pt x="556" y="116"/>
                    <a:pt x="598" y="88"/>
                    <a:pt x="658" y="74"/>
                  </a:cubicBezTo>
                  <a:cubicBezTo>
                    <a:pt x="806" y="43"/>
                    <a:pt x="950" y="14"/>
                    <a:pt x="1098" y="14"/>
                  </a:cubicBezTo>
                  <a:lnTo>
                    <a:pt x="1172" y="14"/>
                  </a:lnTo>
                  <a:cubicBezTo>
                    <a:pt x="1112" y="14"/>
                    <a:pt x="1070" y="0"/>
                    <a:pt x="1010" y="0"/>
                  </a:cubicBezTo>
                  <a:close/>
                  <a:moveTo>
                    <a:pt x="1112" y="131"/>
                  </a:moveTo>
                  <a:cubicBezTo>
                    <a:pt x="968" y="131"/>
                    <a:pt x="834" y="145"/>
                    <a:pt x="686" y="190"/>
                  </a:cubicBezTo>
                  <a:cubicBezTo>
                    <a:pt x="528" y="233"/>
                    <a:pt x="366" y="306"/>
                    <a:pt x="232" y="426"/>
                  </a:cubicBezTo>
                  <a:cubicBezTo>
                    <a:pt x="176" y="468"/>
                    <a:pt x="130" y="528"/>
                    <a:pt x="71" y="584"/>
                  </a:cubicBezTo>
                  <a:cubicBezTo>
                    <a:pt x="42" y="644"/>
                    <a:pt x="28" y="718"/>
                    <a:pt x="14" y="778"/>
                  </a:cubicBezTo>
                  <a:cubicBezTo>
                    <a:pt x="28" y="778"/>
                    <a:pt x="42" y="760"/>
                    <a:pt x="57" y="760"/>
                  </a:cubicBezTo>
                  <a:cubicBezTo>
                    <a:pt x="116" y="718"/>
                    <a:pt x="190" y="690"/>
                    <a:pt x="264" y="672"/>
                  </a:cubicBezTo>
                  <a:cubicBezTo>
                    <a:pt x="366" y="630"/>
                    <a:pt x="482" y="616"/>
                    <a:pt x="598" y="616"/>
                  </a:cubicBezTo>
                  <a:lnTo>
                    <a:pt x="686" y="616"/>
                  </a:lnTo>
                  <a:cubicBezTo>
                    <a:pt x="834" y="630"/>
                    <a:pt x="982" y="672"/>
                    <a:pt x="1112" y="746"/>
                  </a:cubicBezTo>
                  <a:cubicBezTo>
                    <a:pt x="1112" y="746"/>
                    <a:pt x="1126" y="760"/>
                    <a:pt x="1126" y="778"/>
                  </a:cubicBezTo>
                  <a:cubicBezTo>
                    <a:pt x="1112" y="792"/>
                    <a:pt x="1112" y="792"/>
                    <a:pt x="1098" y="792"/>
                  </a:cubicBezTo>
                  <a:lnTo>
                    <a:pt x="1084" y="792"/>
                  </a:lnTo>
                  <a:cubicBezTo>
                    <a:pt x="950" y="760"/>
                    <a:pt x="820" y="746"/>
                    <a:pt x="686" y="732"/>
                  </a:cubicBezTo>
                  <a:lnTo>
                    <a:pt x="598" y="732"/>
                  </a:lnTo>
                  <a:cubicBezTo>
                    <a:pt x="496" y="732"/>
                    <a:pt x="394" y="746"/>
                    <a:pt x="292" y="778"/>
                  </a:cubicBezTo>
                  <a:cubicBezTo>
                    <a:pt x="190" y="806"/>
                    <a:pt x="88" y="848"/>
                    <a:pt x="0" y="908"/>
                  </a:cubicBezTo>
                  <a:cubicBezTo>
                    <a:pt x="0" y="1010"/>
                    <a:pt x="14" y="1112"/>
                    <a:pt x="71" y="1217"/>
                  </a:cubicBezTo>
                  <a:cubicBezTo>
                    <a:pt x="190" y="1481"/>
                    <a:pt x="468" y="1611"/>
                    <a:pt x="774" y="1611"/>
                  </a:cubicBezTo>
                  <a:cubicBezTo>
                    <a:pt x="922" y="1611"/>
                    <a:pt x="1084" y="1583"/>
                    <a:pt x="1231" y="1509"/>
                  </a:cubicBezTo>
                  <a:cubicBezTo>
                    <a:pt x="1685" y="1274"/>
                    <a:pt x="1903" y="792"/>
                    <a:pt x="1713" y="394"/>
                  </a:cubicBezTo>
                  <a:cubicBezTo>
                    <a:pt x="1671" y="306"/>
                    <a:pt x="1611" y="233"/>
                    <a:pt x="1537" y="176"/>
                  </a:cubicBezTo>
                  <a:cubicBezTo>
                    <a:pt x="1435" y="162"/>
                    <a:pt x="1319" y="131"/>
                    <a:pt x="1214" y="131"/>
                  </a:cubicBezTo>
                  <a:lnTo>
                    <a:pt x="1112" y="131"/>
                  </a:lnTo>
                  <a:close/>
                </a:path>
              </a:pathLst>
            </a:custGeom>
            <a:solidFill>
              <a:srgbClr val="DC8C82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Google Shape;486;p46">
              <a:extLst>
                <a:ext uri="{FF2B5EF4-FFF2-40B4-BE49-F238E27FC236}">
                  <a16:creationId xmlns:a16="http://schemas.microsoft.com/office/drawing/2014/main" id="{40643646-1887-44A1-489A-3609183A1123}"/>
                </a:ext>
              </a:extLst>
            </p:cNvPr>
            <p:cNvSpPr/>
            <p:nvPr/>
          </p:nvSpPr>
          <p:spPr>
            <a:xfrm>
              <a:off x="2471400" y="4367363"/>
              <a:ext cx="49550" cy="20525"/>
            </a:xfrm>
            <a:custGeom>
              <a:avLst/>
              <a:gdLst/>
              <a:ahLst/>
              <a:cxnLst>
                <a:cxn ang="0">
                  <a:pos x="10781250" y="2046875"/>
                </a:cxn>
                <a:cxn ang="0">
                  <a:pos x="10781250" y="2046875"/>
                </a:cxn>
                <a:cxn ang="0">
                  <a:pos x="10265625" y="2343750"/>
                </a:cxn>
                <a:cxn ang="0">
                  <a:pos x="10265625" y="2343750"/>
                </a:cxn>
                <a:cxn ang="0">
                  <a:pos x="10781250" y="2046875"/>
                </a:cxn>
                <a:cxn ang="0">
                  <a:pos x="21343750" y="0"/>
                </a:cxn>
                <a:cxn ang="0">
                  <a:pos x="27046875" y="2531250"/>
                </a:cxn>
                <a:cxn ang="0">
                  <a:pos x="30015625" y="3421875"/>
                </a:cxn>
                <a:cxn ang="0">
                  <a:pos x="30234375" y="3421875"/>
                </a:cxn>
                <a:cxn ang="0">
                  <a:pos x="30734375" y="2968750"/>
                </a:cxn>
                <a:cxn ang="0">
                  <a:pos x="30515625" y="2312500"/>
                </a:cxn>
                <a:cxn ang="0">
                  <a:pos x="26390625" y="937500"/>
                </a:cxn>
                <a:cxn ang="0">
                  <a:pos x="22000000" y="0"/>
                </a:cxn>
                <a:cxn ang="0">
                  <a:pos x="21343750" y="0"/>
                </a:cxn>
                <a:cxn ang="0">
                  <a:pos x="10265625" y="2343750"/>
                </a:cxn>
                <a:cxn ang="0">
                  <a:pos x="10265625" y="2343750"/>
                </a:cxn>
                <a:cxn ang="0">
                  <a:pos x="9406250" y="2750000"/>
                </a:cxn>
                <a:cxn ang="0">
                  <a:pos x="7375000" y="3906250"/>
                </a:cxn>
                <a:cxn ang="0">
                  <a:pos x="5781250" y="5281250"/>
                </a:cxn>
                <a:cxn ang="0">
                  <a:pos x="2765625" y="8468750"/>
                </a:cxn>
                <a:cxn ang="0">
                  <a:pos x="1390625" y="10062500"/>
                </a:cxn>
                <a:cxn ang="0">
                  <a:pos x="281250" y="11937500"/>
                </a:cxn>
                <a:cxn ang="0">
                  <a:pos x="500000" y="12812500"/>
                </a:cxn>
                <a:cxn ang="0">
                  <a:pos x="734375" y="12812500"/>
                </a:cxn>
                <a:cxn ang="0">
                  <a:pos x="1171875" y="12593750"/>
                </a:cxn>
                <a:cxn ang="0">
                  <a:pos x="1390625" y="12593750"/>
                </a:cxn>
                <a:cxn ang="0">
                  <a:pos x="2546875" y="11000000"/>
                </a:cxn>
                <a:cxn ang="0">
                  <a:pos x="3687500" y="9406250"/>
                </a:cxn>
                <a:cxn ang="0">
                  <a:pos x="4140625" y="8906250"/>
                </a:cxn>
                <a:cxn ang="0">
                  <a:pos x="10265625" y="2343750"/>
                </a:cxn>
              </a:cxnLst>
              <a:rect l="0" t="0" r="0" b="0"/>
              <a:pathLst>
                <a:path w="1982" h="821">
                  <a:moveTo>
                    <a:pt x="690" y="131"/>
                  </a:moveTo>
                  <a:lnTo>
                    <a:pt x="690" y="131"/>
                  </a:lnTo>
                  <a:cubicBezTo>
                    <a:pt x="679" y="137"/>
                    <a:pt x="668" y="143"/>
                    <a:pt x="657" y="150"/>
                  </a:cubicBezTo>
                  <a:cubicBezTo>
                    <a:pt x="668" y="144"/>
                    <a:pt x="679" y="137"/>
                    <a:pt x="690" y="131"/>
                  </a:cubicBezTo>
                  <a:close/>
                  <a:moveTo>
                    <a:pt x="1366" y="0"/>
                  </a:moveTo>
                  <a:cubicBezTo>
                    <a:pt x="1496" y="29"/>
                    <a:pt x="1629" y="74"/>
                    <a:pt x="1731" y="162"/>
                  </a:cubicBezTo>
                  <a:cubicBezTo>
                    <a:pt x="1791" y="176"/>
                    <a:pt x="1865" y="190"/>
                    <a:pt x="1921" y="219"/>
                  </a:cubicBezTo>
                  <a:lnTo>
                    <a:pt x="1935" y="219"/>
                  </a:lnTo>
                  <a:cubicBezTo>
                    <a:pt x="1953" y="219"/>
                    <a:pt x="1967" y="204"/>
                    <a:pt x="1967" y="190"/>
                  </a:cubicBezTo>
                  <a:cubicBezTo>
                    <a:pt x="1981" y="176"/>
                    <a:pt x="1967" y="148"/>
                    <a:pt x="1953" y="148"/>
                  </a:cubicBezTo>
                  <a:cubicBezTo>
                    <a:pt x="1865" y="102"/>
                    <a:pt x="1777" y="74"/>
                    <a:pt x="1689" y="60"/>
                  </a:cubicBezTo>
                  <a:cubicBezTo>
                    <a:pt x="1601" y="29"/>
                    <a:pt x="1496" y="15"/>
                    <a:pt x="1408" y="0"/>
                  </a:cubicBezTo>
                  <a:lnTo>
                    <a:pt x="1366" y="0"/>
                  </a:lnTo>
                  <a:close/>
                  <a:moveTo>
                    <a:pt x="657" y="150"/>
                  </a:moveTo>
                  <a:lnTo>
                    <a:pt x="657" y="150"/>
                  </a:lnTo>
                  <a:cubicBezTo>
                    <a:pt x="640" y="159"/>
                    <a:pt x="622" y="168"/>
                    <a:pt x="602" y="176"/>
                  </a:cubicBezTo>
                  <a:lnTo>
                    <a:pt x="472" y="250"/>
                  </a:lnTo>
                  <a:cubicBezTo>
                    <a:pt x="440" y="278"/>
                    <a:pt x="398" y="306"/>
                    <a:pt x="370" y="338"/>
                  </a:cubicBezTo>
                  <a:cubicBezTo>
                    <a:pt x="296" y="394"/>
                    <a:pt x="236" y="468"/>
                    <a:pt x="177" y="542"/>
                  </a:cubicBezTo>
                  <a:cubicBezTo>
                    <a:pt x="149" y="570"/>
                    <a:pt x="120" y="616"/>
                    <a:pt x="89" y="644"/>
                  </a:cubicBezTo>
                  <a:lnTo>
                    <a:pt x="18" y="764"/>
                  </a:lnTo>
                  <a:cubicBezTo>
                    <a:pt x="1" y="778"/>
                    <a:pt x="18" y="806"/>
                    <a:pt x="32" y="820"/>
                  </a:cubicBezTo>
                  <a:lnTo>
                    <a:pt x="47" y="820"/>
                  </a:lnTo>
                  <a:cubicBezTo>
                    <a:pt x="61" y="820"/>
                    <a:pt x="75" y="820"/>
                    <a:pt x="75" y="806"/>
                  </a:cubicBezTo>
                  <a:lnTo>
                    <a:pt x="89" y="806"/>
                  </a:lnTo>
                  <a:lnTo>
                    <a:pt x="163" y="704"/>
                  </a:lnTo>
                  <a:cubicBezTo>
                    <a:pt x="194" y="658"/>
                    <a:pt x="208" y="630"/>
                    <a:pt x="236" y="602"/>
                  </a:cubicBezTo>
                  <a:cubicBezTo>
                    <a:pt x="251" y="588"/>
                    <a:pt x="265" y="570"/>
                    <a:pt x="265" y="570"/>
                  </a:cubicBezTo>
                  <a:cubicBezTo>
                    <a:pt x="347" y="405"/>
                    <a:pt x="483" y="255"/>
                    <a:pt x="657" y="150"/>
                  </a:cubicBezTo>
                  <a:close/>
                </a:path>
              </a:pathLst>
            </a:custGeom>
            <a:solidFill>
              <a:srgbClr val="C3696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Google Shape;487;p46">
              <a:extLst>
                <a:ext uri="{FF2B5EF4-FFF2-40B4-BE49-F238E27FC236}">
                  <a16:creationId xmlns:a16="http://schemas.microsoft.com/office/drawing/2014/main" id="{29436AFB-3460-A660-17CA-7BE8296426B6}"/>
                </a:ext>
              </a:extLst>
            </p:cNvPr>
            <p:cNvSpPr/>
            <p:nvPr/>
          </p:nvSpPr>
          <p:spPr>
            <a:xfrm>
              <a:off x="2478000" y="4367363"/>
              <a:ext cx="36700" cy="14275"/>
            </a:xfrm>
            <a:custGeom>
              <a:avLst/>
              <a:gdLst/>
              <a:ahLst/>
              <a:cxnLst>
                <a:cxn ang="0">
                  <a:pos x="16062500" y="0"/>
                </a:cxn>
                <a:cxn ang="0">
                  <a:pos x="9187500" y="937500"/>
                </a:cxn>
                <a:cxn ang="0">
                  <a:pos x="6656250" y="2046875"/>
                </a:cxn>
                <a:cxn ang="0">
                  <a:pos x="15625" y="8906250"/>
                </a:cxn>
                <a:cxn ang="0">
                  <a:pos x="2531250" y="6437500"/>
                </a:cxn>
                <a:cxn ang="0">
                  <a:pos x="9625000" y="2750000"/>
                </a:cxn>
                <a:cxn ang="0">
                  <a:pos x="16281250" y="1828125"/>
                </a:cxn>
                <a:cxn ang="0">
                  <a:pos x="17875000" y="1828125"/>
                </a:cxn>
                <a:cxn ang="0">
                  <a:pos x="22921875" y="2531250"/>
                </a:cxn>
                <a:cxn ang="0">
                  <a:pos x="17218750" y="0"/>
                </a:cxn>
                <a:cxn ang="0">
                  <a:pos x="16062500" y="0"/>
                </a:cxn>
              </a:cxnLst>
              <a:rect l="0" t="0" r="0" b="0"/>
              <a:pathLst>
                <a:path w="1468" h="571">
                  <a:moveTo>
                    <a:pt x="1028" y="0"/>
                  </a:moveTo>
                  <a:cubicBezTo>
                    <a:pt x="880" y="0"/>
                    <a:pt x="736" y="29"/>
                    <a:pt x="588" y="60"/>
                  </a:cubicBezTo>
                  <a:cubicBezTo>
                    <a:pt x="528" y="74"/>
                    <a:pt x="486" y="102"/>
                    <a:pt x="426" y="131"/>
                  </a:cubicBezTo>
                  <a:cubicBezTo>
                    <a:pt x="236" y="236"/>
                    <a:pt x="89" y="394"/>
                    <a:pt x="1" y="570"/>
                  </a:cubicBezTo>
                  <a:cubicBezTo>
                    <a:pt x="60" y="514"/>
                    <a:pt x="106" y="454"/>
                    <a:pt x="162" y="412"/>
                  </a:cubicBezTo>
                  <a:cubicBezTo>
                    <a:pt x="296" y="292"/>
                    <a:pt x="458" y="219"/>
                    <a:pt x="616" y="176"/>
                  </a:cubicBezTo>
                  <a:cubicBezTo>
                    <a:pt x="764" y="131"/>
                    <a:pt x="898" y="117"/>
                    <a:pt x="1042" y="117"/>
                  </a:cubicBezTo>
                  <a:lnTo>
                    <a:pt x="1144" y="117"/>
                  </a:lnTo>
                  <a:cubicBezTo>
                    <a:pt x="1249" y="117"/>
                    <a:pt x="1365" y="148"/>
                    <a:pt x="1467" y="162"/>
                  </a:cubicBezTo>
                  <a:cubicBezTo>
                    <a:pt x="1365" y="74"/>
                    <a:pt x="1232" y="29"/>
                    <a:pt x="1102" y="0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rgbClr val="BA5E5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Google Shape;488;p46">
              <a:extLst>
                <a:ext uri="{FF2B5EF4-FFF2-40B4-BE49-F238E27FC236}">
                  <a16:creationId xmlns:a16="http://schemas.microsoft.com/office/drawing/2014/main" id="{2A0DC429-3225-7CFE-B387-3FD8563B4E7C}"/>
                </a:ext>
              </a:extLst>
            </p:cNvPr>
            <p:cNvSpPr/>
            <p:nvPr/>
          </p:nvSpPr>
          <p:spPr>
            <a:xfrm>
              <a:off x="2466300" y="4391888"/>
              <a:ext cx="5125" cy="6975"/>
            </a:xfrm>
            <a:custGeom>
              <a:avLst/>
              <a:gdLst/>
              <a:ahLst/>
              <a:cxnLst>
                <a:cxn ang="0">
                  <a:pos x="2546875" y="15625"/>
                </a:cxn>
                <a:cxn ang="0">
                  <a:pos x="1828125" y="734375"/>
                </a:cxn>
                <a:cxn ang="0">
                  <a:pos x="15625" y="3703125"/>
                </a:cxn>
                <a:cxn ang="0">
                  <a:pos x="234375" y="4140625"/>
                </a:cxn>
                <a:cxn ang="0">
                  <a:pos x="453125" y="4359375"/>
                </a:cxn>
                <a:cxn ang="0">
                  <a:pos x="953125" y="4140625"/>
                </a:cxn>
                <a:cxn ang="0">
                  <a:pos x="2765625" y="1609375"/>
                </a:cxn>
                <a:cxn ang="0">
                  <a:pos x="3203125" y="1171875"/>
                </a:cxn>
                <a:cxn ang="0">
                  <a:pos x="2546875" y="15625"/>
                </a:cxn>
              </a:cxnLst>
              <a:rect l="0" t="0" r="0" b="0"/>
              <a:pathLst>
                <a:path w="205" h="279">
                  <a:moveTo>
                    <a:pt x="163" y="1"/>
                  </a:moveTo>
                  <a:lnTo>
                    <a:pt x="117" y="47"/>
                  </a:lnTo>
                  <a:cubicBezTo>
                    <a:pt x="75" y="103"/>
                    <a:pt x="47" y="163"/>
                    <a:pt x="1" y="237"/>
                  </a:cubicBezTo>
                  <a:cubicBezTo>
                    <a:pt x="1" y="237"/>
                    <a:pt x="1" y="265"/>
                    <a:pt x="15" y="265"/>
                  </a:cubicBezTo>
                  <a:cubicBezTo>
                    <a:pt x="15" y="279"/>
                    <a:pt x="29" y="279"/>
                    <a:pt x="29" y="279"/>
                  </a:cubicBezTo>
                  <a:cubicBezTo>
                    <a:pt x="47" y="279"/>
                    <a:pt x="47" y="265"/>
                    <a:pt x="61" y="265"/>
                  </a:cubicBezTo>
                  <a:cubicBezTo>
                    <a:pt x="103" y="205"/>
                    <a:pt x="134" y="149"/>
                    <a:pt x="177" y="103"/>
                  </a:cubicBezTo>
                  <a:lnTo>
                    <a:pt x="205" y="75"/>
                  </a:lnTo>
                  <a:cubicBezTo>
                    <a:pt x="191" y="61"/>
                    <a:pt x="177" y="29"/>
                    <a:pt x="163" y="1"/>
                  </a:cubicBezTo>
                  <a:close/>
                </a:path>
              </a:pathLst>
            </a:custGeom>
            <a:solidFill>
              <a:srgbClr val="AD4D2C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Google Shape;489;p46">
              <a:extLst>
                <a:ext uri="{FF2B5EF4-FFF2-40B4-BE49-F238E27FC236}">
                  <a16:creationId xmlns:a16="http://schemas.microsoft.com/office/drawing/2014/main" id="{95DF3412-3903-1689-CB41-4ACF6F2555EB}"/>
                </a:ext>
              </a:extLst>
            </p:cNvPr>
            <p:cNvSpPr/>
            <p:nvPr/>
          </p:nvSpPr>
          <p:spPr>
            <a:xfrm>
              <a:off x="2470350" y="4386438"/>
              <a:ext cx="6275" cy="7325"/>
            </a:xfrm>
            <a:custGeom>
              <a:avLst/>
              <a:gdLst/>
              <a:ahLst/>
              <a:cxnLst>
                <a:cxn ang="0">
                  <a:pos x="3906250" y="15625"/>
                </a:cxn>
                <a:cxn ang="0">
                  <a:pos x="3906250" y="15625"/>
                </a:cxn>
                <a:cxn ang="0">
                  <a:pos x="1828125" y="1609375"/>
                </a:cxn>
                <a:cxn ang="0">
                  <a:pos x="15625" y="3421875"/>
                </a:cxn>
                <a:cxn ang="0">
                  <a:pos x="671875" y="4578125"/>
                </a:cxn>
                <a:cxn ang="0">
                  <a:pos x="2750000" y="2765625"/>
                </a:cxn>
                <a:cxn ang="0">
                  <a:pos x="3687500" y="2046875"/>
                </a:cxn>
                <a:cxn ang="0">
                  <a:pos x="3906250" y="15625"/>
                </a:cxn>
              </a:cxnLst>
              <a:rect l="0" t="0" r="0" b="0"/>
              <a:pathLst>
                <a:path w="251" h="293">
                  <a:moveTo>
                    <a:pt x="250" y="1"/>
                  </a:moveTo>
                  <a:lnTo>
                    <a:pt x="250" y="1"/>
                  </a:lnTo>
                  <a:cubicBezTo>
                    <a:pt x="191" y="43"/>
                    <a:pt x="148" y="71"/>
                    <a:pt x="117" y="103"/>
                  </a:cubicBezTo>
                  <a:cubicBezTo>
                    <a:pt x="74" y="145"/>
                    <a:pt x="29" y="191"/>
                    <a:pt x="1" y="219"/>
                  </a:cubicBezTo>
                  <a:cubicBezTo>
                    <a:pt x="15" y="247"/>
                    <a:pt x="29" y="279"/>
                    <a:pt x="43" y="293"/>
                  </a:cubicBezTo>
                  <a:cubicBezTo>
                    <a:pt x="89" y="265"/>
                    <a:pt x="117" y="219"/>
                    <a:pt x="176" y="177"/>
                  </a:cubicBezTo>
                  <a:cubicBezTo>
                    <a:pt x="191" y="159"/>
                    <a:pt x="205" y="145"/>
                    <a:pt x="236" y="131"/>
                  </a:cubicBezTo>
                  <a:cubicBezTo>
                    <a:pt x="236" y="89"/>
                    <a:pt x="236" y="43"/>
                    <a:pt x="250" y="1"/>
                  </a:cubicBezTo>
                  <a:close/>
                </a:path>
              </a:pathLst>
            </a:custGeom>
            <a:solidFill>
              <a:srgbClr val="C3696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Google Shape;490;p46">
              <a:extLst>
                <a:ext uri="{FF2B5EF4-FFF2-40B4-BE49-F238E27FC236}">
                  <a16:creationId xmlns:a16="http://schemas.microsoft.com/office/drawing/2014/main" id="{BF629C73-793C-7A37-35A1-EB420EE2A142}"/>
                </a:ext>
              </a:extLst>
            </p:cNvPr>
            <p:cNvSpPr/>
            <p:nvPr/>
          </p:nvSpPr>
          <p:spPr>
            <a:xfrm>
              <a:off x="2476250" y="4382388"/>
              <a:ext cx="28150" cy="7325"/>
            </a:xfrm>
            <a:custGeom>
              <a:avLst/>
              <a:gdLst/>
              <a:ahLst/>
              <a:cxnLst>
                <a:cxn ang="0">
                  <a:pos x="9343750" y="15625"/>
                </a:cxn>
                <a:cxn ang="0">
                  <a:pos x="4125000" y="890625"/>
                </a:cxn>
                <a:cxn ang="0">
                  <a:pos x="890625" y="2265625"/>
                </a:cxn>
                <a:cxn ang="0">
                  <a:pos x="218750" y="2546875"/>
                </a:cxn>
                <a:cxn ang="0">
                  <a:pos x="0" y="4578125"/>
                </a:cxn>
                <a:cxn ang="0">
                  <a:pos x="4562500" y="2546875"/>
                </a:cxn>
                <a:cxn ang="0">
                  <a:pos x="9343750" y="1828125"/>
                </a:cxn>
                <a:cxn ang="0">
                  <a:pos x="10718750" y="1828125"/>
                </a:cxn>
                <a:cxn ang="0">
                  <a:pos x="16937500" y="2765625"/>
                </a:cxn>
                <a:cxn ang="0">
                  <a:pos x="17156250" y="2765625"/>
                </a:cxn>
                <a:cxn ang="0">
                  <a:pos x="17593750" y="2546875"/>
                </a:cxn>
                <a:cxn ang="0">
                  <a:pos x="17375000" y="2046875"/>
                </a:cxn>
                <a:cxn ang="0">
                  <a:pos x="10718750" y="15625"/>
                </a:cxn>
                <a:cxn ang="0">
                  <a:pos x="9343750" y="15625"/>
                </a:cxn>
              </a:cxnLst>
              <a:rect l="0" t="0" r="0" b="0"/>
              <a:pathLst>
                <a:path w="1126" h="293">
                  <a:moveTo>
                    <a:pt x="598" y="1"/>
                  </a:moveTo>
                  <a:cubicBezTo>
                    <a:pt x="482" y="1"/>
                    <a:pt x="366" y="15"/>
                    <a:pt x="264" y="57"/>
                  </a:cubicBezTo>
                  <a:cubicBezTo>
                    <a:pt x="190" y="75"/>
                    <a:pt x="116" y="103"/>
                    <a:pt x="57" y="145"/>
                  </a:cubicBezTo>
                  <a:cubicBezTo>
                    <a:pt x="42" y="145"/>
                    <a:pt x="28" y="163"/>
                    <a:pt x="14" y="163"/>
                  </a:cubicBezTo>
                  <a:cubicBezTo>
                    <a:pt x="0" y="205"/>
                    <a:pt x="0" y="251"/>
                    <a:pt x="0" y="293"/>
                  </a:cubicBezTo>
                  <a:cubicBezTo>
                    <a:pt x="88" y="233"/>
                    <a:pt x="190" y="191"/>
                    <a:pt x="292" y="163"/>
                  </a:cubicBezTo>
                  <a:cubicBezTo>
                    <a:pt x="394" y="131"/>
                    <a:pt x="496" y="117"/>
                    <a:pt x="598" y="117"/>
                  </a:cubicBezTo>
                  <a:lnTo>
                    <a:pt x="686" y="117"/>
                  </a:lnTo>
                  <a:cubicBezTo>
                    <a:pt x="820" y="131"/>
                    <a:pt x="950" y="145"/>
                    <a:pt x="1084" y="177"/>
                  </a:cubicBezTo>
                  <a:lnTo>
                    <a:pt x="1098" y="177"/>
                  </a:lnTo>
                  <a:cubicBezTo>
                    <a:pt x="1112" y="177"/>
                    <a:pt x="1112" y="177"/>
                    <a:pt x="1126" y="163"/>
                  </a:cubicBezTo>
                  <a:cubicBezTo>
                    <a:pt x="1126" y="145"/>
                    <a:pt x="1112" y="131"/>
                    <a:pt x="1112" y="131"/>
                  </a:cubicBezTo>
                  <a:cubicBezTo>
                    <a:pt x="982" y="57"/>
                    <a:pt x="834" y="15"/>
                    <a:pt x="686" y="1"/>
                  </a:cubicBezTo>
                  <a:lnTo>
                    <a:pt x="598" y="1"/>
                  </a:lnTo>
                  <a:close/>
                </a:path>
              </a:pathLst>
            </a:custGeom>
            <a:solidFill>
              <a:srgbClr val="BA5E5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Google Shape;491;p46">
              <a:extLst>
                <a:ext uri="{FF2B5EF4-FFF2-40B4-BE49-F238E27FC236}">
                  <a16:creationId xmlns:a16="http://schemas.microsoft.com/office/drawing/2014/main" id="{ACED3EBC-63BE-6BA9-F37A-CB7FE1ABA556}"/>
                </a:ext>
              </a:extLst>
            </p:cNvPr>
            <p:cNvSpPr/>
            <p:nvPr/>
          </p:nvSpPr>
          <p:spPr>
            <a:xfrm>
              <a:off x="2294475" y="4271588"/>
              <a:ext cx="200425" cy="197525"/>
            </a:xfrm>
            <a:custGeom>
              <a:avLst/>
              <a:gdLst/>
              <a:ahLst/>
              <a:cxnLst>
                <a:cxn ang="0">
                  <a:pos x="62562500" y="15625"/>
                </a:cxn>
                <a:cxn ang="0">
                  <a:pos x="56343750" y="343750"/>
                </a:cxn>
                <a:cxn ang="0">
                  <a:pos x="3421875" y="66734375"/>
                </a:cxn>
                <a:cxn ang="0">
                  <a:pos x="62578125" y="123453125"/>
                </a:cxn>
                <a:cxn ang="0">
                  <a:pos x="69859375" y="123078125"/>
                </a:cxn>
                <a:cxn ang="0">
                  <a:pos x="121859375" y="54375000"/>
                </a:cxn>
                <a:cxn ang="0">
                  <a:pos x="62562500" y="15625"/>
                </a:cxn>
              </a:cxnLst>
              <a:rect l="0" t="0" r="0" b="0"/>
              <a:pathLst>
                <a:path w="8017" h="7901">
                  <a:moveTo>
                    <a:pt x="4004" y="1"/>
                  </a:moveTo>
                  <a:cubicBezTo>
                    <a:pt x="3872" y="1"/>
                    <a:pt x="3740" y="8"/>
                    <a:pt x="3606" y="22"/>
                  </a:cubicBezTo>
                  <a:cubicBezTo>
                    <a:pt x="1510" y="240"/>
                    <a:pt x="1" y="2147"/>
                    <a:pt x="219" y="4271"/>
                  </a:cubicBezTo>
                  <a:cubicBezTo>
                    <a:pt x="426" y="6258"/>
                    <a:pt x="1812" y="7901"/>
                    <a:pt x="4005" y="7901"/>
                  </a:cubicBezTo>
                  <a:cubicBezTo>
                    <a:pt x="4156" y="7901"/>
                    <a:pt x="4312" y="7893"/>
                    <a:pt x="4471" y="7877"/>
                  </a:cubicBezTo>
                  <a:cubicBezTo>
                    <a:pt x="7078" y="7627"/>
                    <a:pt x="8017" y="5618"/>
                    <a:pt x="7799" y="3480"/>
                  </a:cubicBezTo>
                  <a:cubicBezTo>
                    <a:pt x="7578" y="1491"/>
                    <a:pt x="5933" y="1"/>
                    <a:pt x="4004" y="1"/>
                  </a:cubicBezTo>
                  <a:close/>
                </a:path>
              </a:pathLst>
            </a:custGeom>
            <a:solidFill>
              <a:srgbClr val="FCB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Google Shape;492;p46">
              <a:extLst>
                <a:ext uri="{FF2B5EF4-FFF2-40B4-BE49-F238E27FC236}">
                  <a16:creationId xmlns:a16="http://schemas.microsoft.com/office/drawing/2014/main" id="{61B00EE7-200F-AC17-71AA-94FAAE2C57EE}"/>
                </a:ext>
              </a:extLst>
            </p:cNvPr>
            <p:cNvSpPr/>
            <p:nvPr/>
          </p:nvSpPr>
          <p:spPr>
            <a:xfrm>
              <a:off x="2332200" y="4313463"/>
              <a:ext cx="135275" cy="41075"/>
            </a:xfrm>
            <a:custGeom>
              <a:avLst/>
              <a:gdLst/>
              <a:ahLst/>
              <a:cxnLst>
                <a:cxn ang="0">
                  <a:pos x="453125" y="0"/>
                </a:cxn>
                <a:cxn ang="0">
                  <a:pos x="15625" y="281250"/>
                </a:cxn>
                <a:cxn ang="0">
                  <a:pos x="25453125" y="21765625"/>
                </a:cxn>
                <a:cxn ang="0">
                  <a:pos x="29453125" y="22609375"/>
                </a:cxn>
                <a:cxn ang="0">
                  <a:pos x="33421875" y="21546875"/>
                </a:cxn>
                <a:cxn ang="0">
                  <a:pos x="37109375" y="14234375"/>
                </a:cxn>
                <a:cxn ang="0">
                  <a:pos x="36906250" y="12687500"/>
                </a:cxn>
                <a:cxn ang="0">
                  <a:pos x="36906250" y="12687500"/>
                </a:cxn>
                <a:cxn ang="0">
                  <a:pos x="39203125" y="16765625"/>
                </a:cxn>
                <a:cxn ang="0">
                  <a:pos x="47437500" y="24515625"/>
                </a:cxn>
                <a:cxn ang="0">
                  <a:pos x="52937500" y="25671875"/>
                </a:cxn>
                <a:cxn ang="0">
                  <a:pos x="58437500" y="24296875"/>
                </a:cxn>
                <a:cxn ang="0">
                  <a:pos x="63000000" y="16265625"/>
                </a:cxn>
                <a:cxn ang="0">
                  <a:pos x="72390625" y="24515625"/>
                </a:cxn>
                <a:cxn ang="0">
                  <a:pos x="77296875" y="25531250"/>
                </a:cxn>
                <a:cxn ang="0">
                  <a:pos x="81296875" y="24515625"/>
                </a:cxn>
                <a:cxn ang="0">
                  <a:pos x="84265625" y="20390625"/>
                </a:cxn>
                <a:cxn ang="0">
                  <a:pos x="83609375" y="16484375"/>
                </a:cxn>
                <a:cxn ang="0">
                  <a:pos x="83171875" y="16984375"/>
                </a:cxn>
                <a:cxn ang="0">
                  <a:pos x="83828125" y="20171875"/>
                </a:cxn>
                <a:cxn ang="0">
                  <a:pos x="80859375" y="24078125"/>
                </a:cxn>
                <a:cxn ang="0">
                  <a:pos x="77453125" y="24875000"/>
                </a:cxn>
                <a:cxn ang="0">
                  <a:pos x="72609375" y="23859375"/>
                </a:cxn>
                <a:cxn ang="0">
                  <a:pos x="62562500" y="14015625"/>
                </a:cxn>
                <a:cxn ang="0">
                  <a:pos x="61843750" y="14234375"/>
                </a:cxn>
                <a:cxn ang="0">
                  <a:pos x="58156250" y="23640625"/>
                </a:cxn>
                <a:cxn ang="0">
                  <a:pos x="52750000" y="25109375"/>
                </a:cxn>
                <a:cxn ang="0">
                  <a:pos x="47656250" y="23859375"/>
                </a:cxn>
                <a:cxn ang="0">
                  <a:pos x="39640625" y="16265625"/>
                </a:cxn>
                <a:cxn ang="0">
                  <a:pos x="35734375" y="8250000"/>
                </a:cxn>
                <a:cxn ang="0">
                  <a:pos x="35078125" y="6000000"/>
                </a:cxn>
                <a:cxn ang="0">
                  <a:pos x="34359375" y="6218750"/>
                </a:cxn>
                <a:cxn ang="0">
                  <a:pos x="35296875" y="8515625"/>
                </a:cxn>
                <a:cxn ang="0">
                  <a:pos x="36453125" y="14234375"/>
                </a:cxn>
                <a:cxn ang="0">
                  <a:pos x="32984375" y="21109375"/>
                </a:cxn>
                <a:cxn ang="0">
                  <a:pos x="29156250" y="22093750"/>
                </a:cxn>
                <a:cxn ang="0">
                  <a:pos x="25671875" y="21328125"/>
                </a:cxn>
                <a:cxn ang="0">
                  <a:pos x="453125" y="0"/>
                </a:cxn>
              </a:cxnLst>
              <a:rect l="0" t="0" r="0" b="0"/>
              <a:pathLst>
                <a:path w="5411" h="1643">
                  <a:moveTo>
                    <a:pt x="29" y="0"/>
                  </a:moveTo>
                  <a:lnTo>
                    <a:pt x="1" y="18"/>
                  </a:lnTo>
                  <a:cubicBezTo>
                    <a:pt x="264" y="602"/>
                    <a:pt x="820" y="1073"/>
                    <a:pt x="1629" y="1393"/>
                  </a:cubicBezTo>
                  <a:cubicBezTo>
                    <a:pt x="1713" y="1428"/>
                    <a:pt x="1801" y="1447"/>
                    <a:pt x="1885" y="1447"/>
                  </a:cubicBezTo>
                  <a:cubicBezTo>
                    <a:pt x="1976" y="1447"/>
                    <a:pt x="2064" y="1425"/>
                    <a:pt x="2139" y="1379"/>
                  </a:cubicBezTo>
                  <a:cubicBezTo>
                    <a:pt x="2287" y="1305"/>
                    <a:pt x="2375" y="1115"/>
                    <a:pt x="2375" y="911"/>
                  </a:cubicBezTo>
                  <a:cubicBezTo>
                    <a:pt x="2375" y="880"/>
                    <a:pt x="2375" y="840"/>
                    <a:pt x="2362" y="812"/>
                  </a:cubicBezTo>
                  <a:cubicBezTo>
                    <a:pt x="2404" y="899"/>
                    <a:pt x="2449" y="986"/>
                    <a:pt x="2509" y="1073"/>
                  </a:cubicBezTo>
                  <a:cubicBezTo>
                    <a:pt x="2639" y="1305"/>
                    <a:pt x="2829" y="1467"/>
                    <a:pt x="3036" y="1569"/>
                  </a:cubicBezTo>
                  <a:cubicBezTo>
                    <a:pt x="3138" y="1615"/>
                    <a:pt x="3268" y="1643"/>
                    <a:pt x="3388" y="1643"/>
                  </a:cubicBezTo>
                  <a:cubicBezTo>
                    <a:pt x="3518" y="1643"/>
                    <a:pt x="3634" y="1615"/>
                    <a:pt x="3740" y="1555"/>
                  </a:cubicBezTo>
                  <a:cubicBezTo>
                    <a:pt x="3930" y="1439"/>
                    <a:pt x="4032" y="1231"/>
                    <a:pt x="4032" y="1041"/>
                  </a:cubicBezTo>
                  <a:cubicBezTo>
                    <a:pt x="4162" y="1277"/>
                    <a:pt x="4383" y="1453"/>
                    <a:pt x="4633" y="1569"/>
                  </a:cubicBezTo>
                  <a:cubicBezTo>
                    <a:pt x="4703" y="1596"/>
                    <a:pt x="4820" y="1634"/>
                    <a:pt x="4947" y="1634"/>
                  </a:cubicBezTo>
                  <a:cubicBezTo>
                    <a:pt x="5032" y="1634"/>
                    <a:pt x="5121" y="1617"/>
                    <a:pt x="5203" y="1569"/>
                  </a:cubicBezTo>
                  <a:cubicBezTo>
                    <a:pt x="5291" y="1527"/>
                    <a:pt x="5365" y="1425"/>
                    <a:pt x="5393" y="1305"/>
                  </a:cubicBezTo>
                  <a:cubicBezTo>
                    <a:pt x="5411" y="1217"/>
                    <a:pt x="5393" y="1129"/>
                    <a:pt x="5351" y="1055"/>
                  </a:cubicBezTo>
                  <a:lnTo>
                    <a:pt x="5323" y="1087"/>
                  </a:lnTo>
                  <a:cubicBezTo>
                    <a:pt x="5365" y="1143"/>
                    <a:pt x="5379" y="1217"/>
                    <a:pt x="5365" y="1291"/>
                  </a:cubicBezTo>
                  <a:cubicBezTo>
                    <a:pt x="5337" y="1393"/>
                    <a:pt x="5263" y="1495"/>
                    <a:pt x="5175" y="1541"/>
                  </a:cubicBezTo>
                  <a:cubicBezTo>
                    <a:pt x="5104" y="1579"/>
                    <a:pt x="5029" y="1592"/>
                    <a:pt x="4957" y="1592"/>
                  </a:cubicBezTo>
                  <a:cubicBezTo>
                    <a:pt x="4835" y="1592"/>
                    <a:pt x="4720" y="1553"/>
                    <a:pt x="4647" y="1527"/>
                  </a:cubicBezTo>
                  <a:cubicBezTo>
                    <a:pt x="4355" y="1407"/>
                    <a:pt x="4120" y="1189"/>
                    <a:pt x="4004" y="897"/>
                  </a:cubicBezTo>
                  <a:lnTo>
                    <a:pt x="3958" y="911"/>
                  </a:lnTo>
                  <a:cubicBezTo>
                    <a:pt x="4032" y="1129"/>
                    <a:pt x="3930" y="1393"/>
                    <a:pt x="3722" y="1513"/>
                  </a:cubicBezTo>
                  <a:cubicBezTo>
                    <a:pt x="3621" y="1574"/>
                    <a:pt x="3500" y="1607"/>
                    <a:pt x="3376" y="1607"/>
                  </a:cubicBezTo>
                  <a:cubicBezTo>
                    <a:pt x="3265" y="1607"/>
                    <a:pt x="3153" y="1581"/>
                    <a:pt x="3050" y="1527"/>
                  </a:cubicBezTo>
                  <a:cubicBezTo>
                    <a:pt x="2843" y="1439"/>
                    <a:pt x="2667" y="1277"/>
                    <a:pt x="2537" y="1041"/>
                  </a:cubicBezTo>
                  <a:cubicBezTo>
                    <a:pt x="2435" y="880"/>
                    <a:pt x="2361" y="704"/>
                    <a:pt x="2287" y="528"/>
                  </a:cubicBezTo>
                  <a:cubicBezTo>
                    <a:pt x="2273" y="472"/>
                    <a:pt x="2259" y="426"/>
                    <a:pt x="2245" y="384"/>
                  </a:cubicBezTo>
                  <a:lnTo>
                    <a:pt x="2199" y="398"/>
                  </a:lnTo>
                  <a:cubicBezTo>
                    <a:pt x="2227" y="440"/>
                    <a:pt x="2245" y="500"/>
                    <a:pt x="2259" y="545"/>
                  </a:cubicBezTo>
                  <a:cubicBezTo>
                    <a:pt x="2301" y="662"/>
                    <a:pt x="2333" y="778"/>
                    <a:pt x="2333" y="911"/>
                  </a:cubicBezTo>
                  <a:cubicBezTo>
                    <a:pt x="2333" y="1101"/>
                    <a:pt x="2245" y="1277"/>
                    <a:pt x="2111" y="1351"/>
                  </a:cubicBezTo>
                  <a:cubicBezTo>
                    <a:pt x="2040" y="1391"/>
                    <a:pt x="1955" y="1414"/>
                    <a:pt x="1866" y="1414"/>
                  </a:cubicBezTo>
                  <a:cubicBezTo>
                    <a:pt x="1793" y="1414"/>
                    <a:pt x="1717" y="1398"/>
                    <a:pt x="1643" y="1365"/>
                  </a:cubicBezTo>
                  <a:cubicBezTo>
                    <a:pt x="852" y="1041"/>
                    <a:pt x="293" y="574"/>
                    <a:pt x="29" y="0"/>
                  </a:cubicBezTo>
                  <a:close/>
                </a:path>
              </a:pathLst>
            </a:custGeom>
            <a:solidFill>
              <a:srgbClr val="C16B3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Google Shape;493;p46">
              <a:extLst>
                <a:ext uri="{FF2B5EF4-FFF2-40B4-BE49-F238E27FC236}">
                  <a16:creationId xmlns:a16="http://schemas.microsoft.com/office/drawing/2014/main" id="{5AFFE7A3-6063-A83D-737A-58C1BB5F706A}"/>
                </a:ext>
              </a:extLst>
            </p:cNvPr>
            <p:cNvSpPr/>
            <p:nvPr/>
          </p:nvSpPr>
          <p:spPr>
            <a:xfrm>
              <a:off x="2338100" y="4378363"/>
              <a:ext cx="42150" cy="42850"/>
            </a:xfrm>
            <a:custGeom>
              <a:avLst/>
              <a:gdLst/>
              <a:ahLst/>
              <a:cxnLst>
                <a:cxn ang="0">
                  <a:pos x="13250000" y="0"/>
                </a:cxn>
                <a:cxn ang="0">
                  <a:pos x="0" y="13515625"/>
                </a:cxn>
                <a:cxn ang="0">
                  <a:pos x="13250000" y="26765625"/>
                </a:cxn>
                <a:cxn ang="0">
                  <a:pos x="26328125" y="13515625"/>
                </a:cxn>
                <a:cxn ang="0">
                  <a:pos x="13250000" y="0"/>
                </a:cxn>
              </a:cxnLst>
              <a:rect l="0" t="0" r="0" b="0"/>
              <a:pathLst>
                <a:path w="1686" h="1714">
                  <a:moveTo>
                    <a:pt x="848" y="0"/>
                  </a:moveTo>
                  <a:cubicBezTo>
                    <a:pt x="380" y="0"/>
                    <a:pt x="0" y="380"/>
                    <a:pt x="0" y="865"/>
                  </a:cubicBezTo>
                  <a:cubicBezTo>
                    <a:pt x="0" y="1333"/>
                    <a:pt x="380" y="1713"/>
                    <a:pt x="848" y="1713"/>
                  </a:cubicBezTo>
                  <a:cubicBezTo>
                    <a:pt x="1319" y="1713"/>
                    <a:pt x="1685" y="1333"/>
                    <a:pt x="1685" y="865"/>
                  </a:cubicBezTo>
                  <a:cubicBezTo>
                    <a:pt x="1685" y="380"/>
                    <a:pt x="1319" y="0"/>
                    <a:pt x="848" y="0"/>
                  </a:cubicBez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Google Shape;494;p46">
              <a:extLst>
                <a:ext uri="{FF2B5EF4-FFF2-40B4-BE49-F238E27FC236}">
                  <a16:creationId xmlns:a16="http://schemas.microsoft.com/office/drawing/2014/main" id="{8798C180-3E48-7CE3-309C-5E4AF6E8949D}"/>
                </a:ext>
              </a:extLst>
            </p:cNvPr>
            <p:cNvSpPr/>
            <p:nvPr/>
          </p:nvSpPr>
          <p:spPr>
            <a:xfrm>
              <a:off x="2337300" y="4377663"/>
              <a:ext cx="44000" cy="44325"/>
            </a:xfrm>
            <a:custGeom>
              <a:avLst/>
              <a:gdLst/>
              <a:ahLst/>
              <a:cxnLst>
                <a:cxn ang="0">
                  <a:pos x="13750000" y="875000"/>
                </a:cxn>
                <a:cxn ang="0">
                  <a:pos x="22703125" y="4781250"/>
                </a:cxn>
                <a:cxn ang="0">
                  <a:pos x="26390625" y="13953125"/>
                </a:cxn>
                <a:cxn ang="0">
                  <a:pos x="22703125" y="23078125"/>
                </a:cxn>
                <a:cxn ang="0">
                  <a:pos x="13750000" y="26765625"/>
                </a:cxn>
                <a:cxn ang="0">
                  <a:pos x="4625000" y="23078125"/>
                </a:cxn>
                <a:cxn ang="0">
                  <a:pos x="937500" y="13953125"/>
                </a:cxn>
                <a:cxn ang="0">
                  <a:pos x="4625000" y="4781250"/>
                </a:cxn>
                <a:cxn ang="0">
                  <a:pos x="13750000" y="875000"/>
                </a:cxn>
                <a:cxn ang="0">
                  <a:pos x="13750000" y="0"/>
                </a:cxn>
                <a:cxn ang="0">
                  <a:pos x="3906250" y="4125000"/>
                </a:cxn>
                <a:cxn ang="0">
                  <a:pos x="15625" y="13953125"/>
                </a:cxn>
                <a:cxn ang="0">
                  <a:pos x="3906250" y="23578125"/>
                </a:cxn>
                <a:cxn ang="0">
                  <a:pos x="13750000" y="27703125"/>
                </a:cxn>
                <a:cxn ang="0">
                  <a:pos x="23375000" y="23578125"/>
                </a:cxn>
                <a:cxn ang="0">
                  <a:pos x="27484375" y="13953125"/>
                </a:cxn>
                <a:cxn ang="0">
                  <a:pos x="23375000" y="4125000"/>
                </a:cxn>
                <a:cxn ang="0">
                  <a:pos x="13750000" y="0"/>
                </a:cxn>
              </a:cxnLst>
              <a:rect l="0" t="0" r="0" b="0"/>
              <a:pathLst>
                <a:path w="1760" h="1773">
                  <a:moveTo>
                    <a:pt x="880" y="56"/>
                  </a:moveTo>
                  <a:cubicBezTo>
                    <a:pt x="1102" y="56"/>
                    <a:pt x="1306" y="158"/>
                    <a:pt x="1453" y="306"/>
                  </a:cubicBezTo>
                  <a:cubicBezTo>
                    <a:pt x="1601" y="454"/>
                    <a:pt x="1689" y="658"/>
                    <a:pt x="1689" y="893"/>
                  </a:cubicBezTo>
                  <a:cubicBezTo>
                    <a:pt x="1689" y="1112"/>
                    <a:pt x="1601" y="1319"/>
                    <a:pt x="1453" y="1477"/>
                  </a:cubicBezTo>
                  <a:cubicBezTo>
                    <a:pt x="1306" y="1625"/>
                    <a:pt x="1102" y="1713"/>
                    <a:pt x="880" y="1713"/>
                  </a:cubicBezTo>
                  <a:cubicBezTo>
                    <a:pt x="648" y="1713"/>
                    <a:pt x="440" y="1625"/>
                    <a:pt x="296" y="1477"/>
                  </a:cubicBezTo>
                  <a:cubicBezTo>
                    <a:pt x="148" y="1319"/>
                    <a:pt x="60" y="1112"/>
                    <a:pt x="60" y="893"/>
                  </a:cubicBezTo>
                  <a:cubicBezTo>
                    <a:pt x="60" y="658"/>
                    <a:pt x="148" y="454"/>
                    <a:pt x="296" y="306"/>
                  </a:cubicBezTo>
                  <a:cubicBezTo>
                    <a:pt x="440" y="158"/>
                    <a:pt x="648" y="56"/>
                    <a:pt x="880" y="56"/>
                  </a:cubicBezTo>
                  <a:close/>
                  <a:moveTo>
                    <a:pt x="880" y="0"/>
                  </a:moveTo>
                  <a:cubicBezTo>
                    <a:pt x="634" y="0"/>
                    <a:pt x="412" y="102"/>
                    <a:pt x="250" y="264"/>
                  </a:cubicBezTo>
                  <a:cubicBezTo>
                    <a:pt x="89" y="422"/>
                    <a:pt x="1" y="644"/>
                    <a:pt x="1" y="893"/>
                  </a:cubicBezTo>
                  <a:cubicBezTo>
                    <a:pt x="1" y="1126"/>
                    <a:pt x="89" y="1361"/>
                    <a:pt x="250" y="1509"/>
                  </a:cubicBezTo>
                  <a:cubicBezTo>
                    <a:pt x="412" y="1671"/>
                    <a:pt x="634" y="1773"/>
                    <a:pt x="880" y="1773"/>
                  </a:cubicBezTo>
                  <a:cubicBezTo>
                    <a:pt x="1116" y="1773"/>
                    <a:pt x="1337" y="1671"/>
                    <a:pt x="1496" y="1509"/>
                  </a:cubicBezTo>
                  <a:cubicBezTo>
                    <a:pt x="1657" y="1361"/>
                    <a:pt x="1759" y="1126"/>
                    <a:pt x="1759" y="893"/>
                  </a:cubicBezTo>
                  <a:cubicBezTo>
                    <a:pt x="1759" y="644"/>
                    <a:pt x="1657" y="422"/>
                    <a:pt x="1496" y="264"/>
                  </a:cubicBezTo>
                  <a:cubicBezTo>
                    <a:pt x="1337" y="102"/>
                    <a:pt x="1116" y="0"/>
                    <a:pt x="880" y="0"/>
                  </a:cubicBez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Google Shape;495;p46">
              <a:extLst>
                <a:ext uri="{FF2B5EF4-FFF2-40B4-BE49-F238E27FC236}">
                  <a16:creationId xmlns:a16="http://schemas.microsoft.com/office/drawing/2014/main" id="{66C9EFAB-6165-9B07-B0BF-9DC1DCFA5FEA}"/>
                </a:ext>
              </a:extLst>
            </p:cNvPr>
            <p:cNvSpPr/>
            <p:nvPr/>
          </p:nvSpPr>
          <p:spPr>
            <a:xfrm>
              <a:off x="2338800" y="4380213"/>
              <a:ext cx="42150" cy="42475"/>
            </a:xfrm>
            <a:custGeom>
              <a:avLst/>
              <a:gdLst/>
              <a:ahLst/>
              <a:cxnLst>
                <a:cxn ang="0">
                  <a:pos x="13093750" y="0"/>
                </a:cxn>
                <a:cxn ang="0">
                  <a:pos x="0" y="13250000"/>
                </a:cxn>
                <a:cxn ang="0">
                  <a:pos x="13093750" y="26546875"/>
                </a:cxn>
                <a:cxn ang="0">
                  <a:pos x="26328125" y="13250000"/>
                </a:cxn>
                <a:cxn ang="0">
                  <a:pos x="13093750" y="0"/>
                </a:cxn>
              </a:cxnLst>
              <a:rect l="0" t="0" r="0" b="0"/>
              <a:pathLst>
                <a:path w="1686" h="1699">
                  <a:moveTo>
                    <a:pt x="838" y="0"/>
                  </a:moveTo>
                  <a:cubicBezTo>
                    <a:pt x="366" y="0"/>
                    <a:pt x="0" y="380"/>
                    <a:pt x="0" y="848"/>
                  </a:cubicBezTo>
                  <a:cubicBezTo>
                    <a:pt x="0" y="1319"/>
                    <a:pt x="366" y="1699"/>
                    <a:pt x="838" y="1699"/>
                  </a:cubicBezTo>
                  <a:cubicBezTo>
                    <a:pt x="1305" y="1699"/>
                    <a:pt x="1685" y="1319"/>
                    <a:pt x="1685" y="848"/>
                  </a:cubicBezTo>
                  <a:cubicBezTo>
                    <a:pt x="1685" y="380"/>
                    <a:pt x="1305" y="0"/>
                    <a:pt x="838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Google Shape;496;p46">
              <a:extLst>
                <a:ext uri="{FF2B5EF4-FFF2-40B4-BE49-F238E27FC236}">
                  <a16:creationId xmlns:a16="http://schemas.microsoft.com/office/drawing/2014/main" id="{44B102AC-6781-0153-1E75-93D64D85D392}"/>
                </a:ext>
              </a:extLst>
            </p:cNvPr>
            <p:cNvSpPr/>
            <p:nvPr/>
          </p:nvSpPr>
          <p:spPr>
            <a:xfrm>
              <a:off x="2346100" y="4387863"/>
              <a:ext cx="27550" cy="27550"/>
            </a:xfrm>
            <a:custGeom>
              <a:avLst/>
              <a:gdLst/>
              <a:ahLst/>
              <a:cxnLst>
                <a:cxn ang="0">
                  <a:pos x="8531250" y="0"/>
                </a:cxn>
                <a:cxn ang="0">
                  <a:pos x="0" y="8468750"/>
                </a:cxn>
                <a:cxn ang="0">
                  <a:pos x="8531250" y="17203125"/>
                </a:cxn>
                <a:cxn ang="0">
                  <a:pos x="17203125" y="8468750"/>
                </a:cxn>
                <a:cxn ang="0">
                  <a:pos x="8531250" y="0"/>
                </a:cxn>
              </a:cxnLst>
              <a:rect l="0" t="0" r="0" b="0"/>
              <a:pathLst>
                <a:path w="1102" h="1102">
                  <a:moveTo>
                    <a:pt x="546" y="0"/>
                  </a:moveTo>
                  <a:cubicBezTo>
                    <a:pt x="250" y="0"/>
                    <a:pt x="0" y="236"/>
                    <a:pt x="0" y="542"/>
                  </a:cubicBezTo>
                  <a:cubicBezTo>
                    <a:pt x="0" y="851"/>
                    <a:pt x="250" y="1101"/>
                    <a:pt x="546" y="1101"/>
                  </a:cubicBezTo>
                  <a:cubicBezTo>
                    <a:pt x="852" y="1101"/>
                    <a:pt x="1101" y="851"/>
                    <a:pt x="1101" y="542"/>
                  </a:cubicBezTo>
                  <a:cubicBezTo>
                    <a:pt x="1101" y="236"/>
                    <a:pt x="852" y="0"/>
                    <a:pt x="546" y="0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Google Shape;497;p46">
              <a:extLst>
                <a:ext uri="{FF2B5EF4-FFF2-40B4-BE49-F238E27FC236}">
                  <a16:creationId xmlns:a16="http://schemas.microsoft.com/office/drawing/2014/main" id="{E7ABAD0B-16D9-6E65-60A2-1F87B25A9FB2}"/>
                </a:ext>
              </a:extLst>
            </p:cNvPr>
            <p:cNvSpPr/>
            <p:nvPr/>
          </p:nvSpPr>
          <p:spPr>
            <a:xfrm>
              <a:off x="2342850" y="4396988"/>
              <a:ext cx="9875" cy="6625"/>
            </a:xfrm>
            <a:custGeom>
              <a:avLst/>
              <a:gdLst/>
              <a:ahLst/>
              <a:cxnLst>
                <a:cxn ang="0">
                  <a:pos x="2968750" y="15625"/>
                </a:cxn>
                <a:cxn ang="0">
                  <a:pos x="0" y="2109375"/>
                </a:cxn>
                <a:cxn ang="0">
                  <a:pos x="2968750" y="4140625"/>
                </a:cxn>
                <a:cxn ang="0">
                  <a:pos x="6156250" y="2109375"/>
                </a:cxn>
                <a:cxn ang="0">
                  <a:pos x="2968750" y="15625"/>
                </a:cxn>
              </a:cxnLst>
              <a:rect l="0" t="0" r="0" b="0"/>
              <a:pathLst>
                <a:path w="395" h="265">
                  <a:moveTo>
                    <a:pt x="190" y="1"/>
                  </a:moveTo>
                  <a:cubicBezTo>
                    <a:pt x="88" y="1"/>
                    <a:pt x="0" y="61"/>
                    <a:pt x="0" y="135"/>
                  </a:cubicBezTo>
                  <a:cubicBezTo>
                    <a:pt x="0" y="208"/>
                    <a:pt x="88" y="265"/>
                    <a:pt x="190" y="265"/>
                  </a:cubicBezTo>
                  <a:cubicBezTo>
                    <a:pt x="306" y="265"/>
                    <a:pt x="394" y="208"/>
                    <a:pt x="394" y="135"/>
                  </a:cubicBezTo>
                  <a:cubicBezTo>
                    <a:pt x="394" y="61"/>
                    <a:pt x="306" y="1"/>
                    <a:pt x="190" y="1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Google Shape;498;p46">
              <a:extLst>
                <a:ext uri="{FF2B5EF4-FFF2-40B4-BE49-F238E27FC236}">
                  <a16:creationId xmlns:a16="http://schemas.microsoft.com/office/drawing/2014/main" id="{7459D840-E875-2079-273F-53DBB48AFB2C}"/>
                </a:ext>
              </a:extLst>
            </p:cNvPr>
            <p:cNvSpPr/>
            <p:nvPr/>
          </p:nvSpPr>
          <p:spPr>
            <a:xfrm>
              <a:off x="2419425" y="4355913"/>
              <a:ext cx="48050" cy="43050"/>
            </a:xfrm>
            <a:custGeom>
              <a:avLst/>
              <a:gdLst/>
              <a:ahLst/>
              <a:cxnLst>
                <a:cxn ang="0">
                  <a:pos x="14843750" y="15625"/>
                </a:cxn>
                <a:cxn ang="0">
                  <a:pos x="10078125" y="953125"/>
                </a:cxn>
                <a:cxn ang="0">
                  <a:pos x="2765625" y="18375000"/>
                </a:cxn>
                <a:cxn ang="0">
                  <a:pos x="15156250" y="26906250"/>
                </a:cxn>
                <a:cxn ang="0">
                  <a:pos x="19906250" y="25953125"/>
                </a:cxn>
                <a:cxn ang="0">
                  <a:pos x="27281250" y="8531250"/>
                </a:cxn>
                <a:cxn ang="0">
                  <a:pos x="14843750" y="15625"/>
                </a:cxn>
              </a:cxnLst>
              <a:rect l="0" t="0" r="0" b="0"/>
              <a:pathLst>
                <a:path w="1922" h="1722">
                  <a:moveTo>
                    <a:pt x="950" y="1"/>
                  </a:moveTo>
                  <a:cubicBezTo>
                    <a:pt x="847" y="1"/>
                    <a:pt x="744" y="20"/>
                    <a:pt x="645" y="61"/>
                  </a:cubicBezTo>
                  <a:cubicBezTo>
                    <a:pt x="205" y="237"/>
                    <a:pt x="1" y="736"/>
                    <a:pt x="177" y="1176"/>
                  </a:cubicBezTo>
                  <a:cubicBezTo>
                    <a:pt x="312" y="1513"/>
                    <a:pt x="634" y="1722"/>
                    <a:pt x="970" y="1722"/>
                  </a:cubicBezTo>
                  <a:cubicBezTo>
                    <a:pt x="1072" y="1722"/>
                    <a:pt x="1175" y="1703"/>
                    <a:pt x="1274" y="1661"/>
                  </a:cubicBezTo>
                  <a:cubicBezTo>
                    <a:pt x="1714" y="1486"/>
                    <a:pt x="1922" y="986"/>
                    <a:pt x="1746" y="546"/>
                  </a:cubicBezTo>
                  <a:cubicBezTo>
                    <a:pt x="1611" y="209"/>
                    <a:pt x="1286" y="1"/>
                    <a:pt x="950" y="1"/>
                  </a:cubicBez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Google Shape;499;p46">
              <a:extLst>
                <a:ext uri="{FF2B5EF4-FFF2-40B4-BE49-F238E27FC236}">
                  <a16:creationId xmlns:a16="http://schemas.microsoft.com/office/drawing/2014/main" id="{62935FC1-E02D-C283-B53E-BAB674B54604}"/>
                </a:ext>
              </a:extLst>
            </p:cNvPr>
            <p:cNvSpPr/>
            <p:nvPr/>
          </p:nvSpPr>
          <p:spPr>
            <a:xfrm>
              <a:off x="2421275" y="4355238"/>
              <a:ext cx="44350" cy="44425"/>
            </a:xfrm>
            <a:custGeom>
              <a:avLst/>
              <a:gdLst/>
              <a:ahLst/>
              <a:cxnLst>
                <a:cxn ang="0">
                  <a:pos x="13750000" y="937500"/>
                </a:cxn>
                <a:cxn ang="0">
                  <a:pos x="25625000" y="8953125"/>
                </a:cxn>
                <a:cxn ang="0">
                  <a:pos x="26562500" y="14015625"/>
                </a:cxn>
                <a:cxn ang="0">
                  <a:pos x="18750000" y="25890625"/>
                </a:cxn>
                <a:cxn ang="0">
                  <a:pos x="13968750" y="26828125"/>
                </a:cxn>
                <a:cxn ang="0">
                  <a:pos x="2046875" y="18578125"/>
                </a:cxn>
                <a:cxn ang="0">
                  <a:pos x="1109375" y="13734375"/>
                </a:cxn>
                <a:cxn ang="0">
                  <a:pos x="8921875" y="1875000"/>
                </a:cxn>
                <a:cxn ang="0">
                  <a:pos x="13750000" y="937500"/>
                </a:cxn>
                <a:cxn ang="0">
                  <a:pos x="13750000" y="0"/>
                </a:cxn>
                <a:cxn ang="0">
                  <a:pos x="8703125" y="937500"/>
                </a:cxn>
                <a:cxn ang="0">
                  <a:pos x="15625" y="13734375"/>
                </a:cxn>
                <a:cxn ang="0">
                  <a:pos x="1109375" y="19015625"/>
                </a:cxn>
                <a:cxn ang="0">
                  <a:pos x="13968750" y="27750000"/>
                </a:cxn>
                <a:cxn ang="0">
                  <a:pos x="18968750" y="26828125"/>
                </a:cxn>
                <a:cxn ang="0">
                  <a:pos x="27718750" y="14015625"/>
                </a:cxn>
                <a:cxn ang="0">
                  <a:pos x="26562500" y="8734375"/>
                </a:cxn>
                <a:cxn ang="0">
                  <a:pos x="13750000" y="0"/>
                </a:cxn>
              </a:cxnLst>
              <a:rect l="0" t="0" r="0" b="0"/>
              <a:pathLst>
                <a:path w="1774" h="1777">
                  <a:moveTo>
                    <a:pt x="880" y="60"/>
                  </a:moveTo>
                  <a:cubicBezTo>
                    <a:pt x="1200" y="60"/>
                    <a:pt x="1510" y="250"/>
                    <a:pt x="1640" y="573"/>
                  </a:cubicBezTo>
                  <a:cubicBezTo>
                    <a:pt x="1686" y="675"/>
                    <a:pt x="1700" y="791"/>
                    <a:pt x="1700" y="897"/>
                  </a:cubicBezTo>
                  <a:cubicBezTo>
                    <a:pt x="1700" y="1217"/>
                    <a:pt x="1510" y="1527"/>
                    <a:pt x="1200" y="1657"/>
                  </a:cubicBezTo>
                  <a:cubicBezTo>
                    <a:pt x="1098" y="1688"/>
                    <a:pt x="996" y="1717"/>
                    <a:pt x="894" y="1717"/>
                  </a:cubicBezTo>
                  <a:cubicBezTo>
                    <a:pt x="571" y="1717"/>
                    <a:pt x="265" y="1513"/>
                    <a:pt x="131" y="1189"/>
                  </a:cubicBezTo>
                  <a:cubicBezTo>
                    <a:pt x="89" y="1087"/>
                    <a:pt x="71" y="985"/>
                    <a:pt x="71" y="879"/>
                  </a:cubicBezTo>
                  <a:cubicBezTo>
                    <a:pt x="71" y="559"/>
                    <a:pt x="265" y="250"/>
                    <a:pt x="571" y="120"/>
                  </a:cubicBezTo>
                  <a:cubicBezTo>
                    <a:pt x="673" y="74"/>
                    <a:pt x="775" y="60"/>
                    <a:pt x="880" y="60"/>
                  </a:cubicBezTo>
                  <a:close/>
                  <a:moveTo>
                    <a:pt x="880" y="0"/>
                  </a:moveTo>
                  <a:cubicBezTo>
                    <a:pt x="775" y="0"/>
                    <a:pt x="659" y="18"/>
                    <a:pt x="557" y="60"/>
                  </a:cubicBezTo>
                  <a:cubicBezTo>
                    <a:pt x="219" y="208"/>
                    <a:pt x="1" y="528"/>
                    <a:pt x="1" y="879"/>
                  </a:cubicBezTo>
                  <a:cubicBezTo>
                    <a:pt x="1" y="999"/>
                    <a:pt x="29" y="1101"/>
                    <a:pt x="71" y="1217"/>
                  </a:cubicBezTo>
                  <a:cubicBezTo>
                    <a:pt x="205" y="1555"/>
                    <a:pt x="543" y="1776"/>
                    <a:pt x="894" y="1776"/>
                  </a:cubicBezTo>
                  <a:cubicBezTo>
                    <a:pt x="996" y="1776"/>
                    <a:pt x="1112" y="1745"/>
                    <a:pt x="1214" y="1717"/>
                  </a:cubicBezTo>
                  <a:cubicBezTo>
                    <a:pt x="1552" y="1569"/>
                    <a:pt x="1774" y="1249"/>
                    <a:pt x="1774" y="897"/>
                  </a:cubicBezTo>
                  <a:cubicBezTo>
                    <a:pt x="1774" y="777"/>
                    <a:pt x="1742" y="661"/>
                    <a:pt x="1700" y="559"/>
                  </a:cubicBezTo>
                  <a:cubicBezTo>
                    <a:pt x="1566" y="208"/>
                    <a:pt x="1232" y="0"/>
                    <a:pt x="880" y="0"/>
                  </a:cubicBez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Google Shape;500;p46">
              <a:extLst>
                <a:ext uri="{FF2B5EF4-FFF2-40B4-BE49-F238E27FC236}">
                  <a16:creationId xmlns:a16="http://schemas.microsoft.com/office/drawing/2014/main" id="{A3E84BE4-1FBC-AFCB-BCE4-56285423EEA4}"/>
                </a:ext>
              </a:extLst>
            </p:cNvPr>
            <p:cNvSpPr/>
            <p:nvPr/>
          </p:nvSpPr>
          <p:spPr>
            <a:xfrm>
              <a:off x="2419425" y="4357913"/>
              <a:ext cx="48050" cy="42525"/>
            </a:xfrm>
            <a:custGeom>
              <a:avLst/>
              <a:gdLst/>
              <a:ahLst/>
              <a:cxnLst>
                <a:cxn ang="0">
                  <a:pos x="14750000" y="0"/>
                </a:cxn>
                <a:cxn ang="0">
                  <a:pos x="10078125" y="859375"/>
                </a:cxn>
                <a:cxn ang="0">
                  <a:pos x="2765625" y="18281250"/>
                </a:cxn>
                <a:cxn ang="0">
                  <a:pos x="14968750" y="26578125"/>
                </a:cxn>
                <a:cxn ang="0">
                  <a:pos x="19906250" y="25593750"/>
                </a:cxn>
                <a:cxn ang="0">
                  <a:pos x="27281250" y="8437500"/>
                </a:cxn>
                <a:cxn ang="0">
                  <a:pos x="14750000" y="0"/>
                </a:cxn>
              </a:cxnLst>
              <a:rect l="0" t="0" r="0" b="0"/>
              <a:pathLst>
                <a:path w="1922" h="1701">
                  <a:moveTo>
                    <a:pt x="944" y="0"/>
                  </a:moveTo>
                  <a:cubicBezTo>
                    <a:pt x="843" y="0"/>
                    <a:pt x="742" y="18"/>
                    <a:pt x="645" y="55"/>
                  </a:cubicBezTo>
                  <a:cubicBezTo>
                    <a:pt x="205" y="231"/>
                    <a:pt x="1" y="730"/>
                    <a:pt x="177" y="1170"/>
                  </a:cubicBezTo>
                  <a:cubicBezTo>
                    <a:pt x="310" y="1503"/>
                    <a:pt x="627" y="1701"/>
                    <a:pt x="958" y="1701"/>
                  </a:cubicBezTo>
                  <a:cubicBezTo>
                    <a:pt x="1064" y="1701"/>
                    <a:pt x="1171" y="1680"/>
                    <a:pt x="1274" y="1638"/>
                  </a:cubicBezTo>
                  <a:cubicBezTo>
                    <a:pt x="1714" y="1462"/>
                    <a:pt x="1922" y="980"/>
                    <a:pt x="1746" y="540"/>
                  </a:cubicBezTo>
                  <a:cubicBezTo>
                    <a:pt x="1610" y="201"/>
                    <a:pt x="1282" y="0"/>
                    <a:pt x="944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Google Shape;501;p46">
              <a:extLst>
                <a:ext uri="{FF2B5EF4-FFF2-40B4-BE49-F238E27FC236}">
                  <a16:creationId xmlns:a16="http://schemas.microsoft.com/office/drawing/2014/main" id="{FE3252E6-9FF8-BCDB-3D99-808C29F02D2F}"/>
                </a:ext>
              </a:extLst>
            </p:cNvPr>
            <p:cNvSpPr/>
            <p:nvPr/>
          </p:nvSpPr>
          <p:spPr>
            <a:xfrm>
              <a:off x="2427875" y="4365363"/>
              <a:ext cx="31150" cy="27625"/>
            </a:xfrm>
            <a:custGeom>
              <a:avLst/>
              <a:gdLst/>
              <a:ahLst/>
              <a:cxnLst>
                <a:cxn ang="0">
                  <a:pos x="9640625" y="15625"/>
                </a:cxn>
                <a:cxn ang="0">
                  <a:pos x="6609375" y="546875"/>
                </a:cxn>
                <a:cxn ang="0">
                  <a:pos x="1828125" y="11812500"/>
                </a:cxn>
                <a:cxn ang="0">
                  <a:pos x="9765625" y="17250000"/>
                </a:cxn>
                <a:cxn ang="0">
                  <a:pos x="13031250" y="16593750"/>
                </a:cxn>
                <a:cxn ang="0">
                  <a:pos x="17593750" y="5375000"/>
                </a:cxn>
                <a:cxn ang="0">
                  <a:pos x="9640625" y="15625"/>
                </a:cxn>
              </a:cxnLst>
              <a:rect l="0" t="0" r="0" b="0"/>
              <a:pathLst>
                <a:path w="1246" h="1105">
                  <a:moveTo>
                    <a:pt x="617" y="1"/>
                  </a:moveTo>
                  <a:cubicBezTo>
                    <a:pt x="552" y="1"/>
                    <a:pt x="486" y="12"/>
                    <a:pt x="423" y="35"/>
                  </a:cubicBezTo>
                  <a:cubicBezTo>
                    <a:pt x="131" y="154"/>
                    <a:pt x="1" y="474"/>
                    <a:pt x="117" y="756"/>
                  </a:cubicBezTo>
                  <a:cubicBezTo>
                    <a:pt x="204" y="976"/>
                    <a:pt x="410" y="1104"/>
                    <a:pt x="625" y="1104"/>
                  </a:cubicBezTo>
                  <a:cubicBezTo>
                    <a:pt x="695" y="1104"/>
                    <a:pt x="766" y="1090"/>
                    <a:pt x="834" y="1062"/>
                  </a:cubicBezTo>
                  <a:cubicBezTo>
                    <a:pt x="1112" y="960"/>
                    <a:pt x="1246" y="636"/>
                    <a:pt x="1126" y="344"/>
                  </a:cubicBezTo>
                  <a:cubicBezTo>
                    <a:pt x="1047" y="129"/>
                    <a:pt x="838" y="1"/>
                    <a:pt x="617" y="1"/>
                  </a:cubicBezTo>
                  <a:close/>
                </a:path>
              </a:pathLst>
            </a:custGeom>
            <a:solidFill>
              <a:srgbClr val="00000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Google Shape;502;p46">
              <a:extLst>
                <a:ext uri="{FF2B5EF4-FFF2-40B4-BE49-F238E27FC236}">
                  <a16:creationId xmlns:a16="http://schemas.microsoft.com/office/drawing/2014/main" id="{3219DEF6-74D2-D9D5-5F13-D252E9CF3382}"/>
                </a:ext>
              </a:extLst>
            </p:cNvPr>
            <p:cNvSpPr/>
            <p:nvPr/>
          </p:nvSpPr>
          <p:spPr>
            <a:xfrm>
              <a:off x="2448725" y="4370038"/>
              <a:ext cx="10650" cy="7125"/>
            </a:xfrm>
            <a:custGeom>
              <a:avLst/>
              <a:gdLst/>
              <a:ahLst/>
              <a:cxnLst>
                <a:cxn ang="0">
                  <a:pos x="4359375" y="0"/>
                </a:cxn>
                <a:cxn ang="0">
                  <a:pos x="2750000" y="375000"/>
                </a:cxn>
                <a:cxn ang="0">
                  <a:pos x="437500" y="3390625"/>
                </a:cxn>
                <a:cxn ang="0">
                  <a:pos x="2406250" y="4453125"/>
                </a:cxn>
                <a:cxn ang="0">
                  <a:pos x="4125000" y="4046875"/>
                </a:cxn>
                <a:cxn ang="0">
                  <a:pos x="6218750" y="1078125"/>
                </a:cxn>
                <a:cxn ang="0">
                  <a:pos x="4359375" y="0"/>
                </a:cxn>
              </a:cxnLst>
              <a:rect l="0" t="0" r="0" b="0"/>
              <a:pathLst>
                <a:path w="426" h="285">
                  <a:moveTo>
                    <a:pt x="279" y="0"/>
                  </a:moveTo>
                  <a:cubicBezTo>
                    <a:pt x="245" y="0"/>
                    <a:pt x="209" y="8"/>
                    <a:pt x="176" y="24"/>
                  </a:cubicBezTo>
                  <a:cubicBezTo>
                    <a:pt x="74" y="55"/>
                    <a:pt x="0" y="143"/>
                    <a:pt x="28" y="217"/>
                  </a:cubicBezTo>
                  <a:cubicBezTo>
                    <a:pt x="48" y="261"/>
                    <a:pt x="96" y="285"/>
                    <a:pt x="154" y="285"/>
                  </a:cubicBezTo>
                  <a:cubicBezTo>
                    <a:pt x="188" y="285"/>
                    <a:pt x="226" y="276"/>
                    <a:pt x="264" y="259"/>
                  </a:cubicBezTo>
                  <a:cubicBezTo>
                    <a:pt x="366" y="231"/>
                    <a:pt x="426" y="143"/>
                    <a:pt x="398" y="69"/>
                  </a:cubicBezTo>
                  <a:cubicBezTo>
                    <a:pt x="387" y="23"/>
                    <a:pt x="337" y="0"/>
                    <a:pt x="279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Google Shape;503;p46">
              <a:extLst>
                <a:ext uri="{FF2B5EF4-FFF2-40B4-BE49-F238E27FC236}">
                  <a16:creationId xmlns:a16="http://schemas.microsoft.com/office/drawing/2014/main" id="{90021129-C64E-266A-2681-527B36090F62}"/>
                </a:ext>
              </a:extLst>
            </p:cNvPr>
            <p:cNvSpPr/>
            <p:nvPr/>
          </p:nvSpPr>
          <p:spPr>
            <a:xfrm>
              <a:off x="2392275" y="4417563"/>
              <a:ext cx="24200" cy="10050"/>
            </a:xfrm>
            <a:custGeom>
              <a:avLst/>
              <a:gdLst/>
              <a:ahLst/>
              <a:cxnLst>
                <a:cxn ang="0">
                  <a:pos x="281250" y="15625"/>
                </a:cxn>
                <a:cxn ang="0">
                  <a:pos x="0" y="453125"/>
                </a:cxn>
                <a:cxn ang="0">
                  <a:pos x="0" y="671875"/>
                </a:cxn>
                <a:cxn ang="0">
                  <a:pos x="500000" y="1171875"/>
                </a:cxn>
                <a:cxn ang="0">
                  <a:pos x="1656250" y="2546875"/>
                </a:cxn>
                <a:cxn ang="0">
                  <a:pos x="2531250" y="3421875"/>
                </a:cxn>
                <a:cxn ang="0">
                  <a:pos x="3687500" y="4359375"/>
                </a:cxn>
                <a:cxn ang="0">
                  <a:pos x="5062500" y="5015625"/>
                </a:cxn>
                <a:cxn ang="0">
                  <a:pos x="5765625" y="5515625"/>
                </a:cxn>
                <a:cxn ang="0">
                  <a:pos x="6656250" y="5734375"/>
                </a:cxn>
                <a:cxn ang="0">
                  <a:pos x="8031250" y="6171875"/>
                </a:cxn>
                <a:cxn ang="0">
                  <a:pos x="9625000" y="6171875"/>
                </a:cxn>
                <a:cxn ang="0">
                  <a:pos x="10156250" y="6265625"/>
                </a:cxn>
                <a:cxn ang="0">
                  <a:pos x="11265625" y="6171875"/>
                </a:cxn>
                <a:cxn ang="0">
                  <a:pos x="12359375" y="5953125"/>
                </a:cxn>
                <a:cxn ang="0">
                  <a:pos x="13515625" y="5734375"/>
                </a:cxn>
                <a:cxn ang="0">
                  <a:pos x="14234375" y="5515625"/>
                </a:cxn>
                <a:cxn ang="0">
                  <a:pos x="14890625" y="5296875"/>
                </a:cxn>
                <a:cxn ang="0">
                  <a:pos x="15109375" y="5015625"/>
                </a:cxn>
                <a:cxn ang="0">
                  <a:pos x="14890625" y="4578125"/>
                </a:cxn>
                <a:cxn ang="0">
                  <a:pos x="14671875" y="4796875"/>
                </a:cxn>
                <a:cxn ang="0">
                  <a:pos x="14015625" y="4796875"/>
                </a:cxn>
                <a:cxn ang="0">
                  <a:pos x="13296875" y="5015625"/>
                </a:cxn>
                <a:cxn ang="0">
                  <a:pos x="12359375" y="5015625"/>
                </a:cxn>
                <a:cxn ang="0">
                  <a:pos x="11000000" y="5296875"/>
                </a:cxn>
                <a:cxn ang="0">
                  <a:pos x="9890625" y="5296875"/>
                </a:cxn>
                <a:cxn ang="0">
                  <a:pos x="8250000" y="5015625"/>
                </a:cxn>
                <a:cxn ang="0">
                  <a:pos x="6875000" y="4578125"/>
                </a:cxn>
                <a:cxn ang="0">
                  <a:pos x="6218750" y="4359375"/>
                </a:cxn>
                <a:cxn ang="0">
                  <a:pos x="5500000" y="4140625"/>
                </a:cxn>
                <a:cxn ang="0">
                  <a:pos x="4390625" y="3421875"/>
                </a:cxn>
                <a:cxn ang="0">
                  <a:pos x="3250000" y="2546875"/>
                </a:cxn>
                <a:cxn ang="0">
                  <a:pos x="2312500" y="1828125"/>
                </a:cxn>
                <a:cxn ang="0">
                  <a:pos x="1656250" y="1171875"/>
                </a:cxn>
                <a:cxn ang="0">
                  <a:pos x="937500" y="671875"/>
                </a:cxn>
                <a:cxn ang="0">
                  <a:pos x="718750" y="234375"/>
                </a:cxn>
                <a:cxn ang="0">
                  <a:pos x="500000" y="15625"/>
                </a:cxn>
                <a:cxn ang="0">
                  <a:pos x="281250" y="15625"/>
                </a:cxn>
              </a:cxnLst>
              <a:rect l="0" t="0" r="0" b="0"/>
              <a:pathLst>
                <a:path w="968" h="402">
                  <a:moveTo>
                    <a:pt x="18" y="1"/>
                  </a:moveTo>
                  <a:cubicBezTo>
                    <a:pt x="0" y="1"/>
                    <a:pt x="0" y="15"/>
                    <a:pt x="0" y="29"/>
                  </a:cubicBezTo>
                  <a:lnTo>
                    <a:pt x="0" y="43"/>
                  </a:lnTo>
                  <a:cubicBezTo>
                    <a:pt x="18" y="43"/>
                    <a:pt x="18" y="57"/>
                    <a:pt x="32" y="75"/>
                  </a:cubicBezTo>
                  <a:cubicBezTo>
                    <a:pt x="46" y="89"/>
                    <a:pt x="74" y="131"/>
                    <a:pt x="106" y="163"/>
                  </a:cubicBezTo>
                  <a:lnTo>
                    <a:pt x="162" y="219"/>
                  </a:lnTo>
                  <a:cubicBezTo>
                    <a:pt x="193" y="233"/>
                    <a:pt x="208" y="265"/>
                    <a:pt x="236" y="279"/>
                  </a:cubicBezTo>
                  <a:cubicBezTo>
                    <a:pt x="264" y="293"/>
                    <a:pt x="296" y="307"/>
                    <a:pt x="324" y="321"/>
                  </a:cubicBezTo>
                  <a:cubicBezTo>
                    <a:pt x="338" y="339"/>
                    <a:pt x="352" y="339"/>
                    <a:pt x="369" y="353"/>
                  </a:cubicBezTo>
                  <a:cubicBezTo>
                    <a:pt x="383" y="353"/>
                    <a:pt x="412" y="353"/>
                    <a:pt x="426" y="367"/>
                  </a:cubicBezTo>
                  <a:cubicBezTo>
                    <a:pt x="457" y="381"/>
                    <a:pt x="485" y="381"/>
                    <a:pt x="514" y="395"/>
                  </a:cubicBezTo>
                  <a:lnTo>
                    <a:pt x="616" y="395"/>
                  </a:lnTo>
                  <a:cubicBezTo>
                    <a:pt x="626" y="400"/>
                    <a:pt x="638" y="401"/>
                    <a:pt x="650" y="401"/>
                  </a:cubicBezTo>
                  <a:cubicBezTo>
                    <a:pt x="674" y="401"/>
                    <a:pt x="700" y="395"/>
                    <a:pt x="721" y="395"/>
                  </a:cubicBezTo>
                  <a:cubicBezTo>
                    <a:pt x="749" y="395"/>
                    <a:pt x="763" y="395"/>
                    <a:pt x="791" y="381"/>
                  </a:cubicBezTo>
                  <a:cubicBezTo>
                    <a:pt x="823" y="381"/>
                    <a:pt x="837" y="381"/>
                    <a:pt x="865" y="367"/>
                  </a:cubicBezTo>
                  <a:cubicBezTo>
                    <a:pt x="879" y="367"/>
                    <a:pt x="897" y="353"/>
                    <a:pt x="911" y="353"/>
                  </a:cubicBezTo>
                  <a:cubicBezTo>
                    <a:pt x="939" y="339"/>
                    <a:pt x="953" y="339"/>
                    <a:pt x="953" y="339"/>
                  </a:cubicBezTo>
                  <a:cubicBezTo>
                    <a:pt x="967" y="339"/>
                    <a:pt x="967" y="321"/>
                    <a:pt x="967" y="321"/>
                  </a:cubicBezTo>
                  <a:cubicBezTo>
                    <a:pt x="967" y="307"/>
                    <a:pt x="953" y="293"/>
                    <a:pt x="953" y="293"/>
                  </a:cubicBezTo>
                  <a:lnTo>
                    <a:pt x="939" y="307"/>
                  </a:lnTo>
                  <a:lnTo>
                    <a:pt x="897" y="307"/>
                  </a:lnTo>
                  <a:cubicBezTo>
                    <a:pt x="879" y="307"/>
                    <a:pt x="865" y="321"/>
                    <a:pt x="851" y="321"/>
                  </a:cubicBezTo>
                  <a:lnTo>
                    <a:pt x="791" y="321"/>
                  </a:lnTo>
                  <a:cubicBezTo>
                    <a:pt x="763" y="339"/>
                    <a:pt x="735" y="339"/>
                    <a:pt x="704" y="339"/>
                  </a:cubicBezTo>
                  <a:lnTo>
                    <a:pt x="633" y="339"/>
                  </a:lnTo>
                  <a:cubicBezTo>
                    <a:pt x="602" y="321"/>
                    <a:pt x="559" y="321"/>
                    <a:pt x="528" y="321"/>
                  </a:cubicBezTo>
                  <a:cubicBezTo>
                    <a:pt x="500" y="307"/>
                    <a:pt x="471" y="307"/>
                    <a:pt x="440" y="293"/>
                  </a:cubicBezTo>
                  <a:cubicBezTo>
                    <a:pt x="426" y="293"/>
                    <a:pt x="412" y="279"/>
                    <a:pt x="398" y="279"/>
                  </a:cubicBezTo>
                  <a:lnTo>
                    <a:pt x="352" y="265"/>
                  </a:lnTo>
                  <a:cubicBezTo>
                    <a:pt x="324" y="251"/>
                    <a:pt x="310" y="233"/>
                    <a:pt x="281" y="219"/>
                  </a:cubicBezTo>
                  <a:cubicBezTo>
                    <a:pt x="250" y="191"/>
                    <a:pt x="236" y="177"/>
                    <a:pt x="208" y="163"/>
                  </a:cubicBezTo>
                  <a:cubicBezTo>
                    <a:pt x="193" y="145"/>
                    <a:pt x="162" y="131"/>
                    <a:pt x="148" y="117"/>
                  </a:cubicBezTo>
                  <a:lnTo>
                    <a:pt x="106" y="75"/>
                  </a:lnTo>
                  <a:cubicBezTo>
                    <a:pt x="88" y="57"/>
                    <a:pt x="74" y="43"/>
                    <a:pt x="60" y="43"/>
                  </a:cubicBezTo>
                  <a:cubicBezTo>
                    <a:pt x="60" y="29"/>
                    <a:pt x="46" y="15"/>
                    <a:pt x="46" y="15"/>
                  </a:cubicBezTo>
                  <a:cubicBezTo>
                    <a:pt x="32" y="15"/>
                    <a:pt x="32" y="1"/>
                    <a:pt x="32" y="1"/>
                  </a:cubicBezTo>
                  <a:lnTo>
                    <a:pt x="18" y="1"/>
                  </a:ln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Google Shape;504;p46">
              <a:extLst>
                <a:ext uri="{FF2B5EF4-FFF2-40B4-BE49-F238E27FC236}">
                  <a16:creationId xmlns:a16="http://schemas.microsoft.com/office/drawing/2014/main" id="{4EBB1BF8-E9A5-666D-3F50-A66C4F20217C}"/>
                </a:ext>
              </a:extLst>
            </p:cNvPr>
            <p:cNvSpPr/>
            <p:nvPr/>
          </p:nvSpPr>
          <p:spPr>
            <a:xfrm>
              <a:off x="2396650" y="4426363"/>
              <a:ext cx="12875" cy="5125"/>
            </a:xfrm>
            <a:custGeom>
              <a:avLst/>
              <a:gdLst/>
              <a:ahLst/>
              <a:cxnLst>
                <a:cxn ang="0">
                  <a:pos x="15625" y="15625"/>
                </a:cxn>
                <a:cxn ang="0">
                  <a:pos x="15625" y="234375"/>
                </a:cxn>
                <a:cxn ang="0">
                  <a:pos x="281250" y="671875"/>
                </a:cxn>
                <a:cxn ang="0">
                  <a:pos x="953125" y="1390625"/>
                </a:cxn>
                <a:cxn ang="0">
                  <a:pos x="2109375" y="2046875"/>
                </a:cxn>
                <a:cxn ang="0">
                  <a:pos x="3484375" y="2765625"/>
                </a:cxn>
                <a:cxn ang="0">
                  <a:pos x="6437500" y="3203125"/>
                </a:cxn>
                <a:cxn ang="0">
                  <a:pos x="7593750" y="2984375"/>
                </a:cxn>
                <a:cxn ang="0">
                  <a:pos x="7812500" y="2984375"/>
                </a:cxn>
                <a:cxn ang="0">
                  <a:pos x="8031250" y="2765625"/>
                </a:cxn>
                <a:cxn ang="0">
                  <a:pos x="7812500" y="2546875"/>
                </a:cxn>
                <a:cxn ang="0">
                  <a:pos x="7375000" y="2546875"/>
                </a:cxn>
                <a:cxn ang="0">
                  <a:pos x="6437500" y="2765625"/>
                </a:cxn>
                <a:cxn ang="0">
                  <a:pos x="3703125" y="2265625"/>
                </a:cxn>
                <a:cxn ang="0">
                  <a:pos x="1171875" y="890625"/>
                </a:cxn>
                <a:cxn ang="0">
                  <a:pos x="515625" y="234375"/>
                </a:cxn>
                <a:cxn ang="0">
                  <a:pos x="281250" y="15625"/>
                </a:cxn>
                <a:cxn ang="0">
                  <a:pos x="15625" y="15625"/>
                </a:cxn>
              </a:cxnLst>
              <a:rect l="0" t="0" r="0" b="0"/>
              <a:pathLst>
                <a:path w="515" h="205">
                  <a:moveTo>
                    <a:pt x="1" y="1"/>
                  </a:moveTo>
                  <a:lnTo>
                    <a:pt x="1" y="15"/>
                  </a:lnTo>
                  <a:cubicBezTo>
                    <a:pt x="1" y="15"/>
                    <a:pt x="1" y="29"/>
                    <a:pt x="18" y="43"/>
                  </a:cubicBezTo>
                  <a:cubicBezTo>
                    <a:pt x="33" y="43"/>
                    <a:pt x="47" y="75"/>
                    <a:pt x="61" y="89"/>
                  </a:cubicBezTo>
                  <a:cubicBezTo>
                    <a:pt x="75" y="103"/>
                    <a:pt x="106" y="117"/>
                    <a:pt x="135" y="131"/>
                  </a:cubicBezTo>
                  <a:cubicBezTo>
                    <a:pt x="163" y="145"/>
                    <a:pt x="194" y="163"/>
                    <a:pt x="223" y="177"/>
                  </a:cubicBezTo>
                  <a:cubicBezTo>
                    <a:pt x="296" y="191"/>
                    <a:pt x="370" y="205"/>
                    <a:pt x="412" y="205"/>
                  </a:cubicBezTo>
                  <a:cubicBezTo>
                    <a:pt x="441" y="191"/>
                    <a:pt x="472" y="191"/>
                    <a:pt x="486" y="191"/>
                  </a:cubicBezTo>
                  <a:lnTo>
                    <a:pt x="500" y="191"/>
                  </a:lnTo>
                  <a:cubicBezTo>
                    <a:pt x="514" y="191"/>
                    <a:pt x="514" y="177"/>
                    <a:pt x="514" y="177"/>
                  </a:cubicBezTo>
                  <a:cubicBezTo>
                    <a:pt x="514" y="163"/>
                    <a:pt x="500" y="163"/>
                    <a:pt x="500" y="163"/>
                  </a:cubicBezTo>
                  <a:lnTo>
                    <a:pt x="472" y="163"/>
                  </a:lnTo>
                  <a:cubicBezTo>
                    <a:pt x="458" y="163"/>
                    <a:pt x="441" y="177"/>
                    <a:pt x="412" y="177"/>
                  </a:cubicBezTo>
                  <a:cubicBezTo>
                    <a:pt x="370" y="177"/>
                    <a:pt x="296" y="163"/>
                    <a:pt x="237" y="145"/>
                  </a:cubicBezTo>
                  <a:cubicBezTo>
                    <a:pt x="177" y="117"/>
                    <a:pt x="121" y="89"/>
                    <a:pt x="75" y="57"/>
                  </a:cubicBezTo>
                  <a:lnTo>
                    <a:pt x="33" y="15"/>
                  </a:lnTo>
                  <a:lnTo>
                    <a:pt x="1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Google Shape;505;p46">
              <a:extLst>
                <a:ext uri="{FF2B5EF4-FFF2-40B4-BE49-F238E27FC236}">
                  <a16:creationId xmlns:a16="http://schemas.microsoft.com/office/drawing/2014/main" id="{6243F15F-D184-565B-7026-5A8E5C1DF0CE}"/>
                </a:ext>
              </a:extLst>
            </p:cNvPr>
            <p:cNvSpPr/>
            <p:nvPr/>
          </p:nvSpPr>
          <p:spPr>
            <a:xfrm>
              <a:off x="2288225" y="4250738"/>
              <a:ext cx="212575" cy="144025"/>
            </a:xfrm>
            <a:custGeom>
              <a:avLst/>
              <a:gdLst/>
              <a:ahLst/>
              <a:cxnLst>
                <a:cxn ang="0">
                  <a:pos x="79250000" y="15625"/>
                </a:cxn>
                <a:cxn ang="0">
                  <a:pos x="54968750" y="4203125"/>
                </a:cxn>
                <a:cxn ang="0">
                  <a:pos x="9406250" y="36734375"/>
                </a:cxn>
                <a:cxn ang="0">
                  <a:pos x="953125" y="69937500"/>
                </a:cxn>
                <a:cxn ang="0">
                  <a:pos x="5515625" y="86859375"/>
                </a:cxn>
                <a:cxn ang="0">
                  <a:pos x="9281250" y="90000000"/>
                </a:cxn>
                <a:cxn ang="0">
                  <a:pos x="17218750" y="83671875"/>
                </a:cxn>
                <a:cxn ang="0">
                  <a:pos x="24750000" y="65312500"/>
                </a:cxn>
                <a:cxn ang="0">
                  <a:pos x="28640625" y="39921875"/>
                </a:cxn>
                <a:cxn ang="0">
                  <a:pos x="51781250" y="58718750"/>
                </a:cxn>
                <a:cxn ang="0">
                  <a:pos x="55359375" y="59015625"/>
                </a:cxn>
                <a:cxn ang="0">
                  <a:pos x="60906250" y="57343750"/>
                </a:cxn>
                <a:cxn ang="0">
                  <a:pos x="62656250" y="50156250"/>
                </a:cxn>
                <a:cxn ang="0">
                  <a:pos x="62656250" y="50156250"/>
                </a:cxn>
                <a:cxn ang="0">
                  <a:pos x="69156250" y="58437500"/>
                </a:cxn>
                <a:cxn ang="0">
                  <a:pos x="80140625" y="63500000"/>
                </a:cxn>
                <a:cxn ang="0">
                  <a:pos x="80734375" y="63515625"/>
                </a:cxn>
                <a:cxn ang="0">
                  <a:pos x="91140625" y="58000000"/>
                </a:cxn>
                <a:cxn ang="0">
                  <a:pos x="92515625" y="45640625"/>
                </a:cxn>
                <a:cxn ang="0">
                  <a:pos x="92515625" y="45640625"/>
                </a:cxn>
                <a:cxn ang="0">
                  <a:pos x="102406250" y="58718750"/>
                </a:cxn>
                <a:cxn ang="0">
                  <a:pos x="117031250" y="65593750"/>
                </a:cxn>
                <a:cxn ang="0">
                  <a:pos x="117593750" y="65593750"/>
                </a:cxn>
                <a:cxn ang="0">
                  <a:pos x="130546875" y="58000000"/>
                </a:cxn>
                <a:cxn ang="0">
                  <a:pos x="129171875" y="41515625"/>
                </a:cxn>
                <a:cxn ang="0">
                  <a:pos x="107625000" y="8312500"/>
                </a:cxn>
                <a:cxn ang="0">
                  <a:pos x="82015625" y="78125"/>
                </a:cxn>
                <a:cxn ang="0">
                  <a:pos x="79250000" y="15625"/>
                </a:cxn>
              </a:cxnLst>
              <a:rect l="0" t="0" r="0" b="0"/>
              <a:pathLst>
                <a:path w="8503" h="5761">
                  <a:moveTo>
                    <a:pt x="5072" y="1"/>
                  </a:moveTo>
                  <a:cubicBezTo>
                    <a:pt x="4544" y="1"/>
                    <a:pt x="4018" y="110"/>
                    <a:pt x="3518" y="269"/>
                  </a:cubicBezTo>
                  <a:cubicBezTo>
                    <a:pt x="2361" y="634"/>
                    <a:pt x="1246" y="1310"/>
                    <a:pt x="602" y="2351"/>
                  </a:cubicBezTo>
                  <a:cubicBezTo>
                    <a:pt x="205" y="2981"/>
                    <a:pt x="1" y="3740"/>
                    <a:pt x="61" y="4476"/>
                  </a:cubicBezTo>
                  <a:cubicBezTo>
                    <a:pt x="89" y="4855"/>
                    <a:pt x="177" y="5221"/>
                    <a:pt x="353" y="5559"/>
                  </a:cubicBezTo>
                  <a:cubicBezTo>
                    <a:pt x="426" y="5704"/>
                    <a:pt x="508" y="5760"/>
                    <a:pt x="594" y="5760"/>
                  </a:cubicBezTo>
                  <a:cubicBezTo>
                    <a:pt x="767" y="5760"/>
                    <a:pt x="953" y="5531"/>
                    <a:pt x="1102" y="5355"/>
                  </a:cubicBezTo>
                  <a:cubicBezTo>
                    <a:pt x="1348" y="5003"/>
                    <a:pt x="1496" y="4592"/>
                    <a:pt x="1584" y="4180"/>
                  </a:cubicBezTo>
                  <a:cubicBezTo>
                    <a:pt x="1717" y="3522"/>
                    <a:pt x="1745" y="3213"/>
                    <a:pt x="1833" y="2555"/>
                  </a:cubicBezTo>
                  <a:cubicBezTo>
                    <a:pt x="2052" y="3037"/>
                    <a:pt x="2948" y="3726"/>
                    <a:pt x="3314" y="3758"/>
                  </a:cubicBezTo>
                  <a:cubicBezTo>
                    <a:pt x="3390" y="3768"/>
                    <a:pt x="3467" y="3777"/>
                    <a:pt x="3543" y="3777"/>
                  </a:cubicBezTo>
                  <a:cubicBezTo>
                    <a:pt x="3673" y="3777"/>
                    <a:pt x="3798" y="3752"/>
                    <a:pt x="3898" y="3670"/>
                  </a:cubicBezTo>
                  <a:cubicBezTo>
                    <a:pt x="4028" y="3562"/>
                    <a:pt x="4074" y="3361"/>
                    <a:pt x="4010" y="3210"/>
                  </a:cubicBezTo>
                  <a:cubicBezTo>
                    <a:pt x="4136" y="3397"/>
                    <a:pt x="4264" y="3579"/>
                    <a:pt x="4426" y="3740"/>
                  </a:cubicBezTo>
                  <a:cubicBezTo>
                    <a:pt x="4619" y="3916"/>
                    <a:pt x="4866" y="4050"/>
                    <a:pt x="5129" y="4064"/>
                  </a:cubicBezTo>
                  <a:cubicBezTo>
                    <a:pt x="5142" y="4065"/>
                    <a:pt x="5155" y="4065"/>
                    <a:pt x="5167" y="4065"/>
                  </a:cubicBezTo>
                  <a:cubicBezTo>
                    <a:pt x="5435" y="4065"/>
                    <a:pt x="5695" y="3924"/>
                    <a:pt x="5833" y="3712"/>
                  </a:cubicBezTo>
                  <a:cubicBezTo>
                    <a:pt x="5995" y="3477"/>
                    <a:pt x="6026" y="3171"/>
                    <a:pt x="5921" y="2921"/>
                  </a:cubicBezTo>
                  <a:cubicBezTo>
                    <a:pt x="6114" y="3213"/>
                    <a:pt x="6304" y="3508"/>
                    <a:pt x="6554" y="3758"/>
                  </a:cubicBezTo>
                  <a:cubicBezTo>
                    <a:pt x="6818" y="3990"/>
                    <a:pt x="7138" y="4180"/>
                    <a:pt x="7490" y="4198"/>
                  </a:cubicBezTo>
                  <a:cubicBezTo>
                    <a:pt x="7502" y="4198"/>
                    <a:pt x="7514" y="4198"/>
                    <a:pt x="7526" y="4198"/>
                  </a:cubicBezTo>
                  <a:cubicBezTo>
                    <a:pt x="7867" y="4198"/>
                    <a:pt x="8212" y="4011"/>
                    <a:pt x="8355" y="3712"/>
                  </a:cubicBezTo>
                  <a:cubicBezTo>
                    <a:pt x="8503" y="3375"/>
                    <a:pt x="8383" y="2995"/>
                    <a:pt x="8267" y="2657"/>
                  </a:cubicBezTo>
                  <a:cubicBezTo>
                    <a:pt x="7975" y="1851"/>
                    <a:pt x="7578" y="1032"/>
                    <a:pt x="6888" y="532"/>
                  </a:cubicBezTo>
                  <a:cubicBezTo>
                    <a:pt x="6406" y="195"/>
                    <a:pt x="5819" y="33"/>
                    <a:pt x="5249" y="5"/>
                  </a:cubicBezTo>
                  <a:cubicBezTo>
                    <a:pt x="5190" y="2"/>
                    <a:pt x="5131" y="1"/>
                    <a:pt x="5072" y="1"/>
                  </a:cubicBezTo>
                  <a:close/>
                </a:path>
              </a:pathLst>
            </a:custGeom>
            <a:solidFill>
              <a:srgbClr val="C16B3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Google Shape;506;p46">
              <a:extLst>
                <a:ext uri="{FF2B5EF4-FFF2-40B4-BE49-F238E27FC236}">
                  <a16:creationId xmlns:a16="http://schemas.microsoft.com/office/drawing/2014/main" id="{084E0945-A77B-5613-725D-C9A39A4F5926}"/>
                </a:ext>
              </a:extLst>
            </p:cNvPr>
            <p:cNvSpPr/>
            <p:nvPr/>
          </p:nvSpPr>
          <p:spPr>
            <a:xfrm>
              <a:off x="2301425" y="4265888"/>
              <a:ext cx="22000" cy="36600"/>
            </a:xfrm>
            <a:custGeom>
              <a:avLst/>
              <a:gdLst/>
              <a:ahLst/>
              <a:cxnLst>
                <a:cxn ang="0">
                  <a:pos x="10562500" y="0"/>
                </a:cxn>
                <a:cxn ang="0">
                  <a:pos x="8468750" y="1593750"/>
                </a:cxn>
                <a:cxn ang="0">
                  <a:pos x="8250000" y="3906250"/>
                </a:cxn>
                <a:cxn ang="0">
                  <a:pos x="10343750" y="20609375"/>
                </a:cxn>
                <a:cxn ang="0">
                  <a:pos x="4125000" y="9125000"/>
                </a:cxn>
                <a:cxn ang="0">
                  <a:pos x="1671875" y="7062500"/>
                </a:cxn>
                <a:cxn ang="0">
                  <a:pos x="1375000" y="7093750"/>
                </a:cxn>
                <a:cxn ang="0">
                  <a:pos x="0" y="9125000"/>
                </a:cxn>
                <a:cxn ang="0">
                  <a:pos x="937500" y="11437500"/>
                </a:cxn>
                <a:cxn ang="0">
                  <a:pos x="10343750" y="22875000"/>
                </a:cxn>
                <a:cxn ang="0">
                  <a:pos x="12375000" y="21765625"/>
                </a:cxn>
                <a:cxn ang="0">
                  <a:pos x="13312500" y="3906250"/>
                </a:cxn>
                <a:cxn ang="0">
                  <a:pos x="12593750" y="1375000"/>
                </a:cxn>
                <a:cxn ang="0">
                  <a:pos x="10562500" y="0"/>
                </a:cxn>
              </a:cxnLst>
              <a:rect l="0" t="0" r="0" b="0"/>
              <a:pathLst>
                <a:path w="880" h="1464">
                  <a:moveTo>
                    <a:pt x="676" y="0"/>
                  </a:moveTo>
                  <a:cubicBezTo>
                    <a:pt x="616" y="0"/>
                    <a:pt x="574" y="42"/>
                    <a:pt x="542" y="102"/>
                  </a:cubicBezTo>
                  <a:cubicBezTo>
                    <a:pt x="528" y="144"/>
                    <a:pt x="528" y="204"/>
                    <a:pt x="528" y="250"/>
                  </a:cubicBezTo>
                  <a:cubicBezTo>
                    <a:pt x="514" y="616"/>
                    <a:pt x="556" y="968"/>
                    <a:pt x="662" y="1319"/>
                  </a:cubicBezTo>
                  <a:cubicBezTo>
                    <a:pt x="528" y="1070"/>
                    <a:pt x="398" y="834"/>
                    <a:pt x="264" y="584"/>
                  </a:cubicBezTo>
                  <a:cubicBezTo>
                    <a:pt x="225" y="532"/>
                    <a:pt x="183" y="452"/>
                    <a:pt x="107" y="452"/>
                  </a:cubicBezTo>
                  <a:cubicBezTo>
                    <a:pt x="101" y="452"/>
                    <a:pt x="95" y="453"/>
                    <a:pt x="88" y="454"/>
                  </a:cubicBezTo>
                  <a:cubicBezTo>
                    <a:pt x="46" y="468"/>
                    <a:pt x="0" y="528"/>
                    <a:pt x="0" y="584"/>
                  </a:cubicBezTo>
                  <a:cubicBezTo>
                    <a:pt x="0" y="644"/>
                    <a:pt x="29" y="690"/>
                    <a:pt x="60" y="732"/>
                  </a:cubicBezTo>
                  <a:cubicBezTo>
                    <a:pt x="204" y="1010"/>
                    <a:pt x="412" y="1260"/>
                    <a:pt x="662" y="1464"/>
                  </a:cubicBezTo>
                  <a:lnTo>
                    <a:pt x="792" y="1393"/>
                  </a:lnTo>
                  <a:cubicBezTo>
                    <a:pt x="866" y="1024"/>
                    <a:pt x="880" y="630"/>
                    <a:pt x="852" y="250"/>
                  </a:cubicBezTo>
                  <a:cubicBezTo>
                    <a:pt x="838" y="190"/>
                    <a:pt x="838" y="130"/>
                    <a:pt x="806" y="88"/>
                  </a:cubicBezTo>
                  <a:cubicBezTo>
                    <a:pt x="778" y="42"/>
                    <a:pt x="732" y="0"/>
                    <a:pt x="676" y="0"/>
                  </a:cubicBezTo>
                  <a:close/>
                </a:path>
              </a:pathLst>
            </a:custGeom>
            <a:solidFill>
              <a:srgbClr val="C16B3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Google Shape;507;p46">
              <a:extLst>
                <a:ext uri="{FF2B5EF4-FFF2-40B4-BE49-F238E27FC236}">
                  <a16:creationId xmlns:a16="http://schemas.microsoft.com/office/drawing/2014/main" id="{0A3BD865-DECA-B8BE-CA17-37B6D8D0F19A}"/>
                </a:ext>
              </a:extLst>
            </p:cNvPr>
            <p:cNvSpPr/>
            <p:nvPr/>
          </p:nvSpPr>
          <p:spPr>
            <a:xfrm>
              <a:off x="2321900" y="4346963"/>
              <a:ext cx="39600" cy="39025"/>
            </a:xfrm>
            <a:custGeom>
              <a:avLst/>
              <a:gdLst/>
              <a:ahLst/>
              <a:cxnLst>
                <a:cxn ang="0">
                  <a:pos x="15328125" y="0"/>
                </a:cxn>
                <a:cxn ang="0">
                  <a:pos x="515625" y="20062500"/>
                </a:cxn>
                <a:cxn ang="0">
                  <a:pos x="2390625" y="24390625"/>
                </a:cxn>
                <a:cxn ang="0">
                  <a:pos x="10343750" y="19843750"/>
                </a:cxn>
                <a:cxn ang="0">
                  <a:pos x="16500000" y="171875"/>
                </a:cxn>
                <a:cxn ang="0">
                  <a:pos x="15328125" y="0"/>
                </a:cxn>
              </a:cxnLst>
              <a:rect l="0" t="0" r="0" b="0"/>
              <a:pathLst>
                <a:path w="1584" h="1561">
                  <a:moveTo>
                    <a:pt x="981" y="0"/>
                  </a:moveTo>
                  <a:cubicBezTo>
                    <a:pt x="497" y="0"/>
                    <a:pt x="33" y="1284"/>
                    <a:pt x="33" y="1284"/>
                  </a:cubicBezTo>
                  <a:cubicBezTo>
                    <a:pt x="0" y="1491"/>
                    <a:pt x="59" y="1561"/>
                    <a:pt x="153" y="1561"/>
                  </a:cubicBezTo>
                  <a:cubicBezTo>
                    <a:pt x="314" y="1561"/>
                    <a:pt x="578" y="1355"/>
                    <a:pt x="662" y="1270"/>
                  </a:cubicBezTo>
                  <a:cubicBezTo>
                    <a:pt x="792" y="1154"/>
                    <a:pt x="1584" y="155"/>
                    <a:pt x="1056" y="11"/>
                  </a:cubicBezTo>
                  <a:cubicBezTo>
                    <a:pt x="1031" y="4"/>
                    <a:pt x="1006" y="0"/>
                    <a:pt x="981" y="0"/>
                  </a:cubicBezTo>
                  <a:close/>
                </a:path>
              </a:pathLst>
            </a:custGeom>
            <a:solidFill>
              <a:srgbClr val="C16B3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Google Shape;508;p46">
              <a:extLst>
                <a:ext uri="{FF2B5EF4-FFF2-40B4-BE49-F238E27FC236}">
                  <a16:creationId xmlns:a16="http://schemas.microsoft.com/office/drawing/2014/main" id="{4B8257E3-107C-B1A7-A9D9-0B1E55943EC0}"/>
                </a:ext>
              </a:extLst>
            </p:cNvPr>
            <p:cNvSpPr/>
            <p:nvPr/>
          </p:nvSpPr>
          <p:spPr>
            <a:xfrm>
              <a:off x="2413550" y="4324238"/>
              <a:ext cx="53650" cy="24950"/>
            </a:xfrm>
            <a:custGeom>
              <a:avLst/>
              <a:gdLst/>
              <a:ahLst/>
              <a:cxnLst>
                <a:cxn ang="0">
                  <a:pos x="9593750" y="0"/>
                </a:cxn>
                <a:cxn ang="0">
                  <a:pos x="5718750" y="1515625"/>
                </a:cxn>
                <a:cxn ang="0">
                  <a:pos x="21328125" y="15031250"/>
                </a:cxn>
                <a:cxn ang="0">
                  <a:pos x="26250000" y="15578125"/>
                </a:cxn>
                <a:cxn ang="0">
                  <a:pos x="29796875" y="10031250"/>
                </a:cxn>
                <a:cxn ang="0">
                  <a:pos x="9593750" y="0"/>
                </a:cxn>
              </a:cxnLst>
              <a:rect l="0" t="0" r="0" b="0"/>
              <a:pathLst>
                <a:path w="2146" h="998">
                  <a:moveTo>
                    <a:pt x="614" y="0"/>
                  </a:moveTo>
                  <a:cubicBezTo>
                    <a:pt x="513" y="0"/>
                    <a:pt x="427" y="29"/>
                    <a:pt x="366" y="97"/>
                  </a:cubicBezTo>
                  <a:cubicBezTo>
                    <a:pt x="0" y="494"/>
                    <a:pt x="1189" y="920"/>
                    <a:pt x="1365" y="962"/>
                  </a:cubicBezTo>
                  <a:cubicBezTo>
                    <a:pt x="1426" y="978"/>
                    <a:pt x="1554" y="997"/>
                    <a:pt x="1680" y="997"/>
                  </a:cubicBezTo>
                  <a:cubicBezTo>
                    <a:pt x="1917" y="997"/>
                    <a:pt x="2146" y="929"/>
                    <a:pt x="1907" y="642"/>
                  </a:cubicBezTo>
                  <a:cubicBezTo>
                    <a:pt x="1907" y="642"/>
                    <a:pt x="1094" y="0"/>
                    <a:pt x="614" y="0"/>
                  </a:cubicBezTo>
                  <a:close/>
                </a:path>
              </a:pathLst>
            </a:custGeom>
            <a:solidFill>
              <a:srgbClr val="C16B3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Google Shape;509;p46">
              <a:extLst>
                <a:ext uri="{FF2B5EF4-FFF2-40B4-BE49-F238E27FC236}">
                  <a16:creationId xmlns:a16="http://schemas.microsoft.com/office/drawing/2014/main" id="{D3EF111E-CC25-FF5A-504A-9152FEFCA3E7}"/>
                </a:ext>
              </a:extLst>
            </p:cNvPr>
            <p:cNvSpPr/>
            <p:nvPr/>
          </p:nvSpPr>
          <p:spPr>
            <a:xfrm>
              <a:off x="2406250" y="4329988"/>
              <a:ext cx="92700" cy="92700"/>
            </a:xfrm>
            <a:custGeom>
              <a:avLst/>
              <a:gdLst/>
              <a:ahLst/>
              <a:cxnLst>
                <a:cxn ang="0">
                  <a:pos x="28859375" y="4796875"/>
                </a:cxn>
                <a:cxn ang="0">
                  <a:pos x="53093750" y="28859375"/>
                </a:cxn>
                <a:cxn ang="0">
                  <a:pos x="28859375" y="53156250"/>
                </a:cxn>
                <a:cxn ang="0">
                  <a:pos x="4781250" y="28859375"/>
                </a:cxn>
                <a:cxn ang="0">
                  <a:pos x="28859375" y="4796875"/>
                </a:cxn>
                <a:cxn ang="0">
                  <a:pos x="28859375" y="15625"/>
                </a:cxn>
                <a:cxn ang="0">
                  <a:pos x="0" y="28859375"/>
                </a:cxn>
                <a:cxn ang="0">
                  <a:pos x="28859375" y="57937500"/>
                </a:cxn>
                <a:cxn ang="0">
                  <a:pos x="57937500" y="28859375"/>
                </a:cxn>
                <a:cxn ang="0">
                  <a:pos x="28859375" y="15625"/>
                </a:cxn>
              </a:cxnLst>
              <a:rect l="0" t="0" r="0" b="0"/>
              <a:pathLst>
                <a:path w="3708" h="3708">
                  <a:moveTo>
                    <a:pt x="1847" y="307"/>
                  </a:moveTo>
                  <a:cubicBezTo>
                    <a:pt x="2695" y="307"/>
                    <a:pt x="3398" y="996"/>
                    <a:pt x="3398" y="1847"/>
                  </a:cubicBezTo>
                  <a:cubicBezTo>
                    <a:pt x="3398" y="2698"/>
                    <a:pt x="2695" y="3402"/>
                    <a:pt x="1847" y="3402"/>
                  </a:cubicBezTo>
                  <a:cubicBezTo>
                    <a:pt x="996" y="3402"/>
                    <a:pt x="306" y="2698"/>
                    <a:pt x="306" y="1847"/>
                  </a:cubicBezTo>
                  <a:cubicBezTo>
                    <a:pt x="306" y="996"/>
                    <a:pt x="996" y="307"/>
                    <a:pt x="1847" y="307"/>
                  </a:cubicBezTo>
                  <a:close/>
                  <a:moveTo>
                    <a:pt x="1847" y="1"/>
                  </a:moveTo>
                  <a:cubicBezTo>
                    <a:pt x="820" y="1"/>
                    <a:pt x="0" y="820"/>
                    <a:pt x="0" y="1847"/>
                  </a:cubicBezTo>
                  <a:cubicBezTo>
                    <a:pt x="0" y="2874"/>
                    <a:pt x="820" y="3708"/>
                    <a:pt x="1847" y="3708"/>
                  </a:cubicBezTo>
                  <a:cubicBezTo>
                    <a:pt x="2871" y="3708"/>
                    <a:pt x="3708" y="2874"/>
                    <a:pt x="3708" y="1847"/>
                  </a:cubicBezTo>
                  <a:cubicBezTo>
                    <a:pt x="3708" y="820"/>
                    <a:pt x="2871" y="1"/>
                    <a:pt x="1847" y="1"/>
                  </a:cubicBezTo>
                  <a:close/>
                </a:path>
              </a:pathLst>
            </a:custGeom>
            <a:solidFill>
              <a:srgbClr val="26263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Google Shape;510;p46">
              <a:extLst>
                <a:ext uri="{FF2B5EF4-FFF2-40B4-BE49-F238E27FC236}">
                  <a16:creationId xmlns:a16="http://schemas.microsoft.com/office/drawing/2014/main" id="{641AFE25-9C9B-37ED-B21F-2DF6FAC91B1C}"/>
                </a:ext>
              </a:extLst>
            </p:cNvPr>
            <p:cNvSpPr/>
            <p:nvPr/>
          </p:nvSpPr>
          <p:spPr>
            <a:xfrm>
              <a:off x="2402550" y="4391213"/>
              <a:ext cx="22000" cy="22350"/>
            </a:xfrm>
            <a:custGeom>
              <a:avLst/>
              <a:gdLst/>
              <a:ahLst/>
              <a:cxnLst>
                <a:cxn ang="0">
                  <a:pos x="7843750" y="15625"/>
                </a:cxn>
                <a:cxn ang="0">
                  <a:pos x="15625" y="3625000"/>
                </a:cxn>
                <a:cxn ang="0">
                  <a:pos x="4578125" y="13953125"/>
                </a:cxn>
                <a:cxn ang="0">
                  <a:pos x="11000000" y="2750000"/>
                </a:cxn>
                <a:cxn ang="0">
                  <a:pos x="7843750" y="15625"/>
                </a:cxn>
              </a:cxnLst>
              <a:rect l="0" t="0" r="0" b="0"/>
              <a:pathLst>
                <a:path w="880" h="894">
                  <a:moveTo>
                    <a:pt x="502" y="1"/>
                  </a:moveTo>
                  <a:cubicBezTo>
                    <a:pt x="343" y="1"/>
                    <a:pt x="162" y="213"/>
                    <a:pt x="1" y="232"/>
                  </a:cubicBezTo>
                  <a:lnTo>
                    <a:pt x="293" y="893"/>
                  </a:lnTo>
                  <a:cubicBezTo>
                    <a:pt x="293" y="893"/>
                    <a:pt x="880" y="584"/>
                    <a:pt x="704" y="176"/>
                  </a:cubicBezTo>
                  <a:cubicBezTo>
                    <a:pt x="644" y="46"/>
                    <a:pt x="575" y="1"/>
                    <a:pt x="502" y="1"/>
                  </a:cubicBezTo>
                  <a:close/>
                </a:path>
              </a:pathLst>
            </a:custGeom>
            <a:solidFill>
              <a:srgbClr val="FCB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Google Shape;511;p46">
              <a:extLst>
                <a:ext uri="{FF2B5EF4-FFF2-40B4-BE49-F238E27FC236}">
                  <a16:creationId xmlns:a16="http://schemas.microsoft.com/office/drawing/2014/main" id="{65E75D08-6152-9D28-55AB-B08530B67C94}"/>
                </a:ext>
              </a:extLst>
            </p:cNvPr>
            <p:cNvSpPr/>
            <p:nvPr/>
          </p:nvSpPr>
          <p:spPr>
            <a:xfrm>
              <a:off x="2392275" y="4365163"/>
              <a:ext cx="29375" cy="48750"/>
            </a:xfrm>
            <a:custGeom>
              <a:avLst/>
              <a:gdLst/>
              <a:ahLst/>
              <a:cxnLst>
                <a:cxn ang="0">
                  <a:pos x="281250" y="15625"/>
                </a:cxn>
                <a:cxn ang="0">
                  <a:pos x="0" y="234375"/>
                </a:cxn>
                <a:cxn ang="0">
                  <a:pos x="281250" y="2312500"/>
                </a:cxn>
                <a:cxn ang="0">
                  <a:pos x="937500" y="7812500"/>
                </a:cxn>
                <a:cxn ang="0">
                  <a:pos x="1656250" y="11437500"/>
                </a:cxn>
                <a:cxn ang="0">
                  <a:pos x="2750000" y="15343750"/>
                </a:cxn>
                <a:cxn ang="0">
                  <a:pos x="3468750" y="17656250"/>
                </a:cxn>
                <a:cxn ang="0">
                  <a:pos x="4625000" y="19687500"/>
                </a:cxn>
                <a:cxn ang="0">
                  <a:pos x="5765625" y="20406250"/>
                </a:cxn>
                <a:cxn ang="0">
                  <a:pos x="6218750" y="20406250"/>
                </a:cxn>
                <a:cxn ang="0">
                  <a:pos x="6437500" y="20625000"/>
                </a:cxn>
                <a:cxn ang="0">
                  <a:pos x="6656250" y="20406250"/>
                </a:cxn>
                <a:cxn ang="0">
                  <a:pos x="7140625" y="20406250"/>
                </a:cxn>
                <a:cxn ang="0">
                  <a:pos x="9406250" y="19250000"/>
                </a:cxn>
                <a:cxn ang="0">
                  <a:pos x="13296875" y="17156250"/>
                </a:cxn>
                <a:cxn ang="0">
                  <a:pos x="14453125" y="16843750"/>
                </a:cxn>
                <a:cxn ang="0">
                  <a:pos x="14890625" y="16937500"/>
                </a:cxn>
                <a:cxn ang="0">
                  <a:pos x="16265625" y="18093750"/>
                </a:cxn>
                <a:cxn ang="0">
                  <a:pos x="17421875" y="21765625"/>
                </a:cxn>
                <a:cxn ang="0">
                  <a:pos x="16265625" y="24953125"/>
                </a:cxn>
                <a:cxn ang="0">
                  <a:pos x="14453125" y="27265625"/>
                </a:cxn>
                <a:cxn ang="0">
                  <a:pos x="12640625" y="28859375"/>
                </a:cxn>
                <a:cxn ang="0">
                  <a:pos x="11000000" y="30015625"/>
                </a:cxn>
                <a:cxn ang="0">
                  <a:pos x="10765625" y="30234375"/>
                </a:cxn>
                <a:cxn ang="0">
                  <a:pos x="11265625" y="30453125"/>
                </a:cxn>
                <a:cxn ang="0">
                  <a:pos x="11703125" y="30015625"/>
                </a:cxn>
                <a:cxn ang="0">
                  <a:pos x="13078125" y="29296875"/>
                </a:cxn>
                <a:cxn ang="0">
                  <a:pos x="16984375" y="25406250"/>
                </a:cxn>
                <a:cxn ang="0">
                  <a:pos x="18359375" y="21765625"/>
                </a:cxn>
                <a:cxn ang="0">
                  <a:pos x="17203125" y="17656250"/>
                </a:cxn>
                <a:cxn ang="0">
                  <a:pos x="15390625" y="15781250"/>
                </a:cxn>
                <a:cxn ang="0">
                  <a:pos x="14593750" y="15687500"/>
                </a:cxn>
                <a:cxn ang="0">
                  <a:pos x="12859375" y="16062500"/>
                </a:cxn>
                <a:cxn ang="0">
                  <a:pos x="8734375" y="18312500"/>
                </a:cxn>
                <a:cxn ang="0">
                  <a:pos x="6875000" y="19250000"/>
                </a:cxn>
                <a:cxn ang="0">
                  <a:pos x="6218750" y="19250000"/>
                </a:cxn>
                <a:cxn ang="0">
                  <a:pos x="5500000" y="18812500"/>
                </a:cxn>
                <a:cxn ang="0">
                  <a:pos x="4390625" y="17156250"/>
                </a:cxn>
                <a:cxn ang="0">
                  <a:pos x="3687500" y="15125000"/>
                </a:cxn>
                <a:cxn ang="0">
                  <a:pos x="1875000" y="7531250"/>
                </a:cxn>
                <a:cxn ang="0">
                  <a:pos x="937500" y="2312500"/>
                </a:cxn>
                <a:cxn ang="0">
                  <a:pos x="500000" y="234375"/>
                </a:cxn>
                <a:cxn ang="0">
                  <a:pos x="281250" y="15625"/>
                </a:cxn>
              </a:cxnLst>
              <a:rect l="0" t="0" r="0" b="0"/>
              <a:pathLst>
                <a:path w="1175" h="1950">
                  <a:moveTo>
                    <a:pt x="18" y="1"/>
                  </a:moveTo>
                  <a:cubicBezTo>
                    <a:pt x="0" y="1"/>
                    <a:pt x="0" y="1"/>
                    <a:pt x="0" y="15"/>
                  </a:cubicBezTo>
                  <a:cubicBezTo>
                    <a:pt x="0" y="15"/>
                    <a:pt x="0" y="60"/>
                    <a:pt x="18" y="148"/>
                  </a:cubicBezTo>
                  <a:cubicBezTo>
                    <a:pt x="32" y="236"/>
                    <a:pt x="46" y="352"/>
                    <a:pt x="60" y="500"/>
                  </a:cubicBezTo>
                  <a:cubicBezTo>
                    <a:pt x="74" y="570"/>
                    <a:pt x="88" y="644"/>
                    <a:pt x="106" y="732"/>
                  </a:cubicBezTo>
                  <a:cubicBezTo>
                    <a:pt x="120" y="820"/>
                    <a:pt x="148" y="894"/>
                    <a:pt x="176" y="982"/>
                  </a:cubicBezTo>
                  <a:cubicBezTo>
                    <a:pt x="176" y="1028"/>
                    <a:pt x="208" y="1084"/>
                    <a:pt x="222" y="1130"/>
                  </a:cubicBezTo>
                  <a:cubicBezTo>
                    <a:pt x="236" y="1172"/>
                    <a:pt x="264" y="1218"/>
                    <a:pt x="296" y="1260"/>
                  </a:cubicBezTo>
                  <a:cubicBezTo>
                    <a:pt x="310" y="1274"/>
                    <a:pt x="338" y="1306"/>
                    <a:pt x="369" y="1306"/>
                  </a:cubicBezTo>
                  <a:lnTo>
                    <a:pt x="398" y="1306"/>
                  </a:lnTo>
                  <a:cubicBezTo>
                    <a:pt x="398" y="1320"/>
                    <a:pt x="412" y="1320"/>
                    <a:pt x="412" y="1320"/>
                  </a:cubicBezTo>
                  <a:lnTo>
                    <a:pt x="426" y="1306"/>
                  </a:lnTo>
                  <a:lnTo>
                    <a:pt x="457" y="1306"/>
                  </a:lnTo>
                  <a:cubicBezTo>
                    <a:pt x="514" y="1291"/>
                    <a:pt x="559" y="1260"/>
                    <a:pt x="602" y="1232"/>
                  </a:cubicBezTo>
                  <a:cubicBezTo>
                    <a:pt x="689" y="1186"/>
                    <a:pt x="763" y="1130"/>
                    <a:pt x="851" y="1098"/>
                  </a:cubicBezTo>
                  <a:cubicBezTo>
                    <a:pt x="871" y="1088"/>
                    <a:pt x="900" y="1078"/>
                    <a:pt x="925" y="1078"/>
                  </a:cubicBezTo>
                  <a:cubicBezTo>
                    <a:pt x="935" y="1078"/>
                    <a:pt x="945" y="1080"/>
                    <a:pt x="953" y="1084"/>
                  </a:cubicBezTo>
                  <a:cubicBezTo>
                    <a:pt x="999" y="1098"/>
                    <a:pt x="1013" y="1130"/>
                    <a:pt x="1041" y="1158"/>
                  </a:cubicBezTo>
                  <a:cubicBezTo>
                    <a:pt x="1087" y="1232"/>
                    <a:pt x="1115" y="1320"/>
                    <a:pt x="1115" y="1393"/>
                  </a:cubicBezTo>
                  <a:cubicBezTo>
                    <a:pt x="1115" y="1467"/>
                    <a:pt x="1087" y="1538"/>
                    <a:pt x="1041" y="1597"/>
                  </a:cubicBezTo>
                  <a:cubicBezTo>
                    <a:pt x="1013" y="1657"/>
                    <a:pt x="967" y="1699"/>
                    <a:pt x="925" y="1745"/>
                  </a:cubicBezTo>
                  <a:cubicBezTo>
                    <a:pt x="879" y="1787"/>
                    <a:pt x="837" y="1819"/>
                    <a:pt x="809" y="1847"/>
                  </a:cubicBezTo>
                  <a:cubicBezTo>
                    <a:pt x="749" y="1889"/>
                    <a:pt x="704" y="1921"/>
                    <a:pt x="704" y="1921"/>
                  </a:cubicBezTo>
                  <a:cubicBezTo>
                    <a:pt x="689" y="1921"/>
                    <a:pt x="689" y="1935"/>
                    <a:pt x="689" y="1935"/>
                  </a:cubicBezTo>
                  <a:cubicBezTo>
                    <a:pt x="704" y="1949"/>
                    <a:pt x="704" y="1949"/>
                    <a:pt x="721" y="1949"/>
                  </a:cubicBezTo>
                  <a:lnTo>
                    <a:pt x="749" y="1921"/>
                  </a:lnTo>
                  <a:cubicBezTo>
                    <a:pt x="763" y="1921"/>
                    <a:pt x="791" y="1907"/>
                    <a:pt x="837" y="1875"/>
                  </a:cubicBezTo>
                  <a:cubicBezTo>
                    <a:pt x="911" y="1833"/>
                    <a:pt x="1013" y="1759"/>
                    <a:pt x="1087" y="1626"/>
                  </a:cubicBezTo>
                  <a:cubicBezTo>
                    <a:pt x="1129" y="1569"/>
                    <a:pt x="1175" y="1481"/>
                    <a:pt x="1175" y="1393"/>
                  </a:cubicBezTo>
                  <a:cubicBezTo>
                    <a:pt x="1175" y="1306"/>
                    <a:pt x="1161" y="1204"/>
                    <a:pt x="1101" y="1130"/>
                  </a:cubicBezTo>
                  <a:cubicBezTo>
                    <a:pt x="1073" y="1084"/>
                    <a:pt x="1041" y="1042"/>
                    <a:pt x="985" y="1010"/>
                  </a:cubicBezTo>
                  <a:cubicBezTo>
                    <a:pt x="968" y="1006"/>
                    <a:pt x="951" y="1004"/>
                    <a:pt x="934" y="1004"/>
                  </a:cubicBezTo>
                  <a:cubicBezTo>
                    <a:pt x="892" y="1004"/>
                    <a:pt x="853" y="1015"/>
                    <a:pt x="823" y="1028"/>
                  </a:cubicBezTo>
                  <a:cubicBezTo>
                    <a:pt x="721" y="1056"/>
                    <a:pt x="647" y="1130"/>
                    <a:pt x="559" y="1172"/>
                  </a:cubicBezTo>
                  <a:cubicBezTo>
                    <a:pt x="528" y="1204"/>
                    <a:pt x="485" y="1218"/>
                    <a:pt x="440" y="1232"/>
                  </a:cubicBezTo>
                  <a:lnTo>
                    <a:pt x="398" y="1232"/>
                  </a:lnTo>
                  <a:cubicBezTo>
                    <a:pt x="383" y="1232"/>
                    <a:pt x="369" y="1218"/>
                    <a:pt x="352" y="1204"/>
                  </a:cubicBezTo>
                  <a:cubicBezTo>
                    <a:pt x="324" y="1172"/>
                    <a:pt x="310" y="1130"/>
                    <a:pt x="281" y="1098"/>
                  </a:cubicBezTo>
                  <a:cubicBezTo>
                    <a:pt x="264" y="1056"/>
                    <a:pt x="250" y="1010"/>
                    <a:pt x="236" y="968"/>
                  </a:cubicBezTo>
                  <a:cubicBezTo>
                    <a:pt x="176" y="792"/>
                    <a:pt x="148" y="630"/>
                    <a:pt x="120" y="482"/>
                  </a:cubicBezTo>
                  <a:cubicBezTo>
                    <a:pt x="88" y="352"/>
                    <a:pt x="74" y="236"/>
                    <a:pt x="60" y="148"/>
                  </a:cubicBezTo>
                  <a:cubicBezTo>
                    <a:pt x="46" y="60"/>
                    <a:pt x="32" y="15"/>
                    <a:pt x="32" y="15"/>
                  </a:cubicBezTo>
                  <a:cubicBezTo>
                    <a:pt x="32" y="1"/>
                    <a:pt x="32" y="1"/>
                    <a:pt x="18" y="1"/>
                  </a:cubicBez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Google Shape;512;p46">
              <a:extLst>
                <a:ext uri="{FF2B5EF4-FFF2-40B4-BE49-F238E27FC236}">
                  <a16:creationId xmlns:a16="http://schemas.microsoft.com/office/drawing/2014/main" id="{35D6A9B7-E9EB-95AB-B26A-EB068A31A3CF}"/>
                </a:ext>
              </a:extLst>
            </p:cNvPr>
            <p:cNvSpPr/>
            <p:nvPr/>
          </p:nvSpPr>
          <p:spPr>
            <a:xfrm>
              <a:off x="2300725" y="4355238"/>
              <a:ext cx="92700" cy="92800"/>
            </a:xfrm>
            <a:custGeom>
              <a:avLst/>
              <a:gdLst/>
              <a:ahLst/>
              <a:cxnLst>
                <a:cxn ang="0">
                  <a:pos x="28859375" y="4843750"/>
                </a:cxn>
                <a:cxn ang="0">
                  <a:pos x="53093750" y="29125000"/>
                </a:cxn>
                <a:cxn ang="0">
                  <a:pos x="28859375" y="53140625"/>
                </a:cxn>
                <a:cxn ang="0">
                  <a:pos x="4781250" y="29125000"/>
                </a:cxn>
                <a:cxn ang="0">
                  <a:pos x="28859375" y="4843750"/>
                </a:cxn>
                <a:cxn ang="0">
                  <a:pos x="28859375" y="0"/>
                </a:cxn>
                <a:cxn ang="0">
                  <a:pos x="0" y="29125000"/>
                </a:cxn>
                <a:cxn ang="0">
                  <a:pos x="28859375" y="57984375"/>
                </a:cxn>
                <a:cxn ang="0">
                  <a:pos x="57937500" y="29125000"/>
                </a:cxn>
                <a:cxn ang="0">
                  <a:pos x="28859375" y="0"/>
                </a:cxn>
              </a:cxnLst>
              <a:rect l="0" t="0" r="0" b="0"/>
              <a:pathLst>
                <a:path w="3708" h="3712">
                  <a:moveTo>
                    <a:pt x="1847" y="310"/>
                  </a:moveTo>
                  <a:cubicBezTo>
                    <a:pt x="2695" y="310"/>
                    <a:pt x="3398" y="999"/>
                    <a:pt x="3398" y="1864"/>
                  </a:cubicBezTo>
                  <a:cubicBezTo>
                    <a:pt x="3398" y="2712"/>
                    <a:pt x="2695" y="3401"/>
                    <a:pt x="1847" y="3401"/>
                  </a:cubicBezTo>
                  <a:cubicBezTo>
                    <a:pt x="996" y="3401"/>
                    <a:pt x="306" y="2712"/>
                    <a:pt x="306" y="1864"/>
                  </a:cubicBezTo>
                  <a:cubicBezTo>
                    <a:pt x="306" y="999"/>
                    <a:pt x="996" y="310"/>
                    <a:pt x="1847" y="310"/>
                  </a:cubicBezTo>
                  <a:close/>
                  <a:moveTo>
                    <a:pt x="1847" y="0"/>
                  </a:moveTo>
                  <a:cubicBezTo>
                    <a:pt x="820" y="0"/>
                    <a:pt x="0" y="837"/>
                    <a:pt x="0" y="1864"/>
                  </a:cubicBezTo>
                  <a:cubicBezTo>
                    <a:pt x="0" y="2874"/>
                    <a:pt x="820" y="3711"/>
                    <a:pt x="1847" y="3711"/>
                  </a:cubicBezTo>
                  <a:cubicBezTo>
                    <a:pt x="2871" y="3711"/>
                    <a:pt x="3708" y="2874"/>
                    <a:pt x="3708" y="1864"/>
                  </a:cubicBezTo>
                  <a:cubicBezTo>
                    <a:pt x="3708" y="837"/>
                    <a:pt x="2871" y="0"/>
                    <a:pt x="1847" y="0"/>
                  </a:cubicBezTo>
                  <a:close/>
                </a:path>
              </a:pathLst>
            </a:custGeom>
            <a:solidFill>
              <a:srgbClr val="26263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Google Shape;513;p46">
              <a:extLst>
                <a:ext uri="{FF2B5EF4-FFF2-40B4-BE49-F238E27FC236}">
                  <a16:creationId xmlns:a16="http://schemas.microsoft.com/office/drawing/2014/main" id="{F3DD40BD-D3DA-3EA0-1489-71CF5DFB5CFE}"/>
                </a:ext>
              </a:extLst>
            </p:cNvPr>
            <p:cNvSpPr/>
            <p:nvPr/>
          </p:nvSpPr>
          <p:spPr>
            <a:xfrm>
              <a:off x="2385325" y="4379563"/>
              <a:ext cx="26400" cy="14900"/>
            </a:xfrm>
            <a:custGeom>
              <a:avLst/>
              <a:gdLst/>
              <a:ahLst/>
              <a:cxnLst>
                <a:cxn ang="0">
                  <a:pos x="13125000" y="15625"/>
                </a:cxn>
                <a:cxn ang="0">
                  <a:pos x="0" y="5406250"/>
                </a:cxn>
                <a:cxn ang="0">
                  <a:pos x="2531250" y="9312500"/>
                </a:cxn>
                <a:cxn ang="0">
                  <a:pos x="12921875" y="4843750"/>
                </a:cxn>
                <a:cxn ang="0">
                  <a:pos x="15609375" y="5187500"/>
                </a:cxn>
                <a:cxn ang="0">
                  <a:pos x="16484375" y="406250"/>
                </a:cxn>
                <a:cxn ang="0">
                  <a:pos x="13125000" y="15625"/>
                </a:cxn>
              </a:cxnLst>
              <a:rect l="0" t="0" r="0" b="0"/>
              <a:pathLst>
                <a:path w="1056" h="596">
                  <a:moveTo>
                    <a:pt x="840" y="1"/>
                  </a:moveTo>
                  <a:cubicBezTo>
                    <a:pt x="380" y="1"/>
                    <a:pt x="12" y="334"/>
                    <a:pt x="0" y="346"/>
                  </a:cubicBezTo>
                  <a:lnTo>
                    <a:pt x="162" y="596"/>
                  </a:lnTo>
                  <a:cubicBezTo>
                    <a:pt x="162" y="596"/>
                    <a:pt x="461" y="310"/>
                    <a:pt x="827" y="310"/>
                  </a:cubicBezTo>
                  <a:cubicBezTo>
                    <a:pt x="883" y="310"/>
                    <a:pt x="941" y="317"/>
                    <a:pt x="999" y="332"/>
                  </a:cubicBezTo>
                  <a:lnTo>
                    <a:pt x="1055" y="26"/>
                  </a:lnTo>
                  <a:cubicBezTo>
                    <a:pt x="982" y="8"/>
                    <a:pt x="910" y="1"/>
                    <a:pt x="840" y="1"/>
                  </a:cubicBezTo>
                  <a:close/>
                </a:path>
              </a:pathLst>
            </a:custGeom>
            <a:solidFill>
              <a:srgbClr val="26263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Google Shape;514;p46">
              <a:extLst>
                <a:ext uri="{FF2B5EF4-FFF2-40B4-BE49-F238E27FC236}">
                  <a16:creationId xmlns:a16="http://schemas.microsoft.com/office/drawing/2014/main" id="{F7959D58-83CD-A3B5-E21A-1AD6EB61BAB0}"/>
                </a:ext>
              </a:extLst>
            </p:cNvPr>
            <p:cNvSpPr/>
            <p:nvPr/>
          </p:nvSpPr>
          <p:spPr>
            <a:xfrm>
              <a:off x="2320850" y="4235013"/>
              <a:ext cx="104850" cy="52525"/>
            </a:xfrm>
            <a:custGeom>
              <a:avLst/>
              <a:gdLst/>
              <a:ahLst/>
              <a:cxnLst>
                <a:cxn ang="0">
                  <a:pos x="48609375" y="0"/>
                </a:cxn>
                <a:cxn ang="0">
                  <a:pos x="20406250" y="8312500"/>
                </a:cxn>
                <a:cxn ang="0">
                  <a:pos x="15625" y="32546875"/>
                </a:cxn>
                <a:cxn ang="0">
                  <a:pos x="453125" y="32828125"/>
                </a:cxn>
                <a:cxn ang="0">
                  <a:pos x="20625000" y="8750000"/>
                </a:cxn>
                <a:cxn ang="0">
                  <a:pos x="48843750" y="671875"/>
                </a:cxn>
                <a:cxn ang="0">
                  <a:pos x="51078125" y="718750"/>
                </a:cxn>
                <a:cxn ang="0">
                  <a:pos x="62281250" y="4625000"/>
                </a:cxn>
                <a:cxn ang="0">
                  <a:pos x="64812500" y="11062500"/>
                </a:cxn>
                <a:cxn ang="0">
                  <a:pos x="63000000" y="15390625"/>
                </a:cxn>
                <a:cxn ang="0">
                  <a:pos x="63218750" y="15843750"/>
                </a:cxn>
                <a:cxn ang="0">
                  <a:pos x="65531250" y="11062500"/>
                </a:cxn>
                <a:cxn ang="0">
                  <a:pos x="62781250" y="4187500"/>
                </a:cxn>
                <a:cxn ang="0">
                  <a:pos x="51078125" y="62500"/>
                </a:cxn>
                <a:cxn ang="0">
                  <a:pos x="48609375" y="0"/>
                </a:cxn>
              </a:cxnLst>
              <a:rect l="0" t="0" r="0" b="0"/>
              <a:pathLst>
                <a:path w="4194" h="2101">
                  <a:moveTo>
                    <a:pt x="3111" y="0"/>
                  </a:moveTo>
                  <a:cubicBezTo>
                    <a:pt x="2473" y="0"/>
                    <a:pt x="1832" y="178"/>
                    <a:pt x="1306" y="532"/>
                  </a:cubicBezTo>
                  <a:cubicBezTo>
                    <a:pt x="718" y="898"/>
                    <a:pt x="251" y="1453"/>
                    <a:pt x="1" y="2083"/>
                  </a:cubicBezTo>
                  <a:lnTo>
                    <a:pt x="29" y="2101"/>
                  </a:lnTo>
                  <a:cubicBezTo>
                    <a:pt x="293" y="1467"/>
                    <a:pt x="747" y="926"/>
                    <a:pt x="1320" y="560"/>
                  </a:cubicBezTo>
                  <a:cubicBezTo>
                    <a:pt x="1850" y="219"/>
                    <a:pt x="2484" y="43"/>
                    <a:pt x="3126" y="43"/>
                  </a:cubicBezTo>
                  <a:cubicBezTo>
                    <a:pt x="3173" y="43"/>
                    <a:pt x="3221" y="44"/>
                    <a:pt x="3269" y="46"/>
                  </a:cubicBezTo>
                  <a:cubicBezTo>
                    <a:pt x="3606" y="60"/>
                    <a:pt x="3842" y="148"/>
                    <a:pt x="3986" y="296"/>
                  </a:cubicBezTo>
                  <a:cubicBezTo>
                    <a:pt x="4088" y="398"/>
                    <a:pt x="4162" y="560"/>
                    <a:pt x="4148" y="708"/>
                  </a:cubicBezTo>
                  <a:cubicBezTo>
                    <a:pt x="4148" y="810"/>
                    <a:pt x="4106" y="912"/>
                    <a:pt x="4032" y="985"/>
                  </a:cubicBezTo>
                  <a:lnTo>
                    <a:pt x="4046" y="1014"/>
                  </a:lnTo>
                  <a:cubicBezTo>
                    <a:pt x="4134" y="940"/>
                    <a:pt x="4194" y="824"/>
                    <a:pt x="4194" y="708"/>
                  </a:cubicBezTo>
                  <a:cubicBezTo>
                    <a:pt x="4194" y="546"/>
                    <a:pt x="4134" y="384"/>
                    <a:pt x="4018" y="268"/>
                  </a:cubicBezTo>
                  <a:cubicBezTo>
                    <a:pt x="3856" y="106"/>
                    <a:pt x="3620" y="32"/>
                    <a:pt x="3269" y="4"/>
                  </a:cubicBezTo>
                  <a:cubicBezTo>
                    <a:pt x="3216" y="2"/>
                    <a:pt x="3163" y="0"/>
                    <a:pt x="3111" y="0"/>
                  </a:cubicBezTo>
                  <a:close/>
                </a:path>
              </a:pathLst>
            </a:custGeom>
            <a:solidFill>
              <a:srgbClr val="C16B3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Google Shape;515;p46">
              <a:extLst>
                <a:ext uri="{FF2B5EF4-FFF2-40B4-BE49-F238E27FC236}">
                  <a16:creationId xmlns:a16="http://schemas.microsoft.com/office/drawing/2014/main" id="{3376DAB1-076A-DE39-B59A-17FDA3564330}"/>
                </a:ext>
              </a:extLst>
            </p:cNvPr>
            <p:cNvSpPr/>
            <p:nvPr/>
          </p:nvSpPr>
          <p:spPr>
            <a:xfrm>
              <a:off x="2312425" y="4826488"/>
              <a:ext cx="24200" cy="20525"/>
            </a:xfrm>
            <a:custGeom>
              <a:avLst/>
              <a:gdLst/>
              <a:ahLst/>
              <a:cxnLst>
                <a:cxn ang="0">
                  <a:pos x="13296875" y="15625"/>
                </a:cxn>
                <a:cxn ang="0">
                  <a:pos x="13296875" y="15625"/>
                </a:cxn>
                <a:cxn ang="0">
                  <a:pos x="2312500" y="11000000"/>
                </a:cxn>
                <a:cxn ang="0">
                  <a:pos x="12812500" y="12812500"/>
                </a:cxn>
                <a:cxn ang="0">
                  <a:pos x="13296875" y="15625"/>
                </a:cxn>
              </a:cxnLst>
              <a:rect l="0" t="0" r="0" b="0"/>
              <a:pathLst>
                <a:path w="968" h="821">
                  <a:moveTo>
                    <a:pt x="851" y="1"/>
                  </a:moveTo>
                  <a:lnTo>
                    <a:pt x="851" y="1"/>
                  </a:lnTo>
                  <a:cubicBezTo>
                    <a:pt x="0" y="176"/>
                    <a:pt x="148" y="704"/>
                    <a:pt x="148" y="704"/>
                  </a:cubicBezTo>
                  <a:cubicBezTo>
                    <a:pt x="398" y="760"/>
                    <a:pt x="514" y="792"/>
                    <a:pt x="820" y="820"/>
                  </a:cubicBezTo>
                  <a:cubicBezTo>
                    <a:pt x="939" y="556"/>
                    <a:pt x="967" y="278"/>
                    <a:pt x="851" y="1"/>
                  </a:cubicBezTo>
                  <a:close/>
                </a:path>
              </a:pathLst>
            </a:custGeom>
            <a:solidFill>
              <a:srgbClr val="FACCC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Google Shape;516;p46">
              <a:extLst>
                <a:ext uri="{FF2B5EF4-FFF2-40B4-BE49-F238E27FC236}">
                  <a16:creationId xmlns:a16="http://schemas.microsoft.com/office/drawing/2014/main" id="{19DF0BB6-CA6F-23D8-5DAE-B1FA6A2B64F5}"/>
                </a:ext>
              </a:extLst>
            </p:cNvPr>
            <p:cNvSpPr/>
            <p:nvPr/>
          </p:nvSpPr>
          <p:spPr>
            <a:xfrm>
              <a:off x="2332550" y="4806613"/>
              <a:ext cx="62375" cy="40925"/>
            </a:xfrm>
            <a:custGeom>
              <a:avLst/>
              <a:gdLst/>
              <a:ahLst/>
              <a:cxnLst>
                <a:cxn ang="0">
                  <a:pos x="13921875" y="15625"/>
                </a:cxn>
                <a:cxn ang="0">
                  <a:pos x="5062500" y="11500000"/>
                </a:cxn>
                <a:cxn ang="0">
                  <a:pos x="500000" y="12203125"/>
                </a:cxn>
                <a:cxn ang="0">
                  <a:pos x="15625" y="25015625"/>
                </a:cxn>
                <a:cxn ang="0">
                  <a:pos x="15203125" y="25578125"/>
                </a:cxn>
                <a:cxn ang="0">
                  <a:pos x="38703125" y="24296875"/>
                </a:cxn>
                <a:cxn ang="0">
                  <a:pos x="38984375" y="10562500"/>
                </a:cxn>
                <a:cxn ang="0">
                  <a:pos x="31328125" y="3125000"/>
                </a:cxn>
                <a:cxn ang="0">
                  <a:pos x="28421875" y="3687500"/>
                </a:cxn>
                <a:cxn ang="0">
                  <a:pos x="23859375" y="8312500"/>
                </a:cxn>
                <a:cxn ang="0">
                  <a:pos x="15125000" y="62500"/>
                </a:cxn>
                <a:cxn ang="0">
                  <a:pos x="13921875" y="15625"/>
                </a:cxn>
              </a:cxnLst>
              <a:rect l="0" t="0" r="0" b="0"/>
              <a:pathLst>
                <a:path w="2495" h="1637">
                  <a:moveTo>
                    <a:pt x="891" y="1"/>
                  </a:moveTo>
                  <a:cubicBezTo>
                    <a:pt x="243" y="1"/>
                    <a:pt x="324" y="736"/>
                    <a:pt x="324" y="736"/>
                  </a:cubicBezTo>
                  <a:cubicBezTo>
                    <a:pt x="236" y="736"/>
                    <a:pt x="236" y="736"/>
                    <a:pt x="32" y="781"/>
                  </a:cubicBezTo>
                  <a:cubicBezTo>
                    <a:pt x="162" y="1059"/>
                    <a:pt x="120" y="1337"/>
                    <a:pt x="1" y="1601"/>
                  </a:cubicBezTo>
                  <a:cubicBezTo>
                    <a:pt x="343" y="1627"/>
                    <a:pt x="672" y="1637"/>
                    <a:pt x="973" y="1637"/>
                  </a:cubicBezTo>
                  <a:cubicBezTo>
                    <a:pt x="1845" y="1637"/>
                    <a:pt x="2477" y="1555"/>
                    <a:pt x="2477" y="1555"/>
                  </a:cubicBezTo>
                  <a:lnTo>
                    <a:pt x="2495" y="676"/>
                  </a:lnTo>
                  <a:cubicBezTo>
                    <a:pt x="2495" y="406"/>
                    <a:pt x="2264" y="200"/>
                    <a:pt x="2005" y="200"/>
                  </a:cubicBezTo>
                  <a:cubicBezTo>
                    <a:pt x="1944" y="200"/>
                    <a:pt x="1881" y="211"/>
                    <a:pt x="1819" y="236"/>
                  </a:cubicBezTo>
                  <a:cubicBezTo>
                    <a:pt x="1615" y="324"/>
                    <a:pt x="1555" y="444"/>
                    <a:pt x="1527" y="532"/>
                  </a:cubicBezTo>
                  <a:cubicBezTo>
                    <a:pt x="1541" y="356"/>
                    <a:pt x="1351" y="32"/>
                    <a:pt x="968" y="4"/>
                  </a:cubicBezTo>
                  <a:cubicBezTo>
                    <a:pt x="941" y="2"/>
                    <a:pt x="916" y="1"/>
                    <a:pt x="891" y="1"/>
                  </a:cubicBez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0" name="Google Shape;517;p46">
              <a:extLst>
                <a:ext uri="{FF2B5EF4-FFF2-40B4-BE49-F238E27FC236}">
                  <a16:creationId xmlns:a16="http://schemas.microsoft.com/office/drawing/2014/main" id="{6CD459F4-19BE-8CAF-CE28-26EF9122142F}"/>
                </a:ext>
              </a:extLst>
            </p:cNvPr>
            <p:cNvSpPr/>
            <p:nvPr/>
          </p:nvSpPr>
          <p:spPr>
            <a:xfrm>
              <a:off x="2315450" y="4843688"/>
              <a:ext cx="79475" cy="9800"/>
            </a:xfrm>
            <a:custGeom>
              <a:avLst/>
              <a:gdLst/>
              <a:ahLst/>
              <a:cxnLst>
                <a:cxn ang="0">
                  <a:pos x="765625" y="15625"/>
                </a:cxn>
                <a:cxn ang="0">
                  <a:pos x="1078125" y="3437500"/>
                </a:cxn>
                <a:cxn ang="0">
                  <a:pos x="26281250" y="6125000"/>
                </a:cxn>
                <a:cxn ang="0">
                  <a:pos x="49671875" y="4593750"/>
                </a:cxn>
                <a:cxn ang="0">
                  <a:pos x="49671875" y="1625000"/>
                </a:cxn>
                <a:cxn ang="0">
                  <a:pos x="32140625" y="2281250"/>
                </a:cxn>
                <a:cxn ang="0">
                  <a:pos x="859375" y="31250"/>
                </a:cxn>
                <a:cxn ang="0">
                  <a:pos x="765625" y="15625"/>
                </a:cxn>
              </a:cxnLst>
              <a:rect l="0" t="0" r="0" b="0"/>
              <a:pathLst>
                <a:path w="3179" h="392">
                  <a:moveTo>
                    <a:pt x="49" y="1"/>
                  </a:moveTo>
                  <a:cubicBezTo>
                    <a:pt x="0" y="1"/>
                    <a:pt x="69" y="220"/>
                    <a:pt x="69" y="220"/>
                  </a:cubicBezTo>
                  <a:cubicBezTo>
                    <a:pt x="573" y="352"/>
                    <a:pt x="1157" y="392"/>
                    <a:pt x="1682" y="392"/>
                  </a:cubicBezTo>
                  <a:cubicBezTo>
                    <a:pt x="2502" y="392"/>
                    <a:pt x="3179" y="294"/>
                    <a:pt x="3179" y="294"/>
                  </a:cubicBezTo>
                  <a:lnTo>
                    <a:pt x="3179" y="104"/>
                  </a:lnTo>
                  <a:cubicBezTo>
                    <a:pt x="3179" y="104"/>
                    <a:pt x="2722" y="146"/>
                    <a:pt x="2057" y="146"/>
                  </a:cubicBezTo>
                  <a:cubicBezTo>
                    <a:pt x="1490" y="146"/>
                    <a:pt x="771" y="115"/>
                    <a:pt x="55" y="2"/>
                  </a:cubicBezTo>
                  <a:cubicBezTo>
                    <a:pt x="53" y="1"/>
                    <a:pt x="51" y="1"/>
                    <a:pt x="49" y="1"/>
                  </a:cubicBezTo>
                  <a:close/>
                </a:path>
              </a:pathLst>
            </a:custGeom>
            <a:solidFill>
              <a:srgbClr val="FACCC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1" name="Google Shape;518;p46">
              <a:extLst>
                <a:ext uri="{FF2B5EF4-FFF2-40B4-BE49-F238E27FC236}">
                  <a16:creationId xmlns:a16="http://schemas.microsoft.com/office/drawing/2014/main" id="{0B8AD379-ED66-8B69-11B9-3B0B2CC21A51}"/>
                </a:ext>
              </a:extLst>
            </p:cNvPr>
            <p:cNvSpPr/>
            <p:nvPr/>
          </p:nvSpPr>
          <p:spPr>
            <a:xfrm>
              <a:off x="2374675" y="4825688"/>
              <a:ext cx="11025" cy="11075"/>
            </a:xfrm>
            <a:custGeom>
              <a:avLst/>
              <a:gdLst/>
              <a:ahLst/>
              <a:cxnLst>
                <a:cxn ang="0">
                  <a:pos x="3468750" y="15625"/>
                </a:cxn>
                <a:cxn ang="0">
                  <a:pos x="15625" y="3468750"/>
                </a:cxn>
                <a:cxn ang="0">
                  <a:pos x="3468750" y="6890625"/>
                </a:cxn>
                <a:cxn ang="0">
                  <a:pos x="3859375" y="6906250"/>
                </a:cxn>
                <a:cxn ang="0">
                  <a:pos x="6875000" y="3468750"/>
                </a:cxn>
                <a:cxn ang="0">
                  <a:pos x="3468750" y="15625"/>
                </a:cxn>
              </a:cxnLst>
              <a:rect l="0" t="0" r="0" b="0"/>
              <a:pathLst>
                <a:path w="441" h="443">
                  <a:moveTo>
                    <a:pt x="222" y="1"/>
                  </a:moveTo>
                  <a:cubicBezTo>
                    <a:pt x="106" y="1"/>
                    <a:pt x="1" y="106"/>
                    <a:pt x="1" y="222"/>
                  </a:cubicBezTo>
                  <a:cubicBezTo>
                    <a:pt x="1" y="339"/>
                    <a:pt x="88" y="441"/>
                    <a:pt x="222" y="441"/>
                  </a:cubicBezTo>
                  <a:cubicBezTo>
                    <a:pt x="231" y="442"/>
                    <a:pt x="239" y="442"/>
                    <a:pt x="247" y="442"/>
                  </a:cubicBezTo>
                  <a:cubicBezTo>
                    <a:pt x="353" y="442"/>
                    <a:pt x="440" y="343"/>
                    <a:pt x="440" y="222"/>
                  </a:cubicBezTo>
                  <a:cubicBezTo>
                    <a:pt x="440" y="106"/>
                    <a:pt x="352" y="1"/>
                    <a:pt x="222" y="1"/>
                  </a:cubicBezTo>
                  <a:close/>
                </a:path>
              </a:pathLst>
            </a:custGeom>
            <a:solidFill>
              <a:srgbClr val="FACCC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2" name="Google Shape;519;p46">
              <a:extLst>
                <a:ext uri="{FF2B5EF4-FFF2-40B4-BE49-F238E27FC236}">
                  <a16:creationId xmlns:a16="http://schemas.microsoft.com/office/drawing/2014/main" id="{0659FBDE-0C6B-4834-86C2-BA9EDB73228B}"/>
                </a:ext>
              </a:extLst>
            </p:cNvPr>
            <p:cNvSpPr/>
            <p:nvPr/>
          </p:nvSpPr>
          <p:spPr>
            <a:xfrm>
              <a:off x="2339500" y="4824288"/>
              <a:ext cx="22000" cy="3625"/>
            </a:xfrm>
            <a:custGeom>
              <a:avLst/>
              <a:gdLst/>
              <a:ahLst/>
              <a:cxnLst>
                <a:cxn ang="0">
                  <a:pos x="937500" y="15625"/>
                </a:cxn>
                <a:cxn ang="0">
                  <a:pos x="281250" y="671875"/>
                </a:cxn>
                <a:cxn ang="0">
                  <a:pos x="718750" y="1390625"/>
                </a:cxn>
                <a:cxn ang="0">
                  <a:pos x="12875000" y="2265625"/>
                </a:cxn>
                <a:cxn ang="0">
                  <a:pos x="13093750" y="2265625"/>
                </a:cxn>
                <a:cxn ang="0">
                  <a:pos x="13750000" y="1609375"/>
                </a:cxn>
                <a:cxn ang="0">
                  <a:pos x="13093750" y="890625"/>
                </a:cxn>
                <a:cxn ang="0">
                  <a:pos x="937500" y="15625"/>
                </a:cxn>
              </a:cxnLst>
              <a:rect l="0" t="0" r="0" b="0"/>
              <a:pathLst>
                <a:path w="880" h="145">
                  <a:moveTo>
                    <a:pt x="60" y="1"/>
                  </a:moveTo>
                  <a:cubicBezTo>
                    <a:pt x="32" y="1"/>
                    <a:pt x="18" y="15"/>
                    <a:pt x="18" y="43"/>
                  </a:cubicBezTo>
                  <a:cubicBezTo>
                    <a:pt x="1" y="74"/>
                    <a:pt x="32" y="89"/>
                    <a:pt x="46" y="89"/>
                  </a:cubicBezTo>
                  <a:lnTo>
                    <a:pt x="824" y="145"/>
                  </a:lnTo>
                  <a:lnTo>
                    <a:pt x="838" y="145"/>
                  </a:lnTo>
                  <a:cubicBezTo>
                    <a:pt x="852" y="145"/>
                    <a:pt x="880" y="117"/>
                    <a:pt x="880" y="103"/>
                  </a:cubicBezTo>
                  <a:cubicBezTo>
                    <a:pt x="880" y="74"/>
                    <a:pt x="866" y="57"/>
                    <a:pt x="838" y="57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ACCC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8" name="Google Shape;520;p46">
              <a:extLst>
                <a:ext uri="{FF2B5EF4-FFF2-40B4-BE49-F238E27FC236}">
                  <a16:creationId xmlns:a16="http://schemas.microsoft.com/office/drawing/2014/main" id="{2240ECBF-D8F8-5889-3FF1-AB341044C913}"/>
                </a:ext>
              </a:extLst>
            </p:cNvPr>
            <p:cNvSpPr/>
            <p:nvPr/>
          </p:nvSpPr>
          <p:spPr>
            <a:xfrm>
              <a:off x="2331150" y="4804688"/>
              <a:ext cx="31850" cy="18825"/>
            </a:xfrm>
            <a:custGeom>
              <a:avLst/>
              <a:gdLst/>
              <a:ahLst/>
              <a:cxnLst>
                <a:cxn ang="0">
                  <a:pos x="6593750" y="1484375"/>
                </a:cxn>
                <a:cxn ang="0">
                  <a:pos x="7312500" y="2421875"/>
                </a:cxn>
                <a:cxn ang="0">
                  <a:pos x="8906250" y="6546875"/>
                </a:cxn>
                <a:cxn ang="0">
                  <a:pos x="9125000" y="8140625"/>
                </a:cxn>
                <a:cxn ang="0">
                  <a:pos x="8906250" y="7921875"/>
                </a:cxn>
                <a:cxn ang="0">
                  <a:pos x="6156250" y="2640625"/>
                </a:cxn>
                <a:cxn ang="0">
                  <a:pos x="6156250" y="1484375"/>
                </a:cxn>
                <a:cxn ang="0">
                  <a:pos x="6593750" y="1484375"/>
                </a:cxn>
                <a:cxn ang="0">
                  <a:pos x="2265625" y="4890625"/>
                </a:cxn>
                <a:cxn ang="0">
                  <a:pos x="3640625" y="5390625"/>
                </a:cxn>
                <a:cxn ang="0">
                  <a:pos x="7968750" y="8796875"/>
                </a:cxn>
                <a:cxn ang="0">
                  <a:pos x="8093750" y="8984375"/>
                </a:cxn>
                <a:cxn ang="0">
                  <a:pos x="8093750" y="8984375"/>
                </a:cxn>
                <a:cxn ang="0">
                  <a:pos x="2046875" y="6046875"/>
                </a:cxn>
                <a:cxn ang="0">
                  <a:pos x="1375000" y="5171875"/>
                </a:cxn>
                <a:cxn ang="0">
                  <a:pos x="2265625" y="4890625"/>
                </a:cxn>
                <a:cxn ang="0">
                  <a:pos x="6406250" y="0"/>
                </a:cxn>
                <a:cxn ang="0">
                  <a:pos x="5234375" y="328125"/>
                </a:cxn>
                <a:cxn ang="0">
                  <a:pos x="4781250" y="3078125"/>
                </a:cxn>
                <a:cxn ang="0">
                  <a:pos x="5718750" y="5171875"/>
                </a:cxn>
                <a:cxn ang="0">
                  <a:pos x="4343750" y="4234375"/>
                </a:cxn>
                <a:cxn ang="0">
                  <a:pos x="2265625" y="3296875"/>
                </a:cxn>
                <a:cxn ang="0">
                  <a:pos x="0" y="5171875"/>
                </a:cxn>
                <a:cxn ang="0">
                  <a:pos x="1109375" y="7203125"/>
                </a:cxn>
                <a:cxn ang="0">
                  <a:pos x="5718750" y="9734375"/>
                </a:cxn>
                <a:cxn ang="0">
                  <a:pos x="6375000" y="10671875"/>
                </a:cxn>
                <a:cxn ang="0">
                  <a:pos x="10062500" y="10890625"/>
                </a:cxn>
                <a:cxn ang="0">
                  <a:pos x="10281250" y="11109375"/>
                </a:cxn>
                <a:cxn ang="0">
                  <a:pos x="10500000" y="10890625"/>
                </a:cxn>
                <a:cxn ang="0">
                  <a:pos x="18968750" y="11765625"/>
                </a:cxn>
                <a:cxn ang="0">
                  <a:pos x="19234375" y="11765625"/>
                </a:cxn>
                <a:cxn ang="0">
                  <a:pos x="19906250" y="11109375"/>
                </a:cxn>
                <a:cxn ang="0">
                  <a:pos x="19234375" y="10390625"/>
                </a:cxn>
                <a:cxn ang="0">
                  <a:pos x="11218750" y="9734375"/>
                </a:cxn>
                <a:cxn ang="0">
                  <a:pos x="10281250" y="6265625"/>
                </a:cxn>
                <a:cxn ang="0">
                  <a:pos x="8687500" y="1703125"/>
                </a:cxn>
                <a:cxn ang="0">
                  <a:pos x="7531250" y="328125"/>
                </a:cxn>
                <a:cxn ang="0">
                  <a:pos x="6406250" y="0"/>
                </a:cxn>
              </a:cxnLst>
              <a:rect l="0" t="0" r="0" b="0"/>
              <a:pathLst>
                <a:path w="1274" h="753">
                  <a:moveTo>
                    <a:pt x="422" y="95"/>
                  </a:moveTo>
                  <a:cubicBezTo>
                    <a:pt x="454" y="109"/>
                    <a:pt x="468" y="137"/>
                    <a:pt x="468" y="155"/>
                  </a:cubicBezTo>
                  <a:cubicBezTo>
                    <a:pt x="528" y="243"/>
                    <a:pt x="542" y="331"/>
                    <a:pt x="570" y="419"/>
                  </a:cubicBezTo>
                  <a:cubicBezTo>
                    <a:pt x="570" y="447"/>
                    <a:pt x="584" y="489"/>
                    <a:pt x="584" y="521"/>
                  </a:cubicBezTo>
                  <a:lnTo>
                    <a:pt x="570" y="507"/>
                  </a:lnTo>
                  <a:cubicBezTo>
                    <a:pt x="496" y="401"/>
                    <a:pt x="440" y="285"/>
                    <a:pt x="394" y="169"/>
                  </a:cubicBezTo>
                  <a:cubicBezTo>
                    <a:pt x="380" y="137"/>
                    <a:pt x="380" y="109"/>
                    <a:pt x="394" y="95"/>
                  </a:cubicBezTo>
                  <a:lnTo>
                    <a:pt x="422" y="95"/>
                  </a:lnTo>
                  <a:close/>
                  <a:moveTo>
                    <a:pt x="145" y="313"/>
                  </a:moveTo>
                  <a:cubicBezTo>
                    <a:pt x="176" y="313"/>
                    <a:pt x="204" y="331"/>
                    <a:pt x="233" y="345"/>
                  </a:cubicBezTo>
                  <a:cubicBezTo>
                    <a:pt x="335" y="401"/>
                    <a:pt x="422" y="475"/>
                    <a:pt x="510" y="563"/>
                  </a:cubicBezTo>
                  <a:cubicBezTo>
                    <a:pt x="510" y="563"/>
                    <a:pt x="510" y="571"/>
                    <a:pt x="518" y="575"/>
                  </a:cubicBezTo>
                  <a:cubicBezTo>
                    <a:pt x="387" y="546"/>
                    <a:pt x="244" y="487"/>
                    <a:pt x="131" y="387"/>
                  </a:cubicBezTo>
                  <a:cubicBezTo>
                    <a:pt x="102" y="359"/>
                    <a:pt x="88" y="345"/>
                    <a:pt x="88" y="331"/>
                  </a:cubicBezTo>
                  <a:cubicBezTo>
                    <a:pt x="102" y="331"/>
                    <a:pt x="116" y="313"/>
                    <a:pt x="145" y="313"/>
                  </a:cubicBezTo>
                  <a:close/>
                  <a:moveTo>
                    <a:pt x="410" y="0"/>
                  </a:moveTo>
                  <a:cubicBezTo>
                    <a:pt x="384" y="0"/>
                    <a:pt x="357" y="7"/>
                    <a:pt x="335" y="21"/>
                  </a:cubicBezTo>
                  <a:cubicBezTo>
                    <a:pt x="306" y="49"/>
                    <a:pt x="278" y="95"/>
                    <a:pt x="306" y="197"/>
                  </a:cubicBezTo>
                  <a:cubicBezTo>
                    <a:pt x="320" y="243"/>
                    <a:pt x="352" y="285"/>
                    <a:pt x="366" y="331"/>
                  </a:cubicBezTo>
                  <a:cubicBezTo>
                    <a:pt x="335" y="299"/>
                    <a:pt x="306" y="285"/>
                    <a:pt x="278" y="271"/>
                  </a:cubicBezTo>
                  <a:cubicBezTo>
                    <a:pt x="233" y="243"/>
                    <a:pt x="190" y="225"/>
                    <a:pt x="145" y="211"/>
                  </a:cubicBezTo>
                  <a:cubicBezTo>
                    <a:pt x="71" y="211"/>
                    <a:pt x="14" y="257"/>
                    <a:pt x="0" y="331"/>
                  </a:cubicBezTo>
                  <a:cubicBezTo>
                    <a:pt x="0" y="401"/>
                    <a:pt x="57" y="447"/>
                    <a:pt x="71" y="461"/>
                  </a:cubicBezTo>
                  <a:cubicBezTo>
                    <a:pt x="159" y="521"/>
                    <a:pt x="247" y="577"/>
                    <a:pt x="366" y="623"/>
                  </a:cubicBezTo>
                  <a:cubicBezTo>
                    <a:pt x="366" y="651"/>
                    <a:pt x="380" y="683"/>
                    <a:pt x="408" y="683"/>
                  </a:cubicBezTo>
                  <a:lnTo>
                    <a:pt x="644" y="697"/>
                  </a:lnTo>
                  <a:cubicBezTo>
                    <a:pt x="644" y="711"/>
                    <a:pt x="658" y="711"/>
                    <a:pt x="658" y="711"/>
                  </a:cubicBezTo>
                  <a:cubicBezTo>
                    <a:pt x="672" y="711"/>
                    <a:pt x="672" y="711"/>
                    <a:pt x="672" y="697"/>
                  </a:cubicBezTo>
                  <a:lnTo>
                    <a:pt x="1214" y="753"/>
                  </a:lnTo>
                  <a:lnTo>
                    <a:pt x="1231" y="753"/>
                  </a:lnTo>
                  <a:cubicBezTo>
                    <a:pt x="1246" y="753"/>
                    <a:pt x="1260" y="739"/>
                    <a:pt x="1274" y="711"/>
                  </a:cubicBezTo>
                  <a:cubicBezTo>
                    <a:pt x="1274" y="697"/>
                    <a:pt x="1260" y="665"/>
                    <a:pt x="1231" y="665"/>
                  </a:cubicBezTo>
                  <a:lnTo>
                    <a:pt x="718" y="623"/>
                  </a:lnTo>
                  <a:cubicBezTo>
                    <a:pt x="686" y="549"/>
                    <a:pt x="672" y="475"/>
                    <a:pt x="658" y="401"/>
                  </a:cubicBezTo>
                  <a:cubicBezTo>
                    <a:pt x="630" y="299"/>
                    <a:pt x="616" y="197"/>
                    <a:pt x="556" y="109"/>
                  </a:cubicBezTo>
                  <a:cubicBezTo>
                    <a:pt x="528" y="81"/>
                    <a:pt x="510" y="49"/>
                    <a:pt x="482" y="21"/>
                  </a:cubicBezTo>
                  <a:cubicBezTo>
                    <a:pt x="461" y="7"/>
                    <a:pt x="436" y="0"/>
                    <a:pt x="410" y="0"/>
                  </a:cubicBezTo>
                  <a:close/>
                </a:path>
              </a:pathLst>
            </a:custGeom>
            <a:solidFill>
              <a:srgbClr val="FACCC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49" name="Google Shape;521;p46">
              <a:extLst>
                <a:ext uri="{FF2B5EF4-FFF2-40B4-BE49-F238E27FC236}">
                  <a16:creationId xmlns:a16="http://schemas.microsoft.com/office/drawing/2014/main" id="{69BEB8A0-0B28-E48E-6DBB-B16DB9247D35}"/>
                </a:ext>
              </a:extLst>
            </p:cNvPr>
            <p:cNvSpPr/>
            <p:nvPr/>
          </p:nvSpPr>
          <p:spPr>
            <a:xfrm>
              <a:off x="2474050" y="4826488"/>
              <a:ext cx="24550" cy="20525"/>
            </a:xfrm>
            <a:custGeom>
              <a:avLst/>
              <a:gdLst/>
              <a:ahLst/>
              <a:cxnLst>
                <a:cxn ang="0">
                  <a:pos x="2031250" y="15625"/>
                </a:cxn>
                <a:cxn ang="0">
                  <a:pos x="2031250" y="15625"/>
                </a:cxn>
                <a:cxn ang="0">
                  <a:pos x="2484375" y="12812500"/>
                </a:cxn>
                <a:cxn ang="0">
                  <a:pos x="13031250" y="11000000"/>
                </a:cxn>
                <a:cxn ang="0">
                  <a:pos x="2031250" y="15625"/>
                </a:cxn>
              </a:cxnLst>
              <a:rect l="0" t="0" r="0" b="0"/>
              <a:pathLst>
                <a:path w="982" h="821">
                  <a:moveTo>
                    <a:pt x="130" y="1"/>
                  </a:moveTo>
                  <a:lnTo>
                    <a:pt x="130" y="1"/>
                  </a:lnTo>
                  <a:cubicBezTo>
                    <a:pt x="0" y="278"/>
                    <a:pt x="43" y="556"/>
                    <a:pt x="159" y="820"/>
                  </a:cubicBezTo>
                  <a:cubicBezTo>
                    <a:pt x="454" y="792"/>
                    <a:pt x="584" y="760"/>
                    <a:pt x="834" y="704"/>
                  </a:cubicBezTo>
                  <a:cubicBezTo>
                    <a:pt x="834" y="704"/>
                    <a:pt x="982" y="176"/>
                    <a:pt x="130" y="1"/>
                  </a:cubicBezTo>
                  <a:close/>
                </a:path>
              </a:pathLst>
            </a:custGeom>
            <a:solidFill>
              <a:srgbClr val="FACCC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0" name="Google Shape;522;p46">
              <a:extLst>
                <a:ext uri="{FF2B5EF4-FFF2-40B4-BE49-F238E27FC236}">
                  <a16:creationId xmlns:a16="http://schemas.microsoft.com/office/drawing/2014/main" id="{583EDE6A-E802-D137-54E6-618016FE801F}"/>
                </a:ext>
              </a:extLst>
            </p:cNvPr>
            <p:cNvSpPr/>
            <p:nvPr/>
          </p:nvSpPr>
          <p:spPr>
            <a:xfrm>
              <a:off x="2415800" y="4806613"/>
              <a:ext cx="62675" cy="40925"/>
            </a:xfrm>
            <a:custGeom>
              <a:avLst/>
              <a:gdLst/>
              <a:ahLst/>
              <a:cxnLst>
                <a:cxn ang="0">
                  <a:pos x="25218750" y="15625"/>
                </a:cxn>
                <a:cxn ang="0">
                  <a:pos x="24046875" y="62500"/>
                </a:cxn>
                <a:cxn ang="0">
                  <a:pos x="15296875" y="8265625"/>
                </a:cxn>
                <a:cxn ang="0">
                  <a:pos x="15296875" y="8265625"/>
                </a:cxn>
                <a:cxn ang="0">
                  <a:pos x="15250000" y="8156250"/>
                </a:cxn>
                <a:cxn ang="0">
                  <a:pos x="15250000" y="8156250"/>
                </a:cxn>
                <a:cxn ang="0">
                  <a:pos x="10531250" y="3687500"/>
                </a:cxn>
                <a:cxn ang="0">
                  <a:pos x="7703125" y="3125000"/>
                </a:cxn>
                <a:cxn ang="0">
                  <a:pos x="187500" y="10562500"/>
                </a:cxn>
                <a:cxn ang="0">
                  <a:pos x="406250" y="24296875"/>
                </a:cxn>
                <a:cxn ang="0">
                  <a:pos x="23921875" y="25578125"/>
                </a:cxn>
                <a:cxn ang="0">
                  <a:pos x="39156250" y="25015625"/>
                </a:cxn>
                <a:cxn ang="0">
                  <a:pos x="38671875" y="12203125"/>
                </a:cxn>
                <a:cxn ang="0">
                  <a:pos x="34109375" y="11500000"/>
                </a:cxn>
                <a:cxn ang="0">
                  <a:pos x="25218750" y="15625"/>
                </a:cxn>
              </a:cxnLst>
              <a:rect l="0" t="0" r="0" b="0"/>
              <a:pathLst>
                <a:path w="2507" h="1637">
                  <a:moveTo>
                    <a:pt x="1614" y="1"/>
                  </a:moveTo>
                  <a:cubicBezTo>
                    <a:pt x="1590" y="1"/>
                    <a:pt x="1565" y="2"/>
                    <a:pt x="1539" y="4"/>
                  </a:cubicBezTo>
                  <a:cubicBezTo>
                    <a:pt x="1144" y="32"/>
                    <a:pt x="967" y="352"/>
                    <a:pt x="979" y="529"/>
                  </a:cubicBezTo>
                  <a:cubicBezTo>
                    <a:pt x="979" y="526"/>
                    <a:pt x="978" y="524"/>
                    <a:pt x="976" y="522"/>
                  </a:cubicBezTo>
                  <a:cubicBezTo>
                    <a:pt x="946" y="435"/>
                    <a:pt x="870" y="321"/>
                    <a:pt x="674" y="236"/>
                  </a:cubicBezTo>
                  <a:cubicBezTo>
                    <a:pt x="614" y="211"/>
                    <a:pt x="553" y="200"/>
                    <a:pt x="493" y="200"/>
                  </a:cubicBezTo>
                  <a:cubicBezTo>
                    <a:pt x="238" y="200"/>
                    <a:pt x="1" y="406"/>
                    <a:pt x="12" y="676"/>
                  </a:cubicBezTo>
                  <a:lnTo>
                    <a:pt x="26" y="1555"/>
                  </a:lnTo>
                  <a:cubicBezTo>
                    <a:pt x="26" y="1555"/>
                    <a:pt x="658" y="1637"/>
                    <a:pt x="1531" y="1637"/>
                  </a:cubicBezTo>
                  <a:cubicBezTo>
                    <a:pt x="1833" y="1637"/>
                    <a:pt x="2163" y="1627"/>
                    <a:pt x="2506" y="1601"/>
                  </a:cubicBezTo>
                  <a:cubicBezTo>
                    <a:pt x="2373" y="1337"/>
                    <a:pt x="2344" y="1059"/>
                    <a:pt x="2475" y="781"/>
                  </a:cubicBezTo>
                  <a:cubicBezTo>
                    <a:pt x="2271" y="736"/>
                    <a:pt x="2271" y="736"/>
                    <a:pt x="2183" y="736"/>
                  </a:cubicBezTo>
                  <a:cubicBezTo>
                    <a:pt x="2183" y="736"/>
                    <a:pt x="2251" y="1"/>
                    <a:pt x="1614" y="1"/>
                  </a:cubicBez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1" name="Google Shape;523;p46">
              <a:extLst>
                <a:ext uri="{FF2B5EF4-FFF2-40B4-BE49-F238E27FC236}">
                  <a16:creationId xmlns:a16="http://schemas.microsoft.com/office/drawing/2014/main" id="{5CFC64D9-00CE-25F8-B28F-36820AE54E4C}"/>
                </a:ext>
              </a:extLst>
            </p:cNvPr>
            <p:cNvSpPr/>
            <p:nvPr/>
          </p:nvSpPr>
          <p:spPr>
            <a:xfrm>
              <a:off x="2423475" y="4825688"/>
              <a:ext cx="11375" cy="11075"/>
            </a:xfrm>
            <a:custGeom>
              <a:avLst/>
              <a:gdLst/>
              <a:ahLst/>
              <a:cxnLst>
                <a:cxn ang="0">
                  <a:pos x="3640625" y="15625"/>
                </a:cxn>
                <a:cxn ang="0">
                  <a:pos x="15625" y="3468750"/>
                </a:cxn>
                <a:cxn ang="0">
                  <a:pos x="3421875" y="6890625"/>
                </a:cxn>
                <a:cxn ang="0">
                  <a:pos x="3875000" y="6906250"/>
                </a:cxn>
                <a:cxn ang="0">
                  <a:pos x="7109375" y="3468750"/>
                </a:cxn>
                <a:cxn ang="0">
                  <a:pos x="3640625" y="15625"/>
                </a:cxn>
              </a:cxnLst>
              <a:rect l="0" t="0" r="0" b="0"/>
              <a:pathLst>
                <a:path w="455" h="443">
                  <a:moveTo>
                    <a:pt x="233" y="1"/>
                  </a:moveTo>
                  <a:cubicBezTo>
                    <a:pt x="103" y="1"/>
                    <a:pt x="1" y="106"/>
                    <a:pt x="1" y="222"/>
                  </a:cubicBezTo>
                  <a:cubicBezTo>
                    <a:pt x="1" y="339"/>
                    <a:pt x="103" y="441"/>
                    <a:pt x="219" y="441"/>
                  </a:cubicBezTo>
                  <a:cubicBezTo>
                    <a:pt x="229" y="442"/>
                    <a:pt x="238" y="442"/>
                    <a:pt x="248" y="442"/>
                  </a:cubicBezTo>
                  <a:cubicBezTo>
                    <a:pt x="367" y="442"/>
                    <a:pt x="455" y="343"/>
                    <a:pt x="455" y="222"/>
                  </a:cubicBezTo>
                  <a:cubicBezTo>
                    <a:pt x="455" y="106"/>
                    <a:pt x="353" y="1"/>
                    <a:pt x="233" y="1"/>
                  </a:cubicBezTo>
                  <a:close/>
                </a:path>
              </a:pathLst>
            </a:custGeom>
            <a:solidFill>
              <a:srgbClr val="FACCC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2" name="Google Shape;524;p46">
              <a:extLst>
                <a:ext uri="{FF2B5EF4-FFF2-40B4-BE49-F238E27FC236}">
                  <a16:creationId xmlns:a16="http://schemas.microsoft.com/office/drawing/2014/main" id="{2185680E-5C64-4725-6F65-4F98FBAE7813}"/>
                </a:ext>
              </a:extLst>
            </p:cNvPr>
            <p:cNvSpPr/>
            <p:nvPr/>
          </p:nvSpPr>
          <p:spPr>
            <a:xfrm>
              <a:off x="2416100" y="4843688"/>
              <a:ext cx="79400" cy="9800"/>
            </a:xfrm>
            <a:custGeom>
              <a:avLst/>
              <a:gdLst/>
              <a:ahLst/>
              <a:cxnLst>
                <a:cxn ang="0">
                  <a:pos x="48890625" y="15625"/>
                </a:cxn>
                <a:cxn ang="0">
                  <a:pos x="48812500" y="31250"/>
                </a:cxn>
                <a:cxn ang="0">
                  <a:pos x="17515625" y="2281250"/>
                </a:cxn>
                <a:cxn ang="0">
                  <a:pos x="0" y="1625000"/>
                </a:cxn>
                <a:cxn ang="0">
                  <a:pos x="0" y="4593750"/>
                </a:cxn>
                <a:cxn ang="0">
                  <a:pos x="23390625" y="6125000"/>
                </a:cxn>
                <a:cxn ang="0">
                  <a:pos x="48593750" y="3437500"/>
                </a:cxn>
                <a:cxn ang="0">
                  <a:pos x="48890625" y="15625"/>
                </a:cxn>
              </a:cxnLst>
              <a:rect l="0" t="0" r="0" b="0"/>
              <a:pathLst>
                <a:path w="3176" h="392">
                  <a:moveTo>
                    <a:pt x="3129" y="1"/>
                  </a:moveTo>
                  <a:cubicBezTo>
                    <a:pt x="3128" y="1"/>
                    <a:pt x="3126" y="1"/>
                    <a:pt x="3124" y="2"/>
                  </a:cubicBezTo>
                  <a:cubicBezTo>
                    <a:pt x="2408" y="115"/>
                    <a:pt x="1689" y="146"/>
                    <a:pt x="1121" y="146"/>
                  </a:cubicBezTo>
                  <a:cubicBezTo>
                    <a:pt x="457" y="146"/>
                    <a:pt x="0" y="104"/>
                    <a:pt x="0" y="104"/>
                  </a:cubicBezTo>
                  <a:lnTo>
                    <a:pt x="0" y="294"/>
                  </a:lnTo>
                  <a:cubicBezTo>
                    <a:pt x="0" y="294"/>
                    <a:pt x="676" y="392"/>
                    <a:pt x="1497" y="392"/>
                  </a:cubicBezTo>
                  <a:cubicBezTo>
                    <a:pt x="2022" y="392"/>
                    <a:pt x="2606" y="352"/>
                    <a:pt x="3110" y="220"/>
                  </a:cubicBezTo>
                  <a:cubicBezTo>
                    <a:pt x="3110" y="220"/>
                    <a:pt x="3175" y="1"/>
                    <a:pt x="3129" y="1"/>
                  </a:cubicBezTo>
                  <a:close/>
                </a:path>
              </a:pathLst>
            </a:custGeom>
            <a:solidFill>
              <a:srgbClr val="FACCC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3" name="Google Shape;525;p46">
              <a:extLst>
                <a:ext uri="{FF2B5EF4-FFF2-40B4-BE49-F238E27FC236}">
                  <a16:creationId xmlns:a16="http://schemas.microsoft.com/office/drawing/2014/main" id="{94E65CC4-0EEA-A72B-45F9-4614FF524DA8}"/>
                </a:ext>
              </a:extLst>
            </p:cNvPr>
            <p:cNvSpPr/>
            <p:nvPr/>
          </p:nvSpPr>
          <p:spPr>
            <a:xfrm>
              <a:off x="2449425" y="4824288"/>
              <a:ext cx="21650" cy="3625"/>
            </a:xfrm>
            <a:custGeom>
              <a:avLst/>
              <a:gdLst/>
              <a:ahLst/>
              <a:cxnLst>
                <a:cxn ang="0">
                  <a:pos x="12875000" y="15625"/>
                </a:cxn>
                <a:cxn ang="0">
                  <a:pos x="718750" y="890625"/>
                </a:cxn>
                <a:cxn ang="0">
                  <a:pos x="0" y="1609375"/>
                </a:cxn>
                <a:cxn ang="0">
                  <a:pos x="718750" y="2265625"/>
                </a:cxn>
                <a:cxn ang="0">
                  <a:pos x="12875000" y="1390625"/>
                </a:cxn>
                <a:cxn ang="0">
                  <a:pos x="13531250" y="671875"/>
                </a:cxn>
                <a:cxn ang="0">
                  <a:pos x="12875000" y="15625"/>
                </a:cxn>
              </a:cxnLst>
              <a:rect l="0" t="0" r="0" b="0"/>
              <a:pathLst>
                <a:path w="866" h="145">
                  <a:moveTo>
                    <a:pt x="824" y="1"/>
                  </a:moveTo>
                  <a:lnTo>
                    <a:pt x="46" y="57"/>
                  </a:lnTo>
                  <a:cubicBezTo>
                    <a:pt x="18" y="57"/>
                    <a:pt x="0" y="74"/>
                    <a:pt x="0" y="103"/>
                  </a:cubicBezTo>
                  <a:cubicBezTo>
                    <a:pt x="0" y="117"/>
                    <a:pt x="18" y="145"/>
                    <a:pt x="46" y="145"/>
                  </a:cubicBezTo>
                  <a:lnTo>
                    <a:pt x="824" y="89"/>
                  </a:lnTo>
                  <a:cubicBezTo>
                    <a:pt x="852" y="89"/>
                    <a:pt x="866" y="74"/>
                    <a:pt x="866" y="43"/>
                  </a:cubicBezTo>
                  <a:cubicBezTo>
                    <a:pt x="866" y="15"/>
                    <a:pt x="852" y="1"/>
                    <a:pt x="824" y="1"/>
                  </a:cubicBezTo>
                  <a:close/>
                </a:path>
              </a:pathLst>
            </a:custGeom>
            <a:solidFill>
              <a:srgbClr val="FACCC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4" name="Google Shape;526;p46">
              <a:extLst>
                <a:ext uri="{FF2B5EF4-FFF2-40B4-BE49-F238E27FC236}">
                  <a16:creationId xmlns:a16="http://schemas.microsoft.com/office/drawing/2014/main" id="{E1F37D69-53D7-CE51-C889-34F46C25E730}"/>
                </a:ext>
              </a:extLst>
            </p:cNvPr>
            <p:cNvSpPr/>
            <p:nvPr/>
          </p:nvSpPr>
          <p:spPr>
            <a:xfrm>
              <a:off x="2448025" y="4804688"/>
              <a:ext cx="31850" cy="18825"/>
            </a:xfrm>
            <a:custGeom>
              <a:avLst/>
              <a:gdLst/>
              <a:ahLst/>
              <a:cxnLst>
                <a:cxn ang="0">
                  <a:pos x="13750000" y="1484375"/>
                </a:cxn>
                <a:cxn ang="0">
                  <a:pos x="13515625" y="2640625"/>
                </a:cxn>
                <a:cxn ang="0">
                  <a:pos x="11000000" y="7921875"/>
                </a:cxn>
                <a:cxn ang="0">
                  <a:pos x="10500000" y="8140625"/>
                </a:cxn>
                <a:cxn ang="0">
                  <a:pos x="11000000" y="6546875"/>
                </a:cxn>
                <a:cxn ang="0">
                  <a:pos x="12375000" y="2421875"/>
                </a:cxn>
                <a:cxn ang="0">
                  <a:pos x="13031250" y="1484375"/>
                </a:cxn>
                <a:cxn ang="0">
                  <a:pos x="13750000" y="1484375"/>
                </a:cxn>
                <a:cxn ang="0">
                  <a:pos x="17640625" y="4890625"/>
                </a:cxn>
                <a:cxn ang="0">
                  <a:pos x="18296875" y="5171875"/>
                </a:cxn>
                <a:cxn ang="0">
                  <a:pos x="17640625" y="6046875"/>
                </a:cxn>
                <a:cxn ang="0">
                  <a:pos x="11656250" y="9015625"/>
                </a:cxn>
                <a:cxn ang="0">
                  <a:pos x="11875000" y="8796875"/>
                </a:cxn>
                <a:cxn ang="0">
                  <a:pos x="16265625" y="5390625"/>
                </a:cxn>
                <a:cxn ang="0">
                  <a:pos x="17640625" y="4890625"/>
                </a:cxn>
                <a:cxn ang="0">
                  <a:pos x="13468750" y="0"/>
                </a:cxn>
                <a:cxn ang="0">
                  <a:pos x="12375000" y="328125"/>
                </a:cxn>
                <a:cxn ang="0">
                  <a:pos x="11218750" y="1703125"/>
                </a:cxn>
                <a:cxn ang="0">
                  <a:pos x="9625000" y="6265625"/>
                </a:cxn>
                <a:cxn ang="0">
                  <a:pos x="8687500" y="9734375"/>
                </a:cxn>
                <a:cxn ang="0">
                  <a:pos x="656250" y="10390625"/>
                </a:cxn>
                <a:cxn ang="0">
                  <a:pos x="0" y="11109375"/>
                </a:cxn>
                <a:cxn ang="0">
                  <a:pos x="656250" y="11765625"/>
                </a:cxn>
                <a:cxn ang="0">
                  <a:pos x="9125000" y="10890625"/>
                </a:cxn>
                <a:cxn ang="0">
                  <a:pos x="9625000" y="11109375"/>
                </a:cxn>
                <a:cxn ang="0">
                  <a:pos x="9843750" y="10890625"/>
                </a:cxn>
                <a:cxn ang="0">
                  <a:pos x="13515625" y="10671875"/>
                </a:cxn>
                <a:cxn ang="0">
                  <a:pos x="14187500" y="9734375"/>
                </a:cxn>
                <a:cxn ang="0">
                  <a:pos x="18531250" y="7203125"/>
                </a:cxn>
                <a:cxn ang="0">
                  <a:pos x="19671875" y="5171875"/>
                </a:cxn>
                <a:cxn ang="0">
                  <a:pos x="17640625" y="3296875"/>
                </a:cxn>
                <a:cxn ang="0">
                  <a:pos x="15562500" y="4234375"/>
                </a:cxn>
                <a:cxn ang="0">
                  <a:pos x="14187500" y="5171875"/>
                </a:cxn>
                <a:cxn ang="0">
                  <a:pos x="14890625" y="3078125"/>
                </a:cxn>
                <a:cxn ang="0">
                  <a:pos x="14406250" y="328125"/>
                </a:cxn>
                <a:cxn ang="0">
                  <a:pos x="13468750" y="0"/>
                </a:cxn>
              </a:cxnLst>
              <a:rect l="0" t="0" r="0" b="0"/>
              <a:pathLst>
                <a:path w="1274" h="753">
                  <a:moveTo>
                    <a:pt x="880" y="95"/>
                  </a:moveTo>
                  <a:cubicBezTo>
                    <a:pt x="880" y="109"/>
                    <a:pt x="880" y="137"/>
                    <a:pt x="865" y="169"/>
                  </a:cubicBezTo>
                  <a:cubicBezTo>
                    <a:pt x="834" y="285"/>
                    <a:pt x="778" y="401"/>
                    <a:pt x="704" y="507"/>
                  </a:cubicBezTo>
                  <a:lnTo>
                    <a:pt x="672" y="521"/>
                  </a:lnTo>
                  <a:cubicBezTo>
                    <a:pt x="690" y="489"/>
                    <a:pt x="704" y="447"/>
                    <a:pt x="704" y="419"/>
                  </a:cubicBezTo>
                  <a:cubicBezTo>
                    <a:pt x="732" y="331"/>
                    <a:pt x="746" y="243"/>
                    <a:pt x="792" y="155"/>
                  </a:cubicBezTo>
                  <a:cubicBezTo>
                    <a:pt x="806" y="137"/>
                    <a:pt x="820" y="109"/>
                    <a:pt x="834" y="95"/>
                  </a:cubicBezTo>
                  <a:lnTo>
                    <a:pt x="880" y="95"/>
                  </a:lnTo>
                  <a:close/>
                  <a:moveTo>
                    <a:pt x="1129" y="313"/>
                  </a:moveTo>
                  <a:cubicBezTo>
                    <a:pt x="1157" y="313"/>
                    <a:pt x="1171" y="331"/>
                    <a:pt x="1171" y="331"/>
                  </a:cubicBezTo>
                  <a:cubicBezTo>
                    <a:pt x="1171" y="345"/>
                    <a:pt x="1171" y="359"/>
                    <a:pt x="1129" y="387"/>
                  </a:cubicBezTo>
                  <a:cubicBezTo>
                    <a:pt x="1024" y="489"/>
                    <a:pt x="880" y="549"/>
                    <a:pt x="746" y="577"/>
                  </a:cubicBezTo>
                  <a:lnTo>
                    <a:pt x="760" y="563"/>
                  </a:lnTo>
                  <a:cubicBezTo>
                    <a:pt x="848" y="475"/>
                    <a:pt x="936" y="401"/>
                    <a:pt x="1041" y="345"/>
                  </a:cubicBezTo>
                  <a:cubicBezTo>
                    <a:pt x="1069" y="331"/>
                    <a:pt x="1098" y="313"/>
                    <a:pt x="1129" y="313"/>
                  </a:cubicBezTo>
                  <a:close/>
                  <a:moveTo>
                    <a:pt x="862" y="0"/>
                  </a:moveTo>
                  <a:cubicBezTo>
                    <a:pt x="838" y="0"/>
                    <a:pt x="813" y="7"/>
                    <a:pt x="792" y="21"/>
                  </a:cubicBezTo>
                  <a:cubicBezTo>
                    <a:pt x="760" y="49"/>
                    <a:pt x="732" y="81"/>
                    <a:pt x="718" y="109"/>
                  </a:cubicBezTo>
                  <a:cubicBezTo>
                    <a:pt x="658" y="197"/>
                    <a:pt x="644" y="299"/>
                    <a:pt x="616" y="401"/>
                  </a:cubicBezTo>
                  <a:cubicBezTo>
                    <a:pt x="602" y="475"/>
                    <a:pt x="584" y="549"/>
                    <a:pt x="556" y="623"/>
                  </a:cubicBezTo>
                  <a:lnTo>
                    <a:pt x="42" y="665"/>
                  </a:lnTo>
                  <a:cubicBezTo>
                    <a:pt x="14" y="665"/>
                    <a:pt x="0" y="697"/>
                    <a:pt x="0" y="711"/>
                  </a:cubicBezTo>
                  <a:cubicBezTo>
                    <a:pt x="0" y="739"/>
                    <a:pt x="28" y="753"/>
                    <a:pt x="42" y="753"/>
                  </a:cubicBezTo>
                  <a:lnTo>
                    <a:pt x="584" y="697"/>
                  </a:lnTo>
                  <a:cubicBezTo>
                    <a:pt x="602" y="711"/>
                    <a:pt x="602" y="711"/>
                    <a:pt x="616" y="711"/>
                  </a:cubicBezTo>
                  <a:cubicBezTo>
                    <a:pt x="616" y="711"/>
                    <a:pt x="630" y="711"/>
                    <a:pt x="630" y="697"/>
                  </a:cubicBezTo>
                  <a:lnTo>
                    <a:pt x="865" y="683"/>
                  </a:lnTo>
                  <a:cubicBezTo>
                    <a:pt x="894" y="683"/>
                    <a:pt x="908" y="651"/>
                    <a:pt x="908" y="623"/>
                  </a:cubicBezTo>
                  <a:cubicBezTo>
                    <a:pt x="1010" y="577"/>
                    <a:pt x="1112" y="521"/>
                    <a:pt x="1186" y="461"/>
                  </a:cubicBezTo>
                  <a:cubicBezTo>
                    <a:pt x="1217" y="447"/>
                    <a:pt x="1273" y="401"/>
                    <a:pt x="1259" y="331"/>
                  </a:cubicBezTo>
                  <a:cubicBezTo>
                    <a:pt x="1259" y="257"/>
                    <a:pt x="1186" y="211"/>
                    <a:pt x="1129" y="211"/>
                  </a:cubicBezTo>
                  <a:cubicBezTo>
                    <a:pt x="1084" y="225"/>
                    <a:pt x="1024" y="243"/>
                    <a:pt x="996" y="271"/>
                  </a:cubicBezTo>
                  <a:cubicBezTo>
                    <a:pt x="967" y="285"/>
                    <a:pt x="936" y="299"/>
                    <a:pt x="908" y="331"/>
                  </a:cubicBezTo>
                  <a:cubicBezTo>
                    <a:pt x="922" y="285"/>
                    <a:pt x="936" y="243"/>
                    <a:pt x="953" y="197"/>
                  </a:cubicBezTo>
                  <a:cubicBezTo>
                    <a:pt x="982" y="95"/>
                    <a:pt x="953" y="49"/>
                    <a:pt x="922" y="21"/>
                  </a:cubicBezTo>
                  <a:cubicBezTo>
                    <a:pt x="908" y="7"/>
                    <a:pt x="886" y="0"/>
                    <a:pt x="862" y="0"/>
                  </a:cubicBezTo>
                  <a:close/>
                </a:path>
              </a:pathLst>
            </a:custGeom>
            <a:solidFill>
              <a:srgbClr val="FACCC3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5" name="Google Shape;527;p46">
              <a:extLst>
                <a:ext uri="{FF2B5EF4-FFF2-40B4-BE49-F238E27FC236}">
                  <a16:creationId xmlns:a16="http://schemas.microsoft.com/office/drawing/2014/main" id="{9FC1613B-FB0A-E932-5627-2096490A14A3}"/>
                </a:ext>
              </a:extLst>
            </p:cNvPr>
            <p:cNvSpPr/>
            <p:nvPr/>
          </p:nvSpPr>
          <p:spPr>
            <a:xfrm>
              <a:off x="2277250" y="4413188"/>
              <a:ext cx="125325" cy="172900"/>
            </a:xfrm>
            <a:custGeom>
              <a:avLst/>
              <a:gdLst/>
              <a:ahLst/>
              <a:cxnLst>
                <a:cxn ang="0">
                  <a:pos x="3468750" y="0"/>
                </a:cxn>
                <a:cxn ang="0">
                  <a:pos x="0" y="89750000"/>
                </a:cxn>
                <a:cxn ang="0">
                  <a:pos x="76953125" y="108062500"/>
                </a:cxn>
                <a:cxn ang="0">
                  <a:pos x="78328125" y="21765625"/>
                </a:cxn>
                <a:cxn ang="0">
                  <a:pos x="3468750" y="0"/>
                </a:cxn>
              </a:cxnLst>
              <a:rect l="0" t="0" r="0" b="0"/>
              <a:pathLst>
                <a:path w="5013" h="6916">
                  <a:moveTo>
                    <a:pt x="222" y="0"/>
                  </a:moveTo>
                  <a:lnTo>
                    <a:pt x="0" y="5744"/>
                  </a:lnTo>
                  <a:lnTo>
                    <a:pt x="4925" y="6916"/>
                  </a:lnTo>
                  <a:cubicBezTo>
                    <a:pt x="4925" y="6916"/>
                    <a:pt x="4999" y="1407"/>
                    <a:pt x="5013" y="1393"/>
                  </a:cubicBezTo>
                  <a:cubicBezTo>
                    <a:pt x="3152" y="528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6" name="Google Shape;528;p46">
              <a:extLst>
                <a:ext uri="{FF2B5EF4-FFF2-40B4-BE49-F238E27FC236}">
                  <a16:creationId xmlns:a16="http://schemas.microsoft.com/office/drawing/2014/main" id="{865F71AC-63A2-7525-CB1D-B93D562F1390}"/>
                </a:ext>
              </a:extLst>
            </p:cNvPr>
            <p:cNvSpPr/>
            <p:nvPr/>
          </p:nvSpPr>
          <p:spPr>
            <a:xfrm>
              <a:off x="2268800" y="4414588"/>
              <a:ext cx="133775" cy="173700"/>
            </a:xfrm>
            <a:custGeom>
              <a:avLst/>
              <a:gdLst/>
              <a:ahLst/>
              <a:cxnLst>
                <a:cxn ang="0">
                  <a:pos x="3468750" y="0"/>
                </a:cxn>
                <a:cxn ang="0">
                  <a:pos x="0" y="89812500"/>
                </a:cxn>
                <a:cxn ang="0">
                  <a:pos x="82234375" y="108562500"/>
                </a:cxn>
                <a:cxn ang="0">
                  <a:pos x="83609375" y="22265625"/>
                </a:cxn>
                <a:cxn ang="0">
                  <a:pos x="3468750" y="0"/>
                </a:cxn>
              </a:cxnLst>
              <a:rect l="0" t="0" r="0" b="0"/>
              <a:pathLst>
                <a:path w="5351" h="6948">
                  <a:moveTo>
                    <a:pt x="222" y="0"/>
                  </a:moveTo>
                  <a:lnTo>
                    <a:pt x="0" y="5748"/>
                  </a:lnTo>
                  <a:lnTo>
                    <a:pt x="5263" y="6948"/>
                  </a:lnTo>
                  <a:cubicBezTo>
                    <a:pt x="5263" y="6948"/>
                    <a:pt x="5337" y="1439"/>
                    <a:pt x="5351" y="1425"/>
                  </a:cubicBezTo>
                  <a:cubicBezTo>
                    <a:pt x="3374" y="546"/>
                    <a:pt x="222" y="0"/>
                    <a:pt x="222" y="0"/>
                  </a:cubicBezTo>
                  <a:close/>
                </a:path>
              </a:pathLst>
            </a:custGeom>
            <a:solidFill>
              <a:srgbClr val="B1D6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7" name="Google Shape;529;p46">
              <a:extLst>
                <a:ext uri="{FF2B5EF4-FFF2-40B4-BE49-F238E27FC236}">
                  <a16:creationId xmlns:a16="http://schemas.microsoft.com/office/drawing/2014/main" id="{6C83F93F-98D0-A673-86C4-329BDF71B287}"/>
                </a:ext>
              </a:extLst>
            </p:cNvPr>
            <p:cNvSpPr/>
            <p:nvPr/>
          </p:nvSpPr>
          <p:spPr>
            <a:xfrm>
              <a:off x="2266950" y="4416438"/>
              <a:ext cx="135275" cy="174050"/>
            </a:xfrm>
            <a:custGeom>
              <a:avLst/>
              <a:gdLst/>
              <a:ahLst/>
              <a:cxnLst>
                <a:cxn ang="0">
                  <a:pos x="15625" y="0"/>
                </a:cxn>
                <a:cxn ang="0">
                  <a:pos x="937500" y="90031250"/>
                </a:cxn>
                <a:cxn ang="0">
                  <a:pos x="83171875" y="108765625"/>
                </a:cxn>
                <a:cxn ang="0">
                  <a:pos x="84546875" y="22484375"/>
                </a:cxn>
                <a:cxn ang="0">
                  <a:pos x="15625" y="0"/>
                </a:cxn>
              </a:cxnLst>
              <a:rect l="0" t="0" r="0" b="0"/>
              <a:pathLst>
                <a:path w="5411" h="6962">
                  <a:moveTo>
                    <a:pt x="1" y="0"/>
                  </a:moveTo>
                  <a:lnTo>
                    <a:pt x="60" y="5762"/>
                  </a:lnTo>
                  <a:lnTo>
                    <a:pt x="5323" y="6961"/>
                  </a:lnTo>
                  <a:cubicBezTo>
                    <a:pt x="5323" y="6961"/>
                    <a:pt x="5411" y="1453"/>
                    <a:pt x="5411" y="1439"/>
                  </a:cubicBezTo>
                  <a:cubicBezTo>
                    <a:pt x="3652" y="662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8" name="Google Shape;530;p46">
              <a:extLst>
                <a:ext uri="{FF2B5EF4-FFF2-40B4-BE49-F238E27FC236}">
                  <a16:creationId xmlns:a16="http://schemas.microsoft.com/office/drawing/2014/main" id="{A8BF853A-E9F4-5A68-693C-096B568D5BF9}"/>
                </a:ext>
              </a:extLst>
            </p:cNvPr>
            <p:cNvSpPr/>
            <p:nvPr/>
          </p:nvSpPr>
          <p:spPr>
            <a:xfrm>
              <a:off x="2402550" y="4415013"/>
              <a:ext cx="126475" cy="171075"/>
            </a:xfrm>
            <a:custGeom>
              <a:avLst/>
              <a:gdLst/>
              <a:ahLst/>
              <a:cxnLst>
                <a:cxn ang="0">
                  <a:pos x="75578125" y="15625"/>
                </a:cxn>
                <a:cxn ang="0">
                  <a:pos x="15625" y="20625000"/>
                </a:cxn>
                <a:cxn ang="0">
                  <a:pos x="1390625" y="106921875"/>
                </a:cxn>
                <a:cxn ang="0">
                  <a:pos x="79046875" y="89765625"/>
                </a:cxn>
                <a:cxn ang="0">
                  <a:pos x="75578125" y="15625"/>
                </a:cxn>
              </a:cxnLst>
              <a:rect l="0" t="0" r="0" b="0"/>
              <a:pathLst>
                <a:path w="5059" h="6843">
                  <a:moveTo>
                    <a:pt x="4837" y="1"/>
                  </a:moveTo>
                  <a:cubicBezTo>
                    <a:pt x="4837" y="1"/>
                    <a:pt x="1875" y="469"/>
                    <a:pt x="1" y="1320"/>
                  </a:cubicBezTo>
                  <a:cubicBezTo>
                    <a:pt x="15" y="1334"/>
                    <a:pt x="89" y="6843"/>
                    <a:pt x="89" y="6843"/>
                  </a:cubicBezTo>
                  <a:lnTo>
                    <a:pt x="5059" y="5745"/>
                  </a:lnTo>
                  <a:lnTo>
                    <a:pt x="4837" y="1"/>
                  </a:lnTo>
                  <a:close/>
                </a:path>
              </a:pathLst>
            </a:custGeom>
            <a:solidFill>
              <a:srgbClr val="B1D6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59" name="Google Shape;531;p46">
              <a:extLst>
                <a:ext uri="{FF2B5EF4-FFF2-40B4-BE49-F238E27FC236}">
                  <a16:creationId xmlns:a16="http://schemas.microsoft.com/office/drawing/2014/main" id="{0300FC97-AE99-463D-486D-70252C212F12}"/>
                </a:ext>
              </a:extLst>
            </p:cNvPr>
            <p:cNvSpPr/>
            <p:nvPr/>
          </p:nvSpPr>
          <p:spPr>
            <a:xfrm>
              <a:off x="2402550" y="4416438"/>
              <a:ext cx="134825" cy="171850"/>
            </a:xfrm>
            <a:custGeom>
              <a:avLst/>
              <a:gdLst/>
              <a:ahLst/>
              <a:cxnLst>
                <a:cxn ang="0">
                  <a:pos x="80859375" y="0"/>
                </a:cxn>
                <a:cxn ang="0">
                  <a:pos x="15625" y="21109375"/>
                </a:cxn>
                <a:cxn ang="0">
                  <a:pos x="1390625" y="107406250"/>
                </a:cxn>
                <a:cxn ang="0">
                  <a:pos x="84265625" y="89812500"/>
                </a:cxn>
                <a:cxn ang="0">
                  <a:pos x="80859375" y="0"/>
                </a:cxn>
              </a:cxnLst>
              <a:rect l="0" t="0" r="0" b="0"/>
              <a:pathLst>
                <a:path w="5393" h="6874">
                  <a:moveTo>
                    <a:pt x="5175" y="0"/>
                  </a:moveTo>
                  <a:cubicBezTo>
                    <a:pt x="5175" y="0"/>
                    <a:pt x="1995" y="500"/>
                    <a:pt x="1" y="1351"/>
                  </a:cubicBezTo>
                  <a:cubicBezTo>
                    <a:pt x="15" y="1365"/>
                    <a:pt x="89" y="6874"/>
                    <a:pt x="89" y="6874"/>
                  </a:cubicBezTo>
                  <a:lnTo>
                    <a:pt x="5393" y="5748"/>
                  </a:lnTo>
                  <a:lnTo>
                    <a:pt x="5175" y="0"/>
                  </a:lnTo>
                  <a:close/>
                </a:path>
              </a:pathLst>
            </a:custGeom>
            <a:solidFill>
              <a:srgbClr val="B1D6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0" name="Google Shape;532;p46">
              <a:extLst>
                <a:ext uri="{FF2B5EF4-FFF2-40B4-BE49-F238E27FC236}">
                  <a16:creationId xmlns:a16="http://schemas.microsoft.com/office/drawing/2014/main" id="{6E94B9B6-CE6F-19B9-9A21-B53022AA6C57}"/>
                </a:ext>
              </a:extLst>
            </p:cNvPr>
            <p:cNvSpPr/>
            <p:nvPr/>
          </p:nvSpPr>
          <p:spPr>
            <a:xfrm>
              <a:off x="2402900" y="4418288"/>
              <a:ext cx="136325" cy="172200"/>
            </a:xfrm>
            <a:custGeom>
              <a:avLst/>
              <a:gdLst/>
              <a:ahLst/>
              <a:cxnLst>
                <a:cxn ang="0">
                  <a:pos x="85203125" y="0"/>
                </a:cxn>
                <a:cxn ang="0">
                  <a:pos x="15625" y="21328125"/>
                </a:cxn>
                <a:cxn ang="0">
                  <a:pos x="1390625" y="107609375"/>
                </a:cxn>
                <a:cxn ang="0">
                  <a:pos x="84328125" y="90031250"/>
                </a:cxn>
                <a:cxn ang="0">
                  <a:pos x="85203125" y="0"/>
                </a:cxn>
              </a:cxnLst>
              <a:rect l="0" t="0" r="0" b="0"/>
              <a:pathLst>
                <a:path w="5453" h="6888">
                  <a:moveTo>
                    <a:pt x="5453" y="0"/>
                  </a:moveTo>
                  <a:cubicBezTo>
                    <a:pt x="5453" y="0"/>
                    <a:pt x="1773" y="616"/>
                    <a:pt x="1" y="1365"/>
                  </a:cubicBezTo>
                  <a:cubicBezTo>
                    <a:pt x="1" y="1379"/>
                    <a:pt x="89" y="6887"/>
                    <a:pt x="89" y="6887"/>
                  </a:cubicBezTo>
                  <a:lnTo>
                    <a:pt x="5397" y="5762"/>
                  </a:lnTo>
                  <a:lnTo>
                    <a:pt x="5453" y="0"/>
                  </a:ln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1" name="Google Shape;533;p46">
              <a:extLst>
                <a:ext uri="{FF2B5EF4-FFF2-40B4-BE49-F238E27FC236}">
                  <a16:creationId xmlns:a16="http://schemas.microsoft.com/office/drawing/2014/main" id="{3E74AE5F-3D38-0AF0-1BD7-9F939EA6E3B2}"/>
                </a:ext>
              </a:extLst>
            </p:cNvPr>
            <p:cNvSpPr/>
            <p:nvPr/>
          </p:nvSpPr>
          <p:spPr>
            <a:xfrm>
              <a:off x="2253050" y="4425113"/>
              <a:ext cx="142225" cy="176900"/>
            </a:xfrm>
            <a:custGeom>
              <a:avLst/>
              <a:gdLst/>
              <a:ahLst/>
              <a:cxnLst>
                <a:cxn ang="0">
                  <a:pos x="3843750" y="15625"/>
                </a:cxn>
                <a:cxn ang="0">
                  <a:pos x="15625" y="4203125"/>
                </a:cxn>
                <a:cxn ang="0">
                  <a:pos x="15625" y="90546875"/>
                </a:cxn>
                <a:cxn ang="0">
                  <a:pos x="4578125" y="96484375"/>
                </a:cxn>
                <a:cxn ang="0">
                  <a:pos x="84265625" y="110500000"/>
                </a:cxn>
                <a:cxn ang="0">
                  <a:pos x="85015625" y="110562500"/>
                </a:cxn>
                <a:cxn ang="0">
                  <a:pos x="88890625" y="106375000"/>
                </a:cxn>
                <a:cxn ang="0">
                  <a:pos x="88890625" y="20031250"/>
                </a:cxn>
                <a:cxn ang="0">
                  <a:pos x="84265625" y="14312500"/>
                </a:cxn>
                <a:cxn ang="0">
                  <a:pos x="4578125" y="78125"/>
                </a:cxn>
                <a:cxn ang="0">
                  <a:pos x="3843750" y="15625"/>
                </a:cxn>
              </a:cxnLst>
              <a:rect l="0" t="0" r="0" b="0"/>
              <a:pathLst>
                <a:path w="5689" h="7076">
                  <a:moveTo>
                    <a:pt x="246" y="1"/>
                  </a:moveTo>
                  <a:cubicBezTo>
                    <a:pt x="109" y="1"/>
                    <a:pt x="1" y="111"/>
                    <a:pt x="1" y="269"/>
                  </a:cubicBezTo>
                  <a:lnTo>
                    <a:pt x="1" y="5795"/>
                  </a:lnTo>
                  <a:cubicBezTo>
                    <a:pt x="1" y="5971"/>
                    <a:pt x="134" y="6147"/>
                    <a:pt x="293" y="6175"/>
                  </a:cubicBezTo>
                  <a:lnTo>
                    <a:pt x="5393" y="7072"/>
                  </a:lnTo>
                  <a:cubicBezTo>
                    <a:pt x="5409" y="7075"/>
                    <a:pt x="5425" y="7076"/>
                    <a:pt x="5441" y="7076"/>
                  </a:cubicBezTo>
                  <a:cubicBezTo>
                    <a:pt x="5580" y="7076"/>
                    <a:pt x="5689" y="6966"/>
                    <a:pt x="5689" y="6808"/>
                  </a:cubicBezTo>
                  <a:lnTo>
                    <a:pt x="5689" y="1282"/>
                  </a:lnTo>
                  <a:cubicBezTo>
                    <a:pt x="5689" y="1106"/>
                    <a:pt x="5555" y="944"/>
                    <a:pt x="5393" y="916"/>
                  </a:cubicBezTo>
                  <a:lnTo>
                    <a:pt x="293" y="5"/>
                  </a:lnTo>
                  <a:cubicBezTo>
                    <a:pt x="277" y="2"/>
                    <a:pt x="261" y="1"/>
                    <a:pt x="246" y="1"/>
                  </a:cubicBezTo>
                  <a:close/>
                </a:path>
              </a:pathLst>
            </a:custGeom>
            <a:solidFill>
              <a:srgbClr val="2B9E9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2" name="Google Shape;534;p46">
              <a:extLst>
                <a:ext uri="{FF2B5EF4-FFF2-40B4-BE49-F238E27FC236}">
                  <a16:creationId xmlns:a16="http://schemas.microsoft.com/office/drawing/2014/main" id="{F9A2BCF1-2062-ABFE-07DF-21CD7951B213}"/>
                </a:ext>
              </a:extLst>
            </p:cNvPr>
            <p:cNvSpPr/>
            <p:nvPr/>
          </p:nvSpPr>
          <p:spPr>
            <a:xfrm>
              <a:off x="2254200" y="4426688"/>
              <a:ext cx="141075" cy="175325"/>
            </a:xfrm>
            <a:custGeom>
              <a:avLst/>
              <a:gdLst/>
              <a:ahLst/>
              <a:cxnLst>
                <a:cxn ang="0">
                  <a:pos x="4109375" y="15625"/>
                </a:cxn>
                <a:cxn ang="0">
                  <a:pos x="15625" y="4156250"/>
                </a:cxn>
                <a:cxn ang="0">
                  <a:pos x="15625" y="89781250"/>
                </a:cxn>
                <a:cxn ang="0">
                  <a:pos x="4562500" y="95500000"/>
                </a:cxn>
                <a:cxn ang="0">
                  <a:pos x="83546875" y="109515625"/>
                </a:cxn>
                <a:cxn ang="0">
                  <a:pos x="84296875" y="109578125"/>
                </a:cxn>
                <a:cxn ang="0">
                  <a:pos x="88171875" y="105609375"/>
                </a:cxn>
                <a:cxn ang="0">
                  <a:pos x="88171875" y="19921875"/>
                </a:cxn>
                <a:cxn ang="0">
                  <a:pos x="83546875" y="14203125"/>
                </a:cxn>
                <a:cxn ang="0">
                  <a:pos x="4562500" y="31250"/>
                </a:cxn>
                <a:cxn ang="0">
                  <a:pos x="4109375" y="15625"/>
                </a:cxn>
              </a:cxnLst>
              <a:rect l="0" t="0" r="0" b="0"/>
              <a:pathLst>
                <a:path w="5643" h="7013">
                  <a:moveTo>
                    <a:pt x="263" y="1"/>
                  </a:moveTo>
                  <a:cubicBezTo>
                    <a:pt x="115" y="1"/>
                    <a:pt x="1" y="101"/>
                    <a:pt x="1" y="266"/>
                  </a:cubicBezTo>
                  <a:lnTo>
                    <a:pt x="1" y="5746"/>
                  </a:lnTo>
                  <a:cubicBezTo>
                    <a:pt x="1" y="5922"/>
                    <a:pt x="131" y="6084"/>
                    <a:pt x="292" y="6112"/>
                  </a:cubicBezTo>
                  <a:lnTo>
                    <a:pt x="5347" y="7009"/>
                  </a:lnTo>
                  <a:cubicBezTo>
                    <a:pt x="5364" y="7012"/>
                    <a:pt x="5380" y="7013"/>
                    <a:pt x="5395" y="7013"/>
                  </a:cubicBezTo>
                  <a:cubicBezTo>
                    <a:pt x="5535" y="7013"/>
                    <a:pt x="5643" y="6904"/>
                    <a:pt x="5643" y="6759"/>
                  </a:cubicBezTo>
                  <a:lnTo>
                    <a:pt x="5643" y="1275"/>
                  </a:lnTo>
                  <a:cubicBezTo>
                    <a:pt x="5643" y="1099"/>
                    <a:pt x="5509" y="941"/>
                    <a:pt x="5347" y="909"/>
                  </a:cubicBezTo>
                  <a:lnTo>
                    <a:pt x="292" y="2"/>
                  </a:lnTo>
                  <a:cubicBezTo>
                    <a:pt x="283" y="1"/>
                    <a:pt x="273" y="1"/>
                    <a:pt x="263" y="1"/>
                  </a:cubicBezTo>
                  <a:close/>
                </a:path>
              </a:pathLst>
            </a:custGeom>
            <a:solidFill>
              <a:srgbClr val="47A8A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3" name="Google Shape;535;p46">
              <a:extLst>
                <a:ext uri="{FF2B5EF4-FFF2-40B4-BE49-F238E27FC236}">
                  <a16:creationId xmlns:a16="http://schemas.microsoft.com/office/drawing/2014/main" id="{6EA232C0-83A2-A8E2-0C09-26BC8182CF3D}"/>
                </a:ext>
              </a:extLst>
            </p:cNvPr>
            <p:cNvSpPr/>
            <p:nvPr/>
          </p:nvSpPr>
          <p:spPr>
            <a:xfrm>
              <a:off x="2409850" y="4425113"/>
              <a:ext cx="142225" cy="176900"/>
            </a:xfrm>
            <a:custGeom>
              <a:avLst/>
              <a:gdLst/>
              <a:ahLst/>
              <a:cxnLst>
                <a:cxn ang="0">
                  <a:pos x="85062500" y="15625"/>
                </a:cxn>
                <a:cxn ang="0">
                  <a:pos x="84312500" y="78125"/>
                </a:cxn>
                <a:cxn ang="0">
                  <a:pos x="4625000" y="14312500"/>
                </a:cxn>
                <a:cxn ang="0">
                  <a:pos x="15625" y="20031250"/>
                </a:cxn>
                <a:cxn ang="0">
                  <a:pos x="15625" y="106375000"/>
                </a:cxn>
                <a:cxn ang="0">
                  <a:pos x="3875000" y="110562500"/>
                </a:cxn>
                <a:cxn ang="0">
                  <a:pos x="4625000" y="110500000"/>
                </a:cxn>
                <a:cxn ang="0">
                  <a:pos x="84312500" y="96484375"/>
                </a:cxn>
                <a:cxn ang="0">
                  <a:pos x="88875000" y="90546875"/>
                </a:cxn>
                <a:cxn ang="0">
                  <a:pos x="88875000" y="4203125"/>
                </a:cxn>
                <a:cxn ang="0">
                  <a:pos x="85062500" y="15625"/>
                </a:cxn>
              </a:cxnLst>
              <a:rect l="0" t="0" r="0" b="0"/>
              <a:pathLst>
                <a:path w="5689" h="7076">
                  <a:moveTo>
                    <a:pt x="5444" y="1"/>
                  </a:moveTo>
                  <a:cubicBezTo>
                    <a:pt x="5429" y="1"/>
                    <a:pt x="5413" y="2"/>
                    <a:pt x="5396" y="5"/>
                  </a:cubicBezTo>
                  <a:lnTo>
                    <a:pt x="296" y="916"/>
                  </a:lnTo>
                  <a:cubicBezTo>
                    <a:pt x="134" y="944"/>
                    <a:pt x="1" y="1106"/>
                    <a:pt x="1" y="1282"/>
                  </a:cubicBezTo>
                  <a:lnTo>
                    <a:pt x="1" y="6808"/>
                  </a:lnTo>
                  <a:cubicBezTo>
                    <a:pt x="1" y="6966"/>
                    <a:pt x="109" y="7076"/>
                    <a:pt x="248" y="7076"/>
                  </a:cubicBezTo>
                  <a:cubicBezTo>
                    <a:pt x="264" y="7076"/>
                    <a:pt x="280" y="7075"/>
                    <a:pt x="296" y="7072"/>
                  </a:cubicBezTo>
                  <a:lnTo>
                    <a:pt x="5396" y="6175"/>
                  </a:lnTo>
                  <a:cubicBezTo>
                    <a:pt x="5558" y="6147"/>
                    <a:pt x="5688" y="5971"/>
                    <a:pt x="5688" y="5795"/>
                  </a:cubicBezTo>
                  <a:lnTo>
                    <a:pt x="5688" y="269"/>
                  </a:lnTo>
                  <a:cubicBezTo>
                    <a:pt x="5688" y="111"/>
                    <a:pt x="5583" y="1"/>
                    <a:pt x="5444" y="1"/>
                  </a:cubicBezTo>
                  <a:close/>
                </a:path>
              </a:pathLst>
            </a:custGeom>
            <a:solidFill>
              <a:srgbClr val="2B9E9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4" name="Google Shape;536;p46">
              <a:extLst>
                <a:ext uri="{FF2B5EF4-FFF2-40B4-BE49-F238E27FC236}">
                  <a16:creationId xmlns:a16="http://schemas.microsoft.com/office/drawing/2014/main" id="{42024936-5BB2-C788-24F2-2362EA84A73C}"/>
                </a:ext>
              </a:extLst>
            </p:cNvPr>
            <p:cNvSpPr/>
            <p:nvPr/>
          </p:nvSpPr>
          <p:spPr>
            <a:xfrm>
              <a:off x="2409850" y="4426688"/>
              <a:ext cx="141175" cy="175325"/>
            </a:xfrm>
            <a:custGeom>
              <a:avLst/>
              <a:gdLst/>
              <a:ahLst/>
              <a:cxnLst>
                <a:cxn ang="0">
                  <a:pos x="84062500" y="15625"/>
                </a:cxn>
                <a:cxn ang="0">
                  <a:pos x="83609375" y="31250"/>
                </a:cxn>
                <a:cxn ang="0">
                  <a:pos x="4625000" y="14203125"/>
                </a:cxn>
                <a:cxn ang="0">
                  <a:pos x="15625" y="19921875"/>
                </a:cxn>
                <a:cxn ang="0">
                  <a:pos x="15625" y="105609375"/>
                </a:cxn>
                <a:cxn ang="0">
                  <a:pos x="3875000" y="109578125"/>
                </a:cxn>
                <a:cxn ang="0">
                  <a:pos x="4625000" y="109515625"/>
                </a:cxn>
                <a:cxn ang="0">
                  <a:pos x="83609375" y="95500000"/>
                </a:cxn>
                <a:cxn ang="0">
                  <a:pos x="88218750" y="89781250"/>
                </a:cxn>
                <a:cxn ang="0">
                  <a:pos x="88218750" y="4156250"/>
                </a:cxn>
                <a:cxn ang="0">
                  <a:pos x="84062500" y="15625"/>
                </a:cxn>
              </a:cxnLst>
              <a:rect l="0" t="0" r="0" b="0"/>
              <a:pathLst>
                <a:path w="5647" h="7013">
                  <a:moveTo>
                    <a:pt x="5380" y="1"/>
                  </a:moveTo>
                  <a:cubicBezTo>
                    <a:pt x="5370" y="1"/>
                    <a:pt x="5361" y="1"/>
                    <a:pt x="5351" y="2"/>
                  </a:cubicBezTo>
                  <a:lnTo>
                    <a:pt x="296" y="909"/>
                  </a:lnTo>
                  <a:cubicBezTo>
                    <a:pt x="134" y="941"/>
                    <a:pt x="1" y="1099"/>
                    <a:pt x="1" y="1275"/>
                  </a:cubicBezTo>
                  <a:lnTo>
                    <a:pt x="1" y="6759"/>
                  </a:lnTo>
                  <a:cubicBezTo>
                    <a:pt x="1" y="6904"/>
                    <a:pt x="109" y="7013"/>
                    <a:pt x="248" y="7013"/>
                  </a:cubicBezTo>
                  <a:cubicBezTo>
                    <a:pt x="264" y="7013"/>
                    <a:pt x="280" y="7012"/>
                    <a:pt x="296" y="7009"/>
                  </a:cubicBezTo>
                  <a:lnTo>
                    <a:pt x="5351" y="6112"/>
                  </a:lnTo>
                  <a:cubicBezTo>
                    <a:pt x="5512" y="6084"/>
                    <a:pt x="5646" y="5922"/>
                    <a:pt x="5646" y="5746"/>
                  </a:cubicBezTo>
                  <a:lnTo>
                    <a:pt x="5646" y="266"/>
                  </a:lnTo>
                  <a:cubicBezTo>
                    <a:pt x="5646" y="101"/>
                    <a:pt x="5528" y="1"/>
                    <a:pt x="5380" y="1"/>
                  </a:cubicBezTo>
                  <a:close/>
                </a:path>
              </a:pathLst>
            </a:custGeom>
            <a:solidFill>
              <a:srgbClr val="47A8A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5" name="Google Shape;537;p46">
              <a:extLst>
                <a:ext uri="{FF2B5EF4-FFF2-40B4-BE49-F238E27FC236}">
                  <a16:creationId xmlns:a16="http://schemas.microsoft.com/office/drawing/2014/main" id="{C4897F17-427A-471D-57E8-84536E22D5C5}"/>
                </a:ext>
              </a:extLst>
            </p:cNvPr>
            <p:cNvSpPr/>
            <p:nvPr/>
          </p:nvSpPr>
          <p:spPr>
            <a:xfrm>
              <a:off x="2389350" y="4449413"/>
              <a:ext cx="27125" cy="153900"/>
            </a:xfrm>
            <a:custGeom>
              <a:avLst/>
              <a:gdLst/>
              <a:ahLst/>
              <a:cxnLst>
                <a:cxn ang="0">
                  <a:pos x="2546875" y="0"/>
                </a:cxn>
                <a:cxn ang="0">
                  <a:pos x="15625" y="2312500"/>
                </a:cxn>
                <a:cxn ang="0">
                  <a:pos x="15625" y="93937500"/>
                </a:cxn>
                <a:cxn ang="0">
                  <a:pos x="2546875" y="96187500"/>
                </a:cxn>
                <a:cxn ang="0">
                  <a:pos x="14687500" y="96187500"/>
                </a:cxn>
                <a:cxn ang="0">
                  <a:pos x="16937500" y="93937500"/>
                </a:cxn>
                <a:cxn ang="0">
                  <a:pos x="16937500" y="2312500"/>
                </a:cxn>
                <a:cxn ang="0">
                  <a:pos x="14687500" y="0"/>
                </a:cxn>
                <a:cxn ang="0">
                  <a:pos x="2546875" y="0"/>
                </a:cxn>
              </a:cxnLst>
              <a:rect l="0" t="0" r="0" b="0"/>
              <a:pathLst>
                <a:path w="1085" h="6156">
                  <a:moveTo>
                    <a:pt x="163" y="0"/>
                  </a:moveTo>
                  <a:cubicBezTo>
                    <a:pt x="75" y="0"/>
                    <a:pt x="1" y="60"/>
                    <a:pt x="1" y="148"/>
                  </a:cubicBezTo>
                  <a:lnTo>
                    <a:pt x="1" y="6012"/>
                  </a:lnTo>
                  <a:cubicBezTo>
                    <a:pt x="1" y="6082"/>
                    <a:pt x="75" y="6156"/>
                    <a:pt x="163" y="6156"/>
                  </a:cubicBezTo>
                  <a:lnTo>
                    <a:pt x="940" y="6156"/>
                  </a:lnTo>
                  <a:cubicBezTo>
                    <a:pt x="1028" y="6156"/>
                    <a:pt x="1084" y="6082"/>
                    <a:pt x="1084" y="6012"/>
                  </a:cubicBezTo>
                  <a:lnTo>
                    <a:pt x="1084" y="148"/>
                  </a:lnTo>
                  <a:cubicBezTo>
                    <a:pt x="1084" y="60"/>
                    <a:pt x="1028" y="0"/>
                    <a:pt x="940" y="0"/>
                  </a:cubicBezTo>
                  <a:lnTo>
                    <a:pt x="163" y="0"/>
                  </a:lnTo>
                  <a:close/>
                </a:path>
              </a:pathLst>
            </a:custGeom>
            <a:solidFill>
              <a:srgbClr val="2B9E9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6" name="Google Shape;538;p46">
              <a:extLst>
                <a:ext uri="{FF2B5EF4-FFF2-40B4-BE49-F238E27FC236}">
                  <a16:creationId xmlns:a16="http://schemas.microsoft.com/office/drawing/2014/main" id="{EA426587-27B2-014F-A528-BAAD47F087B7}"/>
                </a:ext>
              </a:extLst>
            </p:cNvPr>
            <p:cNvSpPr/>
            <p:nvPr/>
          </p:nvSpPr>
          <p:spPr>
            <a:xfrm>
              <a:off x="2240225" y="4489738"/>
              <a:ext cx="34500" cy="47100"/>
            </a:xfrm>
            <a:custGeom>
              <a:avLst/>
              <a:gdLst/>
              <a:ahLst/>
              <a:cxnLst>
                <a:cxn ang="0">
                  <a:pos x="9109375" y="0"/>
                </a:cxn>
                <a:cxn ang="0">
                  <a:pos x="2750000" y="6406250"/>
                </a:cxn>
                <a:cxn ang="0">
                  <a:pos x="3468750" y="25859375"/>
                </a:cxn>
                <a:cxn ang="0">
                  <a:pos x="12015625" y="29421875"/>
                </a:cxn>
                <a:cxn ang="0">
                  <a:pos x="20171875" y="26796875"/>
                </a:cxn>
                <a:cxn ang="0">
                  <a:pos x="9718750" y="23406250"/>
                </a:cxn>
                <a:cxn ang="0">
                  <a:pos x="9718750" y="23406250"/>
                </a:cxn>
                <a:cxn ang="0">
                  <a:pos x="11828125" y="23437500"/>
                </a:cxn>
                <a:cxn ang="0">
                  <a:pos x="21328125" y="20859375"/>
                </a:cxn>
                <a:cxn ang="0">
                  <a:pos x="8968750" y="17390625"/>
                </a:cxn>
                <a:cxn ang="0">
                  <a:pos x="20390625" y="13500000"/>
                </a:cxn>
                <a:cxn ang="0">
                  <a:pos x="12734375" y="10984375"/>
                </a:cxn>
                <a:cxn ang="0">
                  <a:pos x="9484375" y="11093750"/>
                </a:cxn>
                <a:cxn ang="0">
                  <a:pos x="9484375" y="11093750"/>
                </a:cxn>
                <a:cxn ang="0">
                  <a:pos x="20390625" y="7562500"/>
                </a:cxn>
                <a:cxn ang="0">
                  <a:pos x="14000000" y="5843750"/>
                </a:cxn>
                <a:cxn ang="0">
                  <a:pos x="8468750" y="6187500"/>
                </a:cxn>
                <a:cxn ang="0">
                  <a:pos x="9406250" y="31250"/>
                </a:cxn>
                <a:cxn ang="0">
                  <a:pos x="9109375" y="0"/>
                </a:cxn>
              </a:cxnLst>
              <a:rect l="0" t="0" r="0" b="0"/>
              <a:pathLst>
                <a:path w="1380" h="1884">
                  <a:moveTo>
                    <a:pt x="583" y="0"/>
                  </a:moveTo>
                  <a:cubicBezTo>
                    <a:pt x="409" y="0"/>
                    <a:pt x="176" y="410"/>
                    <a:pt x="176" y="410"/>
                  </a:cubicBezTo>
                  <a:cubicBezTo>
                    <a:pt x="176" y="410"/>
                    <a:pt x="0" y="1303"/>
                    <a:pt x="222" y="1655"/>
                  </a:cubicBezTo>
                  <a:cubicBezTo>
                    <a:pt x="319" y="1822"/>
                    <a:pt x="547" y="1883"/>
                    <a:pt x="769" y="1883"/>
                  </a:cubicBezTo>
                  <a:cubicBezTo>
                    <a:pt x="1015" y="1883"/>
                    <a:pt x="1252" y="1807"/>
                    <a:pt x="1291" y="1715"/>
                  </a:cubicBezTo>
                  <a:cubicBezTo>
                    <a:pt x="1345" y="1544"/>
                    <a:pt x="743" y="1504"/>
                    <a:pt x="622" y="1498"/>
                  </a:cubicBezTo>
                  <a:cubicBezTo>
                    <a:pt x="648" y="1499"/>
                    <a:pt x="697" y="1500"/>
                    <a:pt x="757" y="1500"/>
                  </a:cubicBezTo>
                  <a:cubicBezTo>
                    <a:pt x="977" y="1500"/>
                    <a:pt x="1355" y="1479"/>
                    <a:pt x="1365" y="1335"/>
                  </a:cubicBezTo>
                  <a:cubicBezTo>
                    <a:pt x="1379" y="1127"/>
                    <a:pt x="574" y="1113"/>
                    <a:pt x="574" y="1113"/>
                  </a:cubicBezTo>
                  <a:cubicBezTo>
                    <a:pt x="574" y="1113"/>
                    <a:pt x="1319" y="1113"/>
                    <a:pt x="1305" y="864"/>
                  </a:cubicBezTo>
                  <a:cubicBezTo>
                    <a:pt x="1297" y="732"/>
                    <a:pt x="1038" y="703"/>
                    <a:pt x="815" y="703"/>
                  </a:cubicBezTo>
                  <a:cubicBezTo>
                    <a:pt x="737" y="703"/>
                    <a:pt x="663" y="707"/>
                    <a:pt x="607" y="710"/>
                  </a:cubicBezTo>
                  <a:cubicBezTo>
                    <a:pt x="842" y="688"/>
                    <a:pt x="1374" y="621"/>
                    <a:pt x="1305" y="484"/>
                  </a:cubicBezTo>
                  <a:cubicBezTo>
                    <a:pt x="1268" y="396"/>
                    <a:pt x="1077" y="374"/>
                    <a:pt x="896" y="374"/>
                  </a:cubicBezTo>
                  <a:cubicBezTo>
                    <a:pt x="714" y="374"/>
                    <a:pt x="542" y="396"/>
                    <a:pt x="542" y="396"/>
                  </a:cubicBezTo>
                  <a:cubicBezTo>
                    <a:pt x="542" y="396"/>
                    <a:pt x="764" y="30"/>
                    <a:pt x="602" y="2"/>
                  </a:cubicBezTo>
                  <a:cubicBezTo>
                    <a:pt x="596" y="1"/>
                    <a:pt x="589" y="0"/>
                    <a:pt x="583" y="0"/>
                  </a:cubicBezTo>
                  <a:close/>
                </a:path>
              </a:pathLst>
            </a:custGeom>
            <a:solidFill>
              <a:srgbClr val="FCB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7" name="Google Shape;539;p46">
              <a:extLst>
                <a:ext uri="{FF2B5EF4-FFF2-40B4-BE49-F238E27FC236}">
                  <a16:creationId xmlns:a16="http://schemas.microsoft.com/office/drawing/2014/main" id="{3F9A318A-6847-DE20-36FD-56C1752DCE6D}"/>
                </a:ext>
              </a:extLst>
            </p:cNvPr>
            <p:cNvSpPr/>
            <p:nvPr/>
          </p:nvSpPr>
          <p:spPr>
            <a:xfrm>
              <a:off x="2532250" y="4489738"/>
              <a:ext cx="34150" cy="47100"/>
            </a:xfrm>
            <a:custGeom>
              <a:avLst/>
              <a:gdLst/>
              <a:ahLst/>
              <a:cxnLst>
                <a:cxn ang="0">
                  <a:pos x="12234375" y="0"/>
                </a:cxn>
                <a:cxn ang="0">
                  <a:pos x="11937500" y="31250"/>
                </a:cxn>
                <a:cxn ang="0">
                  <a:pos x="12828125" y="6187500"/>
                </a:cxn>
                <a:cxn ang="0">
                  <a:pos x="7312500" y="5843750"/>
                </a:cxn>
                <a:cxn ang="0">
                  <a:pos x="953125" y="7562500"/>
                </a:cxn>
                <a:cxn ang="0">
                  <a:pos x="11937500" y="11109375"/>
                </a:cxn>
                <a:cxn ang="0">
                  <a:pos x="11937500" y="11109375"/>
                </a:cxn>
                <a:cxn ang="0">
                  <a:pos x="8609375" y="10984375"/>
                </a:cxn>
                <a:cxn ang="0">
                  <a:pos x="953125" y="13500000"/>
                </a:cxn>
                <a:cxn ang="0">
                  <a:pos x="12593750" y="17390625"/>
                </a:cxn>
                <a:cxn ang="0">
                  <a:pos x="15625" y="20859375"/>
                </a:cxn>
                <a:cxn ang="0">
                  <a:pos x="9515625" y="23437500"/>
                </a:cxn>
                <a:cxn ang="0">
                  <a:pos x="11640625" y="23406250"/>
                </a:cxn>
                <a:cxn ang="0">
                  <a:pos x="11640625" y="23406250"/>
                </a:cxn>
                <a:cxn ang="0">
                  <a:pos x="1390625" y="26796875"/>
                </a:cxn>
                <a:cxn ang="0">
                  <a:pos x="9390625" y="29421875"/>
                </a:cxn>
                <a:cxn ang="0">
                  <a:pos x="18093750" y="25859375"/>
                </a:cxn>
                <a:cxn ang="0">
                  <a:pos x="18812500" y="6406250"/>
                </a:cxn>
                <a:cxn ang="0">
                  <a:pos x="12234375" y="0"/>
                </a:cxn>
              </a:cxnLst>
              <a:rect l="0" t="0" r="0" b="0"/>
              <a:pathLst>
                <a:path w="1366" h="1884">
                  <a:moveTo>
                    <a:pt x="783" y="0"/>
                  </a:moveTo>
                  <a:cubicBezTo>
                    <a:pt x="777" y="0"/>
                    <a:pt x="770" y="1"/>
                    <a:pt x="764" y="2"/>
                  </a:cubicBezTo>
                  <a:cubicBezTo>
                    <a:pt x="602" y="30"/>
                    <a:pt x="821" y="396"/>
                    <a:pt x="821" y="396"/>
                  </a:cubicBezTo>
                  <a:cubicBezTo>
                    <a:pt x="821" y="396"/>
                    <a:pt x="649" y="374"/>
                    <a:pt x="468" y="374"/>
                  </a:cubicBezTo>
                  <a:cubicBezTo>
                    <a:pt x="288" y="374"/>
                    <a:pt x="98" y="396"/>
                    <a:pt x="61" y="484"/>
                  </a:cubicBezTo>
                  <a:cubicBezTo>
                    <a:pt x="3" y="622"/>
                    <a:pt x="535" y="689"/>
                    <a:pt x="764" y="711"/>
                  </a:cubicBezTo>
                  <a:cubicBezTo>
                    <a:pt x="707" y="707"/>
                    <a:pt x="631" y="703"/>
                    <a:pt x="551" y="703"/>
                  </a:cubicBezTo>
                  <a:cubicBezTo>
                    <a:pt x="328" y="703"/>
                    <a:pt x="69" y="732"/>
                    <a:pt x="61" y="864"/>
                  </a:cubicBezTo>
                  <a:cubicBezTo>
                    <a:pt x="61" y="1113"/>
                    <a:pt x="806" y="1113"/>
                    <a:pt x="806" y="1113"/>
                  </a:cubicBezTo>
                  <a:cubicBezTo>
                    <a:pt x="806" y="1113"/>
                    <a:pt x="1" y="1127"/>
                    <a:pt x="1" y="1335"/>
                  </a:cubicBezTo>
                  <a:cubicBezTo>
                    <a:pt x="11" y="1479"/>
                    <a:pt x="389" y="1500"/>
                    <a:pt x="609" y="1500"/>
                  </a:cubicBezTo>
                  <a:cubicBezTo>
                    <a:pt x="671" y="1500"/>
                    <a:pt x="720" y="1499"/>
                    <a:pt x="745" y="1498"/>
                  </a:cubicBezTo>
                  <a:cubicBezTo>
                    <a:pt x="631" y="1504"/>
                    <a:pt x="35" y="1543"/>
                    <a:pt x="89" y="1715"/>
                  </a:cubicBezTo>
                  <a:cubicBezTo>
                    <a:pt x="120" y="1807"/>
                    <a:pt x="354" y="1883"/>
                    <a:pt x="601" y="1883"/>
                  </a:cubicBezTo>
                  <a:cubicBezTo>
                    <a:pt x="823" y="1883"/>
                    <a:pt x="1055" y="1822"/>
                    <a:pt x="1158" y="1655"/>
                  </a:cubicBezTo>
                  <a:cubicBezTo>
                    <a:pt x="1366" y="1303"/>
                    <a:pt x="1204" y="410"/>
                    <a:pt x="1204" y="410"/>
                  </a:cubicBezTo>
                  <a:cubicBezTo>
                    <a:pt x="1204" y="410"/>
                    <a:pt x="958" y="0"/>
                    <a:pt x="783" y="0"/>
                  </a:cubicBezTo>
                  <a:close/>
                </a:path>
              </a:pathLst>
            </a:custGeom>
            <a:solidFill>
              <a:srgbClr val="FCBCB1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8" name="Google Shape;540;p46">
              <a:extLst>
                <a:ext uri="{FF2B5EF4-FFF2-40B4-BE49-F238E27FC236}">
                  <a16:creationId xmlns:a16="http://schemas.microsoft.com/office/drawing/2014/main" id="{3BE63A38-4836-B78B-C780-1D1730B08332}"/>
                </a:ext>
              </a:extLst>
            </p:cNvPr>
            <p:cNvSpPr/>
            <p:nvPr/>
          </p:nvSpPr>
          <p:spPr>
            <a:xfrm>
              <a:off x="2508775" y="4452163"/>
              <a:ext cx="31950" cy="30700"/>
            </a:xfrm>
            <a:custGeom>
              <a:avLst/>
              <a:gdLst/>
              <a:ahLst/>
              <a:cxnLst>
                <a:cxn ang="0">
                  <a:pos x="11171875" y="15625"/>
                </a:cxn>
                <a:cxn ang="0">
                  <a:pos x="9906250" y="593750"/>
                </a:cxn>
                <a:cxn ang="0">
                  <a:pos x="7593750" y="3781250"/>
                </a:cxn>
                <a:cxn ang="0">
                  <a:pos x="6218750" y="4500000"/>
                </a:cxn>
                <a:cxn ang="0">
                  <a:pos x="2093750" y="4281250"/>
                </a:cxn>
                <a:cxn ang="0">
                  <a:pos x="718750" y="6750000"/>
                </a:cxn>
                <a:cxn ang="0">
                  <a:pos x="3250000" y="10000000"/>
                </a:cxn>
                <a:cxn ang="0">
                  <a:pos x="3250000" y="11593750"/>
                </a:cxn>
                <a:cxn ang="0">
                  <a:pos x="1875000" y="15265625"/>
                </a:cxn>
                <a:cxn ang="0">
                  <a:pos x="3390625" y="17390625"/>
                </a:cxn>
                <a:cxn ang="0">
                  <a:pos x="3906250" y="17296875"/>
                </a:cxn>
                <a:cxn ang="0">
                  <a:pos x="7812500" y="16156250"/>
                </a:cxn>
                <a:cxn ang="0">
                  <a:pos x="8390625" y="16000000"/>
                </a:cxn>
                <a:cxn ang="0">
                  <a:pos x="9187500" y="16375000"/>
                </a:cxn>
                <a:cxn ang="0">
                  <a:pos x="12375000" y="18890625"/>
                </a:cxn>
                <a:cxn ang="0">
                  <a:pos x="13218750" y="19187500"/>
                </a:cxn>
                <a:cxn ang="0">
                  <a:pos x="14687500" y="17750000"/>
                </a:cxn>
                <a:cxn ang="0">
                  <a:pos x="14906250" y="13625000"/>
                </a:cxn>
                <a:cxn ang="0">
                  <a:pos x="15625000" y="12250000"/>
                </a:cxn>
                <a:cxn ang="0">
                  <a:pos x="19031250" y="10218750"/>
                </a:cxn>
                <a:cxn ang="0">
                  <a:pos x="18593750" y="7468750"/>
                </a:cxn>
                <a:cxn ang="0">
                  <a:pos x="14687500" y="6093750"/>
                </a:cxn>
                <a:cxn ang="0">
                  <a:pos x="13750000" y="4937500"/>
                </a:cxn>
                <a:cxn ang="0">
                  <a:pos x="12656250" y="1031250"/>
                </a:cxn>
                <a:cxn ang="0">
                  <a:pos x="11171875" y="15625"/>
                </a:cxn>
              </a:cxnLst>
              <a:rect l="0" t="0" r="0" b="0"/>
              <a:pathLst>
                <a:path w="1278" h="1228">
                  <a:moveTo>
                    <a:pt x="715" y="1"/>
                  </a:moveTo>
                  <a:cubicBezTo>
                    <a:pt x="687" y="1"/>
                    <a:pt x="658" y="13"/>
                    <a:pt x="634" y="38"/>
                  </a:cubicBezTo>
                  <a:lnTo>
                    <a:pt x="486" y="242"/>
                  </a:lnTo>
                  <a:cubicBezTo>
                    <a:pt x="458" y="274"/>
                    <a:pt x="426" y="288"/>
                    <a:pt x="398" y="288"/>
                  </a:cubicBezTo>
                  <a:lnTo>
                    <a:pt x="134" y="274"/>
                  </a:lnTo>
                  <a:cubicBezTo>
                    <a:pt x="61" y="274"/>
                    <a:pt x="1" y="362"/>
                    <a:pt x="46" y="432"/>
                  </a:cubicBezTo>
                  <a:lnTo>
                    <a:pt x="208" y="640"/>
                  </a:lnTo>
                  <a:cubicBezTo>
                    <a:pt x="222" y="668"/>
                    <a:pt x="222" y="696"/>
                    <a:pt x="208" y="742"/>
                  </a:cubicBezTo>
                  <a:lnTo>
                    <a:pt x="120" y="977"/>
                  </a:lnTo>
                  <a:cubicBezTo>
                    <a:pt x="93" y="1038"/>
                    <a:pt x="145" y="1113"/>
                    <a:pt x="217" y="1113"/>
                  </a:cubicBezTo>
                  <a:cubicBezTo>
                    <a:pt x="228" y="1113"/>
                    <a:pt x="239" y="1111"/>
                    <a:pt x="250" y="1107"/>
                  </a:cubicBezTo>
                  <a:lnTo>
                    <a:pt x="500" y="1034"/>
                  </a:lnTo>
                  <a:cubicBezTo>
                    <a:pt x="512" y="1028"/>
                    <a:pt x="524" y="1024"/>
                    <a:pt x="537" y="1024"/>
                  </a:cubicBezTo>
                  <a:cubicBezTo>
                    <a:pt x="554" y="1024"/>
                    <a:pt x="572" y="1031"/>
                    <a:pt x="588" y="1048"/>
                  </a:cubicBezTo>
                  <a:lnTo>
                    <a:pt x="792" y="1209"/>
                  </a:lnTo>
                  <a:cubicBezTo>
                    <a:pt x="809" y="1222"/>
                    <a:pt x="827" y="1228"/>
                    <a:pt x="846" y="1228"/>
                  </a:cubicBezTo>
                  <a:cubicBezTo>
                    <a:pt x="894" y="1228"/>
                    <a:pt x="940" y="1189"/>
                    <a:pt x="940" y="1136"/>
                  </a:cubicBezTo>
                  <a:lnTo>
                    <a:pt x="954" y="872"/>
                  </a:lnTo>
                  <a:cubicBezTo>
                    <a:pt x="954" y="844"/>
                    <a:pt x="968" y="815"/>
                    <a:pt x="1000" y="784"/>
                  </a:cubicBezTo>
                  <a:lnTo>
                    <a:pt x="1218" y="654"/>
                  </a:lnTo>
                  <a:cubicBezTo>
                    <a:pt x="1278" y="594"/>
                    <a:pt x="1264" y="492"/>
                    <a:pt x="1190" y="478"/>
                  </a:cubicBezTo>
                  <a:lnTo>
                    <a:pt x="940" y="390"/>
                  </a:lnTo>
                  <a:cubicBezTo>
                    <a:pt x="912" y="376"/>
                    <a:pt x="880" y="362"/>
                    <a:pt x="880" y="316"/>
                  </a:cubicBezTo>
                  <a:lnTo>
                    <a:pt x="810" y="66"/>
                  </a:lnTo>
                  <a:cubicBezTo>
                    <a:pt x="791" y="23"/>
                    <a:pt x="754" y="1"/>
                    <a:pt x="715" y="1"/>
                  </a:cubicBezTo>
                  <a:close/>
                </a:path>
              </a:pathLst>
            </a:custGeom>
            <a:solidFill>
              <a:srgbClr val="FEE38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69" name="Google Shape;541;p46">
              <a:extLst>
                <a:ext uri="{FF2B5EF4-FFF2-40B4-BE49-F238E27FC236}">
                  <a16:creationId xmlns:a16="http://schemas.microsoft.com/office/drawing/2014/main" id="{836A163F-9EBA-E257-A9E4-414600780EAD}"/>
                </a:ext>
              </a:extLst>
            </p:cNvPr>
            <p:cNvSpPr/>
            <p:nvPr/>
          </p:nvSpPr>
          <p:spPr>
            <a:xfrm>
              <a:off x="2276250" y="4541613"/>
              <a:ext cx="31800" cy="30850"/>
            </a:xfrm>
            <a:custGeom>
              <a:avLst/>
              <a:gdLst/>
              <a:ahLst/>
              <a:cxnLst>
                <a:cxn ang="0">
                  <a:pos x="11156250" y="0"/>
                </a:cxn>
                <a:cxn ang="0">
                  <a:pos x="9812500" y="578125"/>
                </a:cxn>
                <a:cxn ang="0">
                  <a:pos x="7500000" y="3984375"/>
                </a:cxn>
                <a:cxn ang="0">
                  <a:pos x="6125000" y="4437500"/>
                </a:cxn>
                <a:cxn ang="0">
                  <a:pos x="2000000" y="4437500"/>
                </a:cxn>
                <a:cxn ang="0">
                  <a:pos x="1781250" y="4406250"/>
                </a:cxn>
                <a:cxn ang="0">
                  <a:pos x="625000" y="6734375"/>
                </a:cxn>
                <a:cxn ang="0">
                  <a:pos x="3156250" y="10203125"/>
                </a:cxn>
                <a:cxn ang="0">
                  <a:pos x="3375000" y="11578125"/>
                </a:cxn>
                <a:cxn ang="0">
                  <a:pos x="1781250" y="15421875"/>
                </a:cxn>
                <a:cxn ang="0">
                  <a:pos x="3218750" y="17390625"/>
                </a:cxn>
                <a:cxn ang="0">
                  <a:pos x="3812500" y="17296875"/>
                </a:cxn>
                <a:cxn ang="0">
                  <a:pos x="7718750" y="16140625"/>
                </a:cxn>
                <a:cxn ang="0">
                  <a:pos x="8140625" y="16046875"/>
                </a:cxn>
                <a:cxn ang="0">
                  <a:pos x="9093750" y="16359375"/>
                </a:cxn>
                <a:cxn ang="0">
                  <a:pos x="12328125" y="18890625"/>
                </a:cxn>
                <a:cxn ang="0">
                  <a:pos x="13171875" y="19265625"/>
                </a:cxn>
                <a:cxn ang="0">
                  <a:pos x="14812500" y="17734375"/>
                </a:cxn>
                <a:cxn ang="0">
                  <a:pos x="14812500" y="13609375"/>
                </a:cxn>
                <a:cxn ang="0">
                  <a:pos x="15515625" y="12453125"/>
                </a:cxn>
                <a:cxn ang="0">
                  <a:pos x="18921875" y="10203125"/>
                </a:cxn>
                <a:cxn ang="0">
                  <a:pos x="18484375" y="7453125"/>
                </a:cxn>
                <a:cxn ang="0">
                  <a:pos x="14593750" y="6078125"/>
                </a:cxn>
                <a:cxn ang="0">
                  <a:pos x="13703125" y="5140625"/>
                </a:cxn>
                <a:cxn ang="0">
                  <a:pos x="12546875" y="1031250"/>
                </a:cxn>
                <a:cxn ang="0">
                  <a:pos x="11156250" y="0"/>
                </a:cxn>
              </a:cxnLst>
              <a:rect l="0" t="0" r="0" b="0"/>
              <a:pathLst>
                <a:path w="1272" h="1234">
                  <a:moveTo>
                    <a:pt x="714" y="0"/>
                  </a:moveTo>
                  <a:cubicBezTo>
                    <a:pt x="684" y="0"/>
                    <a:pt x="651" y="12"/>
                    <a:pt x="628" y="37"/>
                  </a:cubicBezTo>
                  <a:lnTo>
                    <a:pt x="480" y="255"/>
                  </a:lnTo>
                  <a:cubicBezTo>
                    <a:pt x="452" y="270"/>
                    <a:pt x="420" y="284"/>
                    <a:pt x="392" y="284"/>
                  </a:cubicBezTo>
                  <a:lnTo>
                    <a:pt x="128" y="284"/>
                  </a:lnTo>
                  <a:cubicBezTo>
                    <a:pt x="123" y="283"/>
                    <a:pt x="119" y="282"/>
                    <a:pt x="114" y="282"/>
                  </a:cubicBezTo>
                  <a:cubicBezTo>
                    <a:pt x="47" y="282"/>
                    <a:pt x="1" y="375"/>
                    <a:pt x="40" y="431"/>
                  </a:cubicBezTo>
                  <a:lnTo>
                    <a:pt x="202" y="653"/>
                  </a:lnTo>
                  <a:cubicBezTo>
                    <a:pt x="216" y="667"/>
                    <a:pt x="216" y="709"/>
                    <a:pt x="216" y="741"/>
                  </a:cubicBezTo>
                  <a:lnTo>
                    <a:pt x="114" y="987"/>
                  </a:lnTo>
                  <a:cubicBezTo>
                    <a:pt x="90" y="1050"/>
                    <a:pt x="137" y="1113"/>
                    <a:pt x="206" y="1113"/>
                  </a:cubicBezTo>
                  <a:cubicBezTo>
                    <a:pt x="218" y="1113"/>
                    <a:pt x="231" y="1111"/>
                    <a:pt x="244" y="1107"/>
                  </a:cubicBezTo>
                  <a:lnTo>
                    <a:pt x="494" y="1033"/>
                  </a:lnTo>
                  <a:cubicBezTo>
                    <a:pt x="503" y="1029"/>
                    <a:pt x="512" y="1027"/>
                    <a:pt x="521" y="1027"/>
                  </a:cubicBezTo>
                  <a:cubicBezTo>
                    <a:pt x="542" y="1027"/>
                    <a:pt x="562" y="1037"/>
                    <a:pt x="582" y="1047"/>
                  </a:cubicBezTo>
                  <a:lnTo>
                    <a:pt x="789" y="1209"/>
                  </a:lnTo>
                  <a:cubicBezTo>
                    <a:pt x="805" y="1226"/>
                    <a:pt x="824" y="1233"/>
                    <a:pt x="843" y="1233"/>
                  </a:cubicBezTo>
                  <a:cubicBezTo>
                    <a:pt x="890" y="1233"/>
                    <a:pt x="938" y="1188"/>
                    <a:pt x="948" y="1135"/>
                  </a:cubicBezTo>
                  <a:lnTo>
                    <a:pt x="948" y="871"/>
                  </a:lnTo>
                  <a:cubicBezTo>
                    <a:pt x="948" y="843"/>
                    <a:pt x="965" y="811"/>
                    <a:pt x="993" y="797"/>
                  </a:cubicBezTo>
                  <a:lnTo>
                    <a:pt x="1211" y="653"/>
                  </a:lnTo>
                  <a:cubicBezTo>
                    <a:pt x="1271" y="607"/>
                    <a:pt x="1257" y="505"/>
                    <a:pt x="1183" y="477"/>
                  </a:cubicBezTo>
                  <a:lnTo>
                    <a:pt x="934" y="389"/>
                  </a:lnTo>
                  <a:cubicBezTo>
                    <a:pt x="905" y="372"/>
                    <a:pt x="877" y="357"/>
                    <a:pt x="877" y="329"/>
                  </a:cubicBezTo>
                  <a:lnTo>
                    <a:pt x="803" y="66"/>
                  </a:lnTo>
                  <a:cubicBezTo>
                    <a:pt x="795" y="23"/>
                    <a:pt x="757" y="0"/>
                    <a:pt x="714" y="0"/>
                  </a:cubicBezTo>
                  <a:close/>
                </a:path>
              </a:pathLst>
            </a:custGeom>
            <a:solidFill>
              <a:srgbClr val="FEE38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0" name="Google Shape;542;p46">
              <a:extLst>
                <a:ext uri="{FF2B5EF4-FFF2-40B4-BE49-F238E27FC236}">
                  <a16:creationId xmlns:a16="http://schemas.microsoft.com/office/drawing/2014/main" id="{B0545D52-0BED-DE6C-6580-04380F6FDAB5}"/>
                </a:ext>
              </a:extLst>
            </p:cNvPr>
            <p:cNvSpPr/>
            <p:nvPr/>
          </p:nvSpPr>
          <p:spPr>
            <a:xfrm>
              <a:off x="2466300" y="4446688"/>
              <a:ext cx="31525" cy="30700"/>
            </a:xfrm>
            <a:custGeom>
              <a:avLst/>
              <a:gdLst/>
              <a:ahLst/>
              <a:cxnLst>
                <a:cxn ang="0">
                  <a:pos x="11031250" y="15625"/>
                </a:cxn>
                <a:cxn ang="0">
                  <a:pos x="9843750" y="546875"/>
                </a:cxn>
                <a:cxn ang="0">
                  <a:pos x="7328125" y="3796875"/>
                </a:cxn>
                <a:cxn ang="0">
                  <a:pos x="5953125" y="4453125"/>
                </a:cxn>
                <a:cxn ang="0">
                  <a:pos x="1828125" y="4234375"/>
                </a:cxn>
                <a:cxn ang="0">
                  <a:pos x="734375" y="6765625"/>
                </a:cxn>
                <a:cxn ang="0">
                  <a:pos x="2984375" y="9953125"/>
                </a:cxn>
                <a:cxn ang="0">
                  <a:pos x="3203125" y="11328125"/>
                </a:cxn>
                <a:cxn ang="0">
                  <a:pos x="1828125" y="15234375"/>
                </a:cxn>
                <a:cxn ang="0">
                  <a:pos x="3250000" y="17406250"/>
                </a:cxn>
                <a:cxn ang="0">
                  <a:pos x="3687500" y="17312500"/>
                </a:cxn>
                <a:cxn ang="0">
                  <a:pos x="7593750" y="16156250"/>
                </a:cxn>
                <a:cxn ang="0">
                  <a:pos x="8140625" y="16015625"/>
                </a:cxn>
                <a:cxn ang="0">
                  <a:pos x="8968750" y="16390625"/>
                </a:cxn>
                <a:cxn ang="0">
                  <a:pos x="12156250" y="18906250"/>
                </a:cxn>
                <a:cxn ang="0">
                  <a:pos x="13031250" y="19171875"/>
                </a:cxn>
                <a:cxn ang="0">
                  <a:pos x="14687500" y="17750000"/>
                </a:cxn>
                <a:cxn ang="0">
                  <a:pos x="14687500" y="13640625"/>
                </a:cxn>
                <a:cxn ang="0">
                  <a:pos x="15343750" y="12265625"/>
                </a:cxn>
                <a:cxn ang="0">
                  <a:pos x="18812500" y="9953125"/>
                </a:cxn>
                <a:cxn ang="0">
                  <a:pos x="18312500" y="7421875"/>
                </a:cxn>
                <a:cxn ang="0">
                  <a:pos x="14468750" y="6046875"/>
                </a:cxn>
                <a:cxn ang="0">
                  <a:pos x="13531250" y="4953125"/>
                </a:cxn>
                <a:cxn ang="0">
                  <a:pos x="12375000" y="1046875"/>
                </a:cxn>
                <a:cxn ang="0">
                  <a:pos x="11031250" y="15625"/>
                </a:cxn>
              </a:cxnLst>
              <a:rect l="0" t="0" r="0" b="0"/>
              <a:pathLst>
                <a:path w="1261" h="1228">
                  <a:moveTo>
                    <a:pt x="706" y="1"/>
                  </a:moveTo>
                  <a:cubicBezTo>
                    <a:pt x="678" y="1"/>
                    <a:pt x="649" y="12"/>
                    <a:pt x="630" y="35"/>
                  </a:cubicBezTo>
                  <a:lnTo>
                    <a:pt x="469" y="243"/>
                  </a:lnTo>
                  <a:cubicBezTo>
                    <a:pt x="455" y="271"/>
                    <a:pt x="412" y="285"/>
                    <a:pt x="381" y="285"/>
                  </a:cubicBezTo>
                  <a:lnTo>
                    <a:pt x="117" y="271"/>
                  </a:lnTo>
                  <a:cubicBezTo>
                    <a:pt x="47" y="271"/>
                    <a:pt x="1" y="359"/>
                    <a:pt x="47" y="433"/>
                  </a:cubicBezTo>
                  <a:lnTo>
                    <a:pt x="191" y="637"/>
                  </a:lnTo>
                  <a:cubicBezTo>
                    <a:pt x="205" y="669"/>
                    <a:pt x="222" y="697"/>
                    <a:pt x="205" y="725"/>
                  </a:cubicBezTo>
                  <a:lnTo>
                    <a:pt x="117" y="975"/>
                  </a:lnTo>
                  <a:cubicBezTo>
                    <a:pt x="92" y="1039"/>
                    <a:pt x="145" y="1114"/>
                    <a:pt x="208" y="1114"/>
                  </a:cubicBezTo>
                  <a:cubicBezTo>
                    <a:pt x="217" y="1114"/>
                    <a:pt x="227" y="1112"/>
                    <a:pt x="236" y="1108"/>
                  </a:cubicBezTo>
                  <a:lnTo>
                    <a:pt x="486" y="1034"/>
                  </a:lnTo>
                  <a:cubicBezTo>
                    <a:pt x="498" y="1029"/>
                    <a:pt x="510" y="1025"/>
                    <a:pt x="521" y="1025"/>
                  </a:cubicBezTo>
                  <a:cubicBezTo>
                    <a:pt x="538" y="1025"/>
                    <a:pt x="556" y="1032"/>
                    <a:pt x="574" y="1049"/>
                  </a:cubicBezTo>
                  <a:lnTo>
                    <a:pt x="778" y="1210"/>
                  </a:lnTo>
                  <a:cubicBezTo>
                    <a:pt x="795" y="1222"/>
                    <a:pt x="814" y="1227"/>
                    <a:pt x="834" y="1227"/>
                  </a:cubicBezTo>
                  <a:cubicBezTo>
                    <a:pt x="886" y="1227"/>
                    <a:pt x="940" y="1190"/>
                    <a:pt x="940" y="1136"/>
                  </a:cubicBezTo>
                  <a:lnTo>
                    <a:pt x="940" y="873"/>
                  </a:lnTo>
                  <a:cubicBezTo>
                    <a:pt x="940" y="844"/>
                    <a:pt x="954" y="813"/>
                    <a:pt x="982" y="785"/>
                  </a:cubicBezTo>
                  <a:lnTo>
                    <a:pt x="1204" y="637"/>
                  </a:lnTo>
                  <a:cubicBezTo>
                    <a:pt x="1260" y="595"/>
                    <a:pt x="1246" y="493"/>
                    <a:pt x="1172" y="475"/>
                  </a:cubicBezTo>
                  <a:lnTo>
                    <a:pt x="926" y="387"/>
                  </a:lnTo>
                  <a:cubicBezTo>
                    <a:pt x="894" y="373"/>
                    <a:pt x="880" y="345"/>
                    <a:pt x="866" y="317"/>
                  </a:cubicBezTo>
                  <a:lnTo>
                    <a:pt x="792" y="67"/>
                  </a:lnTo>
                  <a:cubicBezTo>
                    <a:pt x="784" y="24"/>
                    <a:pt x="745" y="1"/>
                    <a:pt x="706" y="1"/>
                  </a:cubicBezTo>
                  <a:close/>
                </a:path>
              </a:pathLst>
            </a:custGeom>
            <a:solidFill>
              <a:srgbClr val="FA998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1" name="Google Shape;543;p46">
              <a:extLst>
                <a:ext uri="{FF2B5EF4-FFF2-40B4-BE49-F238E27FC236}">
                  <a16:creationId xmlns:a16="http://schemas.microsoft.com/office/drawing/2014/main" id="{6DF82035-3EBA-650C-3F85-8B3BD509DFB4}"/>
                </a:ext>
              </a:extLst>
            </p:cNvPr>
            <p:cNvSpPr/>
            <p:nvPr/>
          </p:nvSpPr>
          <p:spPr>
            <a:xfrm>
              <a:off x="2483200" y="4491538"/>
              <a:ext cx="31075" cy="30875"/>
            </a:xfrm>
            <a:custGeom>
              <a:avLst/>
              <a:gdLst/>
              <a:ahLst/>
              <a:cxnLst>
                <a:cxn ang="0">
                  <a:pos x="7515625" y="0"/>
                </a:cxn>
                <a:cxn ang="0">
                  <a:pos x="6156250" y="1375000"/>
                </a:cxn>
                <a:cxn ang="0">
                  <a:pos x="5500000" y="5281250"/>
                </a:cxn>
                <a:cxn ang="0">
                  <a:pos x="4781250" y="6656250"/>
                </a:cxn>
                <a:cxn ang="0">
                  <a:pos x="1156250" y="8515625"/>
                </a:cxn>
                <a:cxn ang="0">
                  <a:pos x="1156250" y="11265625"/>
                </a:cxn>
                <a:cxn ang="0">
                  <a:pos x="4781250" y="12859375"/>
                </a:cxn>
                <a:cxn ang="0">
                  <a:pos x="5718750" y="14015625"/>
                </a:cxn>
                <a:cxn ang="0">
                  <a:pos x="6375000" y="18140625"/>
                </a:cxn>
                <a:cxn ang="0">
                  <a:pos x="7921875" y="19296875"/>
                </a:cxn>
                <a:cxn ang="0">
                  <a:pos x="8906250" y="18796875"/>
                </a:cxn>
                <a:cxn ang="0">
                  <a:pos x="11875000" y="15828125"/>
                </a:cxn>
                <a:cxn ang="0">
                  <a:pos x="13031250" y="15390625"/>
                </a:cxn>
                <a:cxn ang="0">
                  <a:pos x="17156250" y="16046875"/>
                </a:cxn>
                <a:cxn ang="0">
                  <a:pos x="17437500" y="16078125"/>
                </a:cxn>
                <a:cxn ang="0">
                  <a:pos x="18750000" y="13750000"/>
                </a:cxn>
                <a:cxn ang="0">
                  <a:pos x="16703125" y="10343750"/>
                </a:cxn>
                <a:cxn ang="0">
                  <a:pos x="16703125" y="8750000"/>
                </a:cxn>
                <a:cxn ang="0">
                  <a:pos x="18531250" y="5062500"/>
                </a:cxn>
                <a:cxn ang="0">
                  <a:pos x="17281250" y="2984375"/>
                </a:cxn>
                <a:cxn ang="0">
                  <a:pos x="16937500" y="3031250"/>
                </a:cxn>
                <a:cxn ang="0">
                  <a:pos x="13031250" y="3687500"/>
                </a:cxn>
                <a:cxn ang="0">
                  <a:pos x="12531250" y="3765625"/>
                </a:cxn>
                <a:cxn ang="0">
                  <a:pos x="11656250" y="3250000"/>
                </a:cxn>
                <a:cxn ang="0">
                  <a:pos x="8687500" y="500000"/>
                </a:cxn>
                <a:cxn ang="0">
                  <a:pos x="7515625" y="0"/>
                </a:cxn>
              </a:cxnLst>
              <a:rect l="0" t="0" r="0" b="0"/>
              <a:pathLst>
                <a:path w="1243" h="1235">
                  <a:moveTo>
                    <a:pt x="481" y="0"/>
                  </a:moveTo>
                  <a:cubicBezTo>
                    <a:pt x="436" y="0"/>
                    <a:pt x="394" y="32"/>
                    <a:pt x="394" y="88"/>
                  </a:cubicBezTo>
                  <a:lnTo>
                    <a:pt x="352" y="338"/>
                  </a:lnTo>
                  <a:cubicBezTo>
                    <a:pt x="352" y="384"/>
                    <a:pt x="338" y="412"/>
                    <a:pt x="306" y="426"/>
                  </a:cubicBezTo>
                  <a:lnTo>
                    <a:pt x="74" y="545"/>
                  </a:lnTo>
                  <a:cubicBezTo>
                    <a:pt x="0" y="574"/>
                    <a:pt x="0" y="676"/>
                    <a:pt x="74" y="721"/>
                  </a:cubicBezTo>
                  <a:lnTo>
                    <a:pt x="306" y="823"/>
                  </a:lnTo>
                  <a:cubicBezTo>
                    <a:pt x="338" y="837"/>
                    <a:pt x="366" y="866"/>
                    <a:pt x="366" y="897"/>
                  </a:cubicBezTo>
                  <a:lnTo>
                    <a:pt x="408" y="1161"/>
                  </a:lnTo>
                  <a:cubicBezTo>
                    <a:pt x="419" y="1206"/>
                    <a:pt x="464" y="1235"/>
                    <a:pt x="507" y="1235"/>
                  </a:cubicBezTo>
                  <a:cubicBezTo>
                    <a:pt x="531" y="1235"/>
                    <a:pt x="555" y="1225"/>
                    <a:pt x="570" y="1203"/>
                  </a:cubicBezTo>
                  <a:lnTo>
                    <a:pt x="760" y="1013"/>
                  </a:lnTo>
                  <a:cubicBezTo>
                    <a:pt x="778" y="999"/>
                    <a:pt x="806" y="985"/>
                    <a:pt x="834" y="985"/>
                  </a:cubicBezTo>
                  <a:lnTo>
                    <a:pt x="1098" y="1027"/>
                  </a:lnTo>
                  <a:cubicBezTo>
                    <a:pt x="1104" y="1028"/>
                    <a:pt x="1110" y="1029"/>
                    <a:pt x="1116" y="1029"/>
                  </a:cubicBezTo>
                  <a:cubicBezTo>
                    <a:pt x="1194" y="1029"/>
                    <a:pt x="1242" y="948"/>
                    <a:pt x="1200" y="880"/>
                  </a:cubicBezTo>
                  <a:lnTo>
                    <a:pt x="1069" y="662"/>
                  </a:lnTo>
                  <a:cubicBezTo>
                    <a:pt x="1055" y="633"/>
                    <a:pt x="1055" y="588"/>
                    <a:pt x="1069" y="560"/>
                  </a:cubicBezTo>
                  <a:lnTo>
                    <a:pt x="1186" y="324"/>
                  </a:lnTo>
                  <a:cubicBezTo>
                    <a:pt x="1227" y="269"/>
                    <a:pt x="1181" y="191"/>
                    <a:pt x="1106" y="191"/>
                  </a:cubicBezTo>
                  <a:cubicBezTo>
                    <a:pt x="1099" y="191"/>
                    <a:pt x="1091" y="192"/>
                    <a:pt x="1084" y="194"/>
                  </a:cubicBezTo>
                  <a:lnTo>
                    <a:pt x="834" y="236"/>
                  </a:lnTo>
                  <a:cubicBezTo>
                    <a:pt x="822" y="240"/>
                    <a:pt x="812" y="241"/>
                    <a:pt x="802" y="241"/>
                  </a:cubicBezTo>
                  <a:cubicBezTo>
                    <a:pt x="776" y="241"/>
                    <a:pt x="756" y="228"/>
                    <a:pt x="746" y="208"/>
                  </a:cubicBezTo>
                  <a:lnTo>
                    <a:pt x="556" y="32"/>
                  </a:lnTo>
                  <a:cubicBezTo>
                    <a:pt x="534" y="10"/>
                    <a:pt x="507" y="0"/>
                    <a:pt x="481" y="0"/>
                  </a:cubicBezTo>
                  <a:close/>
                </a:path>
              </a:pathLst>
            </a:custGeom>
            <a:solidFill>
              <a:srgbClr val="B1D6D6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2" name="Google Shape;544;p46">
            <a:extLst>
              <a:ext uri="{FF2B5EF4-FFF2-40B4-BE49-F238E27FC236}">
                <a16:creationId xmlns:a16="http://schemas.microsoft.com/office/drawing/2014/main" id="{28ACB217-D993-D6DD-9975-0D29F4308CD8}"/>
              </a:ext>
            </a:extLst>
          </p:cNvPr>
          <p:cNvGrpSpPr/>
          <p:nvPr/>
        </p:nvGrpSpPr>
        <p:grpSpPr>
          <a:xfrm>
            <a:off x="1270000" y="957263"/>
            <a:ext cx="804863" cy="947737"/>
            <a:chOff x="7239422" y="533902"/>
            <a:chExt cx="603540" cy="711075"/>
          </a:xfrm>
        </p:grpSpPr>
        <p:sp>
          <p:nvSpPr>
            <p:cNvPr id="5273" name="Google Shape;545;p46">
              <a:extLst>
                <a:ext uri="{FF2B5EF4-FFF2-40B4-BE49-F238E27FC236}">
                  <a16:creationId xmlns:a16="http://schemas.microsoft.com/office/drawing/2014/main" id="{2B0C48A9-825B-E0F9-16F1-52BFAC69CF2D}"/>
                </a:ext>
              </a:extLst>
            </p:cNvPr>
            <p:cNvSpPr/>
            <p:nvPr/>
          </p:nvSpPr>
          <p:spPr>
            <a:xfrm>
              <a:off x="7445088" y="533902"/>
              <a:ext cx="176561" cy="164562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946612621"/>
                </a:cxn>
                <a:cxn ang="0">
                  <a:pos x="1492431469" y="158929561"/>
                </a:cxn>
                <a:cxn ang="0">
                  <a:pos x="1312788174" y="207286981"/>
                </a:cxn>
                <a:cxn ang="0">
                  <a:pos x="1817182192" y="2147483646"/>
                </a:cxn>
                <a:cxn ang="0">
                  <a:pos x="207286233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955403965"/>
                </a:cxn>
                <a:cxn ang="0">
                  <a:pos x="2147483646" y="69107660"/>
                </a:cxn>
                <a:cxn ang="0">
                  <a:pos x="2147483646" y="0"/>
                </a:cxn>
              </a:cxnLst>
              <a:rect l="0" t="0" r="0" b="0"/>
              <a:pathLst>
                <a:path w="927" h="864">
                  <a:moveTo>
                    <a:pt x="709" y="0"/>
                  </a:moveTo>
                  <a:cubicBezTo>
                    <a:pt x="632" y="0"/>
                    <a:pt x="463" y="137"/>
                    <a:pt x="463" y="137"/>
                  </a:cubicBezTo>
                  <a:cubicBezTo>
                    <a:pt x="463" y="137"/>
                    <a:pt x="293" y="23"/>
                    <a:pt x="216" y="23"/>
                  </a:cubicBezTo>
                  <a:cubicBezTo>
                    <a:pt x="205" y="23"/>
                    <a:pt x="196" y="25"/>
                    <a:pt x="190" y="30"/>
                  </a:cubicBezTo>
                  <a:cubicBezTo>
                    <a:pt x="127" y="73"/>
                    <a:pt x="263" y="316"/>
                    <a:pt x="263" y="316"/>
                  </a:cubicBezTo>
                  <a:cubicBezTo>
                    <a:pt x="263" y="316"/>
                    <a:pt x="0" y="473"/>
                    <a:pt x="30" y="516"/>
                  </a:cubicBezTo>
                  <a:cubicBezTo>
                    <a:pt x="63" y="564"/>
                    <a:pt x="234" y="570"/>
                    <a:pt x="314" y="570"/>
                  </a:cubicBezTo>
                  <a:cubicBezTo>
                    <a:pt x="340" y="570"/>
                    <a:pt x="357" y="569"/>
                    <a:pt x="357" y="569"/>
                  </a:cubicBezTo>
                  <a:cubicBezTo>
                    <a:pt x="357" y="569"/>
                    <a:pt x="453" y="863"/>
                    <a:pt x="516" y="863"/>
                  </a:cubicBezTo>
                  <a:cubicBezTo>
                    <a:pt x="580" y="863"/>
                    <a:pt x="633" y="569"/>
                    <a:pt x="633" y="569"/>
                  </a:cubicBezTo>
                  <a:cubicBezTo>
                    <a:pt x="633" y="569"/>
                    <a:pt x="688" y="577"/>
                    <a:pt x="748" y="577"/>
                  </a:cubicBezTo>
                  <a:cubicBezTo>
                    <a:pt x="811" y="577"/>
                    <a:pt x="879" y="569"/>
                    <a:pt x="896" y="537"/>
                  </a:cubicBezTo>
                  <a:cubicBezTo>
                    <a:pt x="927" y="483"/>
                    <a:pt x="727" y="283"/>
                    <a:pt x="727" y="283"/>
                  </a:cubicBezTo>
                  <a:cubicBezTo>
                    <a:pt x="727" y="283"/>
                    <a:pt x="790" y="63"/>
                    <a:pt x="737" y="10"/>
                  </a:cubicBezTo>
                  <a:cubicBezTo>
                    <a:pt x="730" y="3"/>
                    <a:pt x="721" y="0"/>
                    <a:pt x="709" y="0"/>
                  </a:cubicBezTo>
                  <a:close/>
                </a:path>
              </a:pathLst>
            </a:custGeom>
            <a:solidFill>
              <a:srgbClr val="65BAB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4" name="Google Shape;546;p46">
              <a:extLst>
                <a:ext uri="{FF2B5EF4-FFF2-40B4-BE49-F238E27FC236}">
                  <a16:creationId xmlns:a16="http://schemas.microsoft.com/office/drawing/2014/main" id="{31DA05E6-AF96-74A7-1A4C-16315198C1AF}"/>
                </a:ext>
              </a:extLst>
            </p:cNvPr>
            <p:cNvSpPr/>
            <p:nvPr/>
          </p:nvSpPr>
          <p:spPr>
            <a:xfrm>
              <a:off x="7354254" y="765609"/>
              <a:ext cx="62473" cy="64758"/>
            </a:xfrm>
            <a:custGeom>
              <a:avLst/>
              <a:gdLst/>
              <a:ahLst/>
              <a:cxnLst>
                <a:cxn ang="0">
                  <a:pos x="1105555921" y="0"/>
                </a:cxn>
                <a:cxn ang="0">
                  <a:pos x="6892791" y="1174606698"/>
                </a:cxn>
                <a:cxn ang="0">
                  <a:pos x="1105555921" y="2147483646"/>
                </a:cxn>
                <a:cxn ang="0">
                  <a:pos x="2147483646" y="1174606698"/>
                </a:cxn>
                <a:cxn ang="0">
                  <a:pos x="1105555921" y="0"/>
                </a:cxn>
              </a:cxnLst>
              <a:rect l="0" t="0" r="0" b="0"/>
              <a:pathLst>
                <a:path w="328" h="340">
                  <a:moveTo>
                    <a:pt x="160" y="0"/>
                  </a:moveTo>
                  <a:cubicBezTo>
                    <a:pt x="74" y="0"/>
                    <a:pt x="1" y="76"/>
                    <a:pt x="1" y="170"/>
                  </a:cubicBezTo>
                  <a:cubicBezTo>
                    <a:pt x="1" y="266"/>
                    <a:pt x="74" y="339"/>
                    <a:pt x="160" y="339"/>
                  </a:cubicBezTo>
                  <a:cubicBezTo>
                    <a:pt x="254" y="339"/>
                    <a:pt x="327" y="266"/>
                    <a:pt x="327" y="170"/>
                  </a:cubicBezTo>
                  <a:cubicBezTo>
                    <a:pt x="327" y="76"/>
                    <a:pt x="254" y="0"/>
                    <a:pt x="160" y="0"/>
                  </a:cubicBez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5" name="Google Shape;547;p46">
              <a:extLst>
                <a:ext uri="{FF2B5EF4-FFF2-40B4-BE49-F238E27FC236}">
                  <a16:creationId xmlns:a16="http://schemas.microsoft.com/office/drawing/2014/main" id="{ED210C20-E2FC-B858-08DC-94EE9B9D4D20}"/>
                </a:ext>
              </a:extLst>
            </p:cNvPr>
            <p:cNvSpPr/>
            <p:nvPr/>
          </p:nvSpPr>
          <p:spPr>
            <a:xfrm>
              <a:off x="7543386" y="870174"/>
              <a:ext cx="38283" cy="38283"/>
            </a:xfrm>
            <a:custGeom>
              <a:avLst/>
              <a:gdLst/>
              <a:ahLst/>
              <a:cxnLst>
                <a:cxn ang="0">
                  <a:pos x="718555721" y="6892464"/>
                </a:cxn>
                <a:cxn ang="0">
                  <a:pos x="0" y="670199721"/>
                </a:cxn>
                <a:cxn ang="0">
                  <a:pos x="718555721" y="1388755441"/>
                </a:cxn>
                <a:cxn ang="0">
                  <a:pos x="1381862978" y="670199721"/>
                </a:cxn>
                <a:cxn ang="0">
                  <a:pos x="718555721" y="6892464"/>
                </a:cxn>
              </a:cxnLst>
              <a:rect l="0" t="0" r="0" b="0"/>
              <a:pathLst>
                <a:path w="201" h="201">
                  <a:moveTo>
                    <a:pt x="104" y="1"/>
                  </a:moveTo>
                  <a:cubicBezTo>
                    <a:pt x="41" y="1"/>
                    <a:pt x="0" y="44"/>
                    <a:pt x="0" y="97"/>
                  </a:cubicBezTo>
                  <a:cubicBezTo>
                    <a:pt x="0" y="160"/>
                    <a:pt x="41" y="201"/>
                    <a:pt x="104" y="201"/>
                  </a:cubicBezTo>
                  <a:cubicBezTo>
                    <a:pt x="157" y="201"/>
                    <a:pt x="200" y="160"/>
                    <a:pt x="200" y="97"/>
                  </a:cubicBezTo>
                  <a:cubicBezTo>
                    <a:pt x="200" y="44"/>
                    <a:pt x="157" y="1"/>
                    <a:pt x="104" y="1"/>
                  </a:cubicBezTo>
                  <a:close/>
                </a:path>
              </a:pathLst>
            </a:custGeom>
            <a:solidFill>
              <a:srgbClr val="FA998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6" name="Google Shape;548;p46">
              <a:extLst>
                <a:ext uri="{FF2B5EF4-FFF2-40B4-BE49-F238E27FC236}">
                  <a16:creationId xmlns:a16="http://schemas.microsoft.com/office/drawing/2014/main" id="{53E1FCD9-4673-C64E-671D-4E37D687E230}"/>
                </a:ext>
              </a:extLst>
            </p:cNvPr>
            <p:cNvSpPr/>
            <p:nvPr/>
          </p:nvSpPr>
          <p:spPr>
            <a:xfrm>
              <a:off x="7239422" y="1098128"/>
              <a:ext cx="149134" cy="146849"/>
            </a:xfrm>
            <a:custGeom>
              <a:avLst/>
              <a:gdLst/>
              <a:ahLst/>
              <a:cxnLst>
                <a:cxn ang="0">
                  <a:pos x="2147483646" y="0"/>
                </a:cxn>
                <a:cxn ang="0">
                  <a:pos x="2147483646" y="1609907682"/>
                </a:cxn>
                <a:cxn ang="0">
                  <a:pos x="0" y="1755016207"/>
                </a:cxn>
                <a:cxn ang="0">
                  <a:pos x="1679002378" y="2147483646"/>
                </a:cxn>
                <a:cxn ang="0">
                  <a:pos x="183793141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21234186"/>
                </a:cxn>
                <a:cxn ang="0">
                  <a:pos x="2147483646" y="0"/>
                </a:cxn>
              </a:cxnLst>
              <a:rect l="0" t="0" r="0" b="0"/>
              <a:pathLst>
                <a:path w="783" h="771">
                  <a:moveTo>
                    <a:pt x="519" y="0"/>
                  </a:moveTo>
                  <a:lnTo>
                    <a:pt x="317" y="233"/>
                  </a:lnTo>
                  <a:lnTo>
                    <a:pt x="0" y="254"/>
                  </a:lnTo>
                  <a:lnTo>
                    <a:pt x="243" y="454"/>
                  </a:lnTo>
                  <a:lnTo>
                    <a:pt x="266" y="770"/>
                  </a:lnTo>
                  <a:lnTo>
                    <a:pt x="466" y="540"/>
                  </a:lnTo>
                  <a:lnTo>
                    <a:pt x="782" y="507"/>
                  </a:lnTo>
                  <a:lnTo>
                    <a:pt x="550" y="307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EE38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77" name="Google Shape;549;p46">
              <a:extLst>
                <a:ext uri="{FF2B5EF4-FFF2-40B4-BE49-F238E27FC236}">
                  <a16:creationId xmlns:a16="http://schemas.microsoft.com/office/drawing/2014/main" id="{ED75DE81-F984-2DA6-0FC5-35185692C762}"/>
                </a:ext>
              </a:extLst>
            </p:cNvPr>
            <p:cNvSpPr/>
            <p:nvPr/>
          </p:nvSpPr>
          <p:spPr>
            <a:xfrm>
              <a:off x="7674019" y="983013"/>
              <a:ext cx="168942" cy="167609"/>
            </a:xfrm>
            <a:custGeom>
              <a:avLst/>
              <a:gdLst/>
              <a:ahLst/>
              <a:cxnLst>
                <a:cxn ang="0">
                  <a:pos x="2147483646" y="6892539"/>
                </a:cxn>
                <a:cxn ang="0">
                  <a:pos x="2147483646" y="1692821949"/>
                </a:cxn>
                <a:cxn ang="0">
                  <a:pos x="988032812" y="1589179020"/>
                </a:cxn>
                <a:cxn ang="0">
                  <a:pos x="214177697" y="1761929426"/>
                </a:cxn>
                <a:cxn ang="0">
                  <a:pos x="1450996365" y="2147483646"/>
                </a:cxn>
                <a:cxn ang="0">
                  <a:pos x="580391194" y="2147483646"/>
                </a:cxn>
                <a:cxn ang="0">
                  <a:pos x="870604980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851750708"/>
                </a:cxn>
                <a:cxn ang="0">
                  <a:pos x="2147483646" y="13821457"/>
                </a:cxn>
                <a:cxn ang="0">
                  <a:pos x="2147483646" y="6892539"/>
                </a:cxn>
              </a:cxnLst>
              <a:rect l="0" t="0" r="0" b="0"/>
              <a:pathLst>
                <a:path w="887" h="880">
                  <a:moveTo>
                    <a:pt x="509" y="1"/>
                  </a:moveTo>
                  <a:cubicBezTo>
                    <a:pt x="444" y="1"/>
                    <a:pt x="327" y="245"/>
                    <a:pt x="327" y="245"/>
                  </a:cubicBezTo>
                  <a:cubicBezTo>
                    <a:pt x="327" y="245"/>
                    <a:pt x="227" y="230"/>
                    <a:pt x="143" y="230"/>
                  </a:cubicBezTo>
                  <a:cubicBezTo>
                    <a:pt x="90" y="230"/>
                    <a:pt x="43" y="236"/>
                    <a:pt x="31" y="255"/>
                  </a:cubicBezTo>
                  <a:cubicBezTo>
                    <a:pt x="0" y="318"/>
                    <a:pt x="210" y="478"/>
                    <a:pt x="210" y="478"/>
                  </a:cubicBezTo>
                  <a:cubicBezTo>
                    <a:pt x="210" y="478"/>
                    <a:pt x="51" y="731"/>
                    <a:pt x="84" y="762"/>
                  </a:cubicBezTo>
                  <a:cubicBezTo>
                    <a:pt x="94" y="768"/>
                    <a:pt x="109" y="770"/>
                    <a:pt x="126" y="770"/>
                  </a:cubicBezTo>
                  <a:cubicBezTo>
                    <a:pt x="225" y="770"/>
                    <a:pt x="410" y="678"/>
                    <a:pt x="410" y="678"/>
                  </a:cubicBezTo>
                  <a:cubicBezTo>
                    <a:pt x="410" y="678"/>
                    <a:pt x="601" y="880"/>
                    <a:pt x="674" y="880"/>
                  </a:cubicBezTo>
                  <a:cubicBezTo>
                    <a:pt x="677" y="880"/>
                    <a:pt x="681" y="879"/>
                    <a:pt x="684" y="878"/>
                  </a:cubicBezTo>
                  <a:cubicBezTo>
                    <a:pt x="737" y="848"/>
                    <a:pt x="653" y="551"/>
                    <a:pt x="653" y="551"/>
                  </a:cubicBezTo>
                  <a:cubicBezTo>
                    <a:pt x="653" y="551"/>
                    <a:pt x="874" y="498"/>
                    <a:pt x="886" y="425"/>
                  </a:cubicBezTo>
                  <a:cubicBezTo>
                    <a:pt x="886" y="362"/>
                    <a:pt x="621" y="268"/>
                    <a:pt x="621" y="268"/>
                  </a:cubicBezTo>
                  <a:cubicBezTo>
                    <a:pt x="621" y="268"/>
                    <a:pt x="590" y="35"/>
                    <a:pt x="517" y="2"/>
                  </a:cubicBezTo>
                  <a:cubicBezTo>
                    <a:pt x="514" y="1"/>
                    <a:pt x="512" y="1"/>
                    <a:pt x="509" y="1"/>
                  </a:cubicBezTo>
                  <a:close/>
                </a:path>
              </a:pathLst>
            </a:custGeom>
            <a:solidFill>
              <a:srgbClr val="FA998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78" name="Google Shape;550;p46">
            <a:extLst>
              <a:ext uri="{FF2B5EF4-FFF2-40B4-BE49-F238E27FC236}">
                <a16:creationId xmlns:a16="http://schemas.microsoft.com/office/drawing/2014/main" id="{B3A36ABD-AACF-A2BF-D3AC-CAF95A03F15A}"/>
              </a:ext>
            </a:extLst>
          </p:cNvPr>
          <p:cNvGrpSpPr/>
          <p:nvPr/>
        </p:nvGrpSpPr>
        <p:grpSpPr>
          <a:xfrm>
            <a:off x="10525776" y="643581"/>
            <a:ext cx="725488" cy="1011237"/>
            <a:chOff x="1466795" y="2940457"/>
            <a:chExt cx="329131" cy="458437"/>
          </a:xfrm>
        </p:grpSpPr>
        <p:sp>
          <p:nvSpPr>
            <p:cNvPr id="5279" name="Google Shape;551;p46">
              <a:extLst>
                <a:ext uri="{FF2B5EF4-FFF2-40B4-BE49-F238E27FC236}">
                  <a16:creationId xmlns:a16="http://schemas.microsoft.com/office/drawing/2014/main" id="{A4A78C24-8189-0388-AC17-FF63C43B9947}"/>
                </a:ext>
              </a:extLst>
            </p:cNvPr>
            <p:cNvSpPr/>
            <p:nvPr/>
          </p:nvSpPr>
          <p:spPr>
            <a:xfrm>
              <a:off x="1466795" y="2940457"/>
              <a:ext cx="116509" cy="97979"/>
            </a:xfrm>
            <a:custGeom>
              <a:avLst/>
              <a:gdLst/>
              <a:ahLst/>
              <a:cxnLst>
                <a:cxn ang="0">
                  <a:pos x="1009142837" y="0"/>
                </a:cxn>
                <a:cxn ang="0">
                  <a:pos x="672767890" y="92386999"/>
                </a:cxn>
                <a:cxn ang="0">
                  <a:pos x="151616601" y="1741102427"/>
                </a:cxn>
                <a:cxn ang="0">
                  <a:pos x="2070406255" y="668015890"/>
                </a:cxn>
                <a:cxn ang="0">
                  <a:pos x="1009142837" y="0"/>
                </a:cxn>
              </a:cxnLst>
              <a:rect l="0" t="0" r="0" b="0"/>
              <a:pathLst>
                <a:path w="874" h="735">
                  <a:moveTo>
                    <a:pt x="426" y="0"/>
                  </a:moveTo>
                  <a:cubicBezTo>
                    <a:pt x="378" y="0"/>
                    <a:pt x="331" y="12"/>
                    <a:pt x="284" y="39"/>
                  </a:cubicBezTo>
                  <a:cubicBezTo>
                    <a:pt x="41" y="165"/>
                    <a:pt x="0" y="428"/>
                    <a:pt x="64" y="735"/>
                  </a:cubicBezTo>
                  <a:cubicBezTo>
                    <a:pt x="357" y="639"/>
                    <a:pt x="633" y="482"/>
                    <a:pt x="874" y="282"/>
                  </a:cubicBezTo>
                  <a:cubicBezTo>
                    <a:pt x="723" y="114"/>
                    <a:pt x="572" y="0"/>
                    <a:pt x="426" y="0"/>
                  </a:cubicBezTo>
                  <a:close/>
                </a:path>
              </a:pathLst>
            </a:custGeom>
            <a:solidFill>
              <a:srgbClr val="FA998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0" name="Google Shape;552;p46">
              <a:extLst>
                <a:ext uri="{FF2B5EF4-FFF2-40B4-BE49-F238E27FC236}">
                  <a16:creationId xmlns:a16="http://schemas.microsoft.com/office/drawing/2014/main" id="{671FA52D-897E-0225-A60D-072538B2CE25}"/>
                </a:ext>
              </a:extLst>
            </p:cNvPr>
            <p:cNvSpPr/>
            <p:nvPr/>
          </p:nvSpPr>
          <p:spPr>
            <a:xfrm>
              <a:off x="1590369" y="3212533"/>
              <a:ext cx="205556" cy="186360"/>
            </a:xfrm>
            <a:custGeom>
              <a:avLst/>
              <a:gdLst/>
              <a:ahLst/>
              <a:cxnLst>
                <a:cxn ang="0">
                  <a:pos x="1949565222" y="0"/>
                </a:cxn>
                <a:cxn ang="0">
                  <a:pos x="0" y="954647896"/>
                </a:cxn>
                <a:cxn ang="0">
                  <a:pos x="826721571" y="2147483646"/>
                </a:cxn>
                <a:cxn ang="0">
                  <a:pos x="992552874" y="2147483646"/>
                </a:cxn>
                <a:cxn ang="0">
                  <a:pos x="1373936171" y="2147483646"/>
                </a:cxn>
                <a:cxn ang="0">
                  <a:pos x="137393617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027733837"/>
                </a:cxn>
                <a:cxn ang="0">
                  <a:pos x="2147483646" y="2027733837"/>
                </a:cxn>
                <a:cxn ang="0">
                  <a:pos x="2147483646" y="2056148405"/>
                </a:cxn>
                <a:cxn ang="0">
                  <a:pos x="2147483646" y="1949563016"/>
                </a:cxn>
                <a:cxn ang="0">
                  <a:pos x="1949565222" y="0"/>
                </a:cxn>
              </a:cxnLst>
              <a:rect l="0" t="0" r="0" b="0"/>
              <a:pathLst>
                <a:path w="1542" h="1398">
                  <a:moveTo>
                    <a:pt x="823" y="0"/>
                  </a:moveTo>
                  <a:lnTo>
                    <a:pt x="0" y="403"/>
                  </a:lnTo>
                  <a:cubicBezTo>
                    <a:pt x="0" y="403"/>
                    <a:pt x="86" y="1099"/>
                    <a:pt x="349" y="1182"/>
                  </a:cubicBezTo>
                  <a:cubicBezTo>
                    <a:pt x="375" y="1190"/>
                    <a:pt x="398" y="1193"/>
                    <a:pt x="419" y="1193"/>
                  </a:cubicBezTo>
                  <a:cubicBezTo>
                    <a:pt x="606" y="1193"/>
                    <a:pt x="580" y="919"/>
                    <a:pt x="580" y="919"/>
                  </a:cubicBezTo>
                  <a:cubicBezTo>
                    <a:pt x="580" y="919"/>
                    <a:pt x="712" y="1398"/>
                    <a:pt x="958" y="1398"/>
                  </a:cubicBezTo>
                  <a:cubicBezTo>
                    <a:pt x="983" y="1398"/>
                    <a:pt x="1008" y="1393"/>
                    <a:pt x="1035" y="1382"/>
                  </a:cubicBezTo>
                  <a:cubicBezTo>
                    <a:pt x="1339" y="1279"/>
                    <a:pt x="1036" y="856"/>
                    <a:pt x="1035" y="856"/>
                  </a:cubicBezTo>
                  <a:cubicBezTo>
                    <a:pt x="1036" y="856"/>
                    <a:pt x="1056" y="868"/>
                    <a:pt x="1098" y="868"/>
                  </a:cubicBezTo>
                  <a:cubicBezTo>
                    <a:pt x="1134" y="868"/>
                    <a:pt x="1187" y="858"/>
                    <a:pt x="1256" y="823"/>
                  </a:cubicBezTo>
                  <a:cubicBezTo>
                    <a:pt x="1542" y="686"/>
                    <a:pt x="823" y="0"/>
                    <a:pt x="823" y="0"/>
                  </a:cubicBezTo>
                  <a:close/>
                </a:path>
              </a:pathLst>
            </a:custGeom>
            <a:solidFill>
              <a:srgbClr val="FA998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1" name="Google Shape;553;p46">
              <a:extLst>
                <a:ext uri="{FF2B5EF4-FFF2-40B4-BE49-F238E27FC236}">
                  <a16:creationId xmlns:a16="http://schemas.microsoft.com/office/drawing/2014/main" id="{14A72D5E-D339-8E42-733C-FA2346908C23}"/>
                </a:ext>
              </a:extLst>
            </p:cNvPr>
            <p:cNvSpPr/>
            <p:nvPr/>
          </p:nvSpPr>
          <p:spPr>
            <a:xfrm>
              <a:off x="1608499" y="3220931"/>
              <a:ext cx="140903" cy="127973"/>
            </a:xfrm>
            <a:custGeom>
              <a:avLst/>
              <a:gdLst/>
              <a:ahLst/>
              <a:cxnLst>
                <a:cxn ang="0">
                  <a:pos x="1350245188" y="0"/>
                </a:cxn>
                <a:cxn ang="0">
                  <a:pos x="2363491" y="653804059"/>
                </a:cxn>
                <a:cxn ang="0">
                  <a:pos x="577991171" y="1902201736"/>
                </a:cxn>
                <a:cxn ang="0">
                  <a:pos x="710645147" y="1928252907"/>
                </a:cxn>
                <a:cxn ang="0">
                  <a:pos x="930959185" y="1499491634"/>
                </a:cxn>
                <a:cxn ang="0">
                  <a:pos x="930959185" y="1499491634"/>
                </a:cxn>
                <a:cxn ang="0">
                  <a:pos x="1558688848" y="2147483646"/>
                </a:cxn>
                <a:cxn ang="0">
                  <a:pos x="1681871397" y="2147483646"/>
                </a:cxn>
                <a:cxn ang="0">
                  <a:pos x="1681871397" y="1381052756"/>
                </a:cxn>
                <a:cxn ang="0">
                  <a:pos x="1681871397" y="1381052756"/>
                </a:cxn>
                <a:cxn ang="0">
                  <a:pos x="1786110956" y="1399995826"/>
                </a:cxn>
                <a:cxn ang="0">
                  <a:pos x="2053782266" y="1326569051"/>
                </a:cxn>
                <a:cxn ang="0">
                  <a:pos x="1350245188" y="0"/>
                </a:cxn>
              </a:cxnLst>
              <a:rect l="0" t="0" r="0" b="0"/>
              <a:pathLst>
                <a:path w="1057" h="960">
                  <a:moveTo>
                    <a:pt x="570" y="0"/>
                  </a:moveTo>
                  <a:lnTo>
                    <a:pt x="1" y="276"/>
                  </a:lnTo>
                  <a:cubicBezTo>
                    <a:pt x="1" y="276"/>
                    <a:pt x="54" y="750"/>
                    <a:pt x="244" y="803"/>
                  </a:cubicBezTo>
                  <a:cubicBezTo>
                    <a:pt x="265" y="811"/>
                    <a:pt x="284" y="814"/>
                    <a:pt x="300" y="814"/>
                  </a:cubicBezTo>
                  <a:cubicBezTo>
                    <a:pt x="417" y="814"/>
                    <a:pt x="393" y="633"/>
                    <a:pt x="393" y="633"/>
                  </a:cubicBezTo>
                  <a:cubicBezTo>
                    <a:pt x="393" y="634"/>
                    <a:pt x="488" y="960"/>
                    <a:pt x="658" y="960"/>
                  </a:cubicBezTo>
                  <a:cubicBezTo>
                    <a:pt x="675" y="960"/>
                    <a:pt x="692" y="956"/>
                    <a:pt x="710" y="950"/>
                  </a:cubicBezTo>
                  <a:cubicBezTo>
                    <a:pt x="920" y="876"/>
                    <a:pt x="710" y="583"/>
                    <a:pt x="710" y="583"/>
                  </a:cubicBezTo>
                  <a:cubicBezTo>
                    <a:pt x="710" y="583"/>
                    <a:pt x="724" y="591"/>
                    <a:pt x="754" y="591"/>
                  </a:cubicBezTo>
                  <a:cubicBezTo>
                    <a:pt x="779" y="591"/>
                    <a:pt x="817" y="585"/>
                    <a:pt x="867" y="560"/>
                  </a:cubicBezTo>
                  <a:cubicBezTo>
                    <a:pt x="1056" y="466"/>
                    <a:pt x="570" y="0"/>
                    <a:pt x="570" y="0"/>
                  </a:cubicBezTo>
                  <a:close/>
                </a:path>
              </a:pathLst>
            </a:custGeom>
            <a:solidFill>
              <a:srgbClr val="FEE38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2" name="Google Shape;554;p46">
              <a:extLst>
                <a:ext uri="{FF2B5EF4-FFF2-40B4-BE49-F238E27FC236}">
                  <a16:creationId xmlns:a16="http://schemas.microsoft.com/office/drawing/2014/main" id="{1ABC4918-1685-0D47-20E7-934F1094D84B}"/>
                </a:ext>
              </a:extLst>
            </p:cNvPr>
            <p:cNvSpPr/>
            <p:nvPr/>
          </p:nvSpPr>
          <p:spPr>
            <a:xfrm>
              <a:off x="1475193" y="2977916"/>
              <a:ext cx="226085" cy="288472"/>
            </a:xfrm>
            <a:custGeom>
              <a:avLst/>
              <a:gdLst/>
              <a:ahLst/>
              <a:cxnLst>
                <a:cxn ang="0">
                  <a:pos x="1921134092" y="2363497"/>
                </a:cxn>
                <a:cxn ang="0">
                  <a:pos x="2363495" y="1075453743"/>
                </a:cxn>
                <a:cxn ang="0">
                  <a:pos x="1824020054" y="2147483646"/>
                </a:cxn>
                <a:cxn ang="0">
                  <a:pos x="2046680319" y="2147483646"/>
                </a:cxn>
                <a:cxn ang="0">
                  <a:pos x="2124851341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1423679039"/>
                </a:cxn>
                <a:cxn ang="0">
                  <a:pos x="1921134092" y="2363497"/>
                </a:cxn>
              </a:cxnLst>
              <a:rect l="0" t="0" r="0" b="0"/>
              <a:pathLst>
                <a:path w="1696" h="2164">
                  <a:moveTo>
                    <a:pt x="811" y="1"/>
                  </a:moveTo>
                  <a:cubicBezTo>
                    <a:pt x="570" y="201"/>
                    <a:pt x="294" y="358"/>
                    <a:pt x="1" y="454"/>
                  </a:cubicBezTo>
                  <a:cubicBezTo>
                    <a:pt x="105" y="1013"/>
                    <a:pt x="570" y="1730"/>
                    <a:pt x="770" y="2026"/>
                  </a:cubicBezTo>
                  <a:cubicBezTo>
                    <a:pt x="824" y="2120"/>
                    <a:pt x="864" y="2163"/>
                    <a:pt x="864" y="2163"/>
                  </a:cubicBezTo>
                  <a:cubicBezTo>
                    <a:pt x="875" y="2163"/>
                    <a:pt x="886" y="2163"/>
                    <a:pt x="897" y="2163"/>
                  </a:cubicBezTo>
                  <a:cubicBezTo>
                    <a:pt x="1356" y="2163"/>
                    <a:pt x="1687" y="1760"/>
                    <a:pt x="1687" y="1760"/>
                  </a:cubicBezTo>
                  <a:cubicBezTo>
                    <a:pt x="1688" y="1761"/>
                    <a:pt x="1688" y="1762"/>
                    <a:pt x="1688" y="1762"/>
                  </a:cubicBezTo>
                  <a:cubicBezTo>
                    <a:pt x="1696" y="1762"/>
                    <a:pt x="1487" y="1152"/>
                    <a:pt x="1203" y="601"/>
                  </a:cubicBezTo>
                  <a:cubicBezTo>
                    <a:pt x="1087" y="380"/>
                    <a:pt x="950" y="158"/>
                    <a:pt x="811" y="1"/>
                  </a:cubicBezTo>
                  <a:close/>
                </a:path>
              </a:pathLst>
            </a:custGeom>
            <a:solidFill>
              <a:srgbClr val="FAEBE8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3" name="Google Shape;555;p46">
              <a:extLst>
                <a:ext uri="{FF2B5EF4-FFF2-40B4-BE49-F238E27FC236}">
                  <a16:creationId xmlns:a16="http://schemas.microsoft.com/office/drawing/2014/main" id="{171BC5BB-3A68-27DB-5BAF-2FEC56C65AFC}"/>
                </a:ext>
              </a:extLst>
            </p:cNvPr>
            <p:cNvSpPr/>
            <p:nvPr/>
          </p:nvSpPr>
          <p:spPr>
            <a:xfrm>
              <a:off x="1514385" y="3033371"/>
              <a:ext cx="114242" cy="98246"/>
            </a:xfrm>
            <a:custGeom>
              <a:avLst/>
              <a:gdLst/>
              <a:ahLst/>
              <a:cxnLst>
                <a:cxn ang="0">
                  <a:pos x="1075446594" y="0"/>
                </a:cxn>
                <a:cxn ang="0">
                  <a:pos x="601677955" y="113712213"/>
                </a:cxn>
                <a:cxn ang="0">
                  <a:pos x="203716414" y="1288666654"/>
                </a:cxn>
                <a:cxn ang="0">
                  <a:pos x="957008967" y="1745861014"/>
                </a:cxn>
                <a:cxn ang="0">
                  <a:pos x="1452101801" y="1636893536"/>
                </a:cxn>
                <a:cxn ang="0">
                  <a:pos x="1824012300" y="412182095"/>
                </a:cxn>
                <a:cxn ang="0">
                  <a:pos x="1075446594" y="0"/>
                </a:cxn>
              </a:cxnLst>
              <a:rect l="0" t="0" r="0" b="0"/>
              <a:pathLst>
                <a:path w="857" h="737">
                  <a:moveTo>
                    <a:pt x="454" y="0"/>
                  </a:moveTo>
                  <a:cubicBezTo>
                    <a:pt x="386" y="0"/>
                    <a:pt x="317" y="16"/>
                    <a:pt x="254" y="48"/>
                  </a:cubicBezTo>
                  <a:cubicBezTo>
                    <a:pt x="64" y="142"/>
                    <a:pt x="0" y="374"/>
                    <a:pt x="86" y="544"/>
                  </a:cubicBezTo>
                  <a:cubicBezTo>
                    <a:pt x="154" y="680"/>
                    <a:pt x="275" y="737"/>
                    <a:pt x="404" y="737"/>
                  </a:cubicBezTo>
                  <a:cubicBezTo>
                    <a:pt x="474" y="737"/>
                    <a:pt x="546" y="720"/>
                    <a:pt x="613" y="691"/>
                  </a:cubicBezTo>
                  <a:cubicBezTo>
                    <a:pt x="803" y="597"/>
                    <a:pt x="856" y="344"/>
                    <a:pt x="770" y="174"/>
                  </a:cubicBezTo>
                  <a:cubicBezTo>
                    <a:pt x="714" y="62"/>
                    <a:pt x="588" y="0"/>
                    <a:pt x="454" y="0"/>
                  </a:cubicBezTo>
                  <a:close/>
                </a:path>
              </a:pathLst>
            </a:custGeom>
            <a:solidFill>
              <a:srgbClr val="135675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4" name="Google Shape;556;p46">
              <a:extLst>
                <a:ext uri="{FF2B5EF4-FFF2-40B4-BE49-F238E27FC236}">
                  <a16:creationId xmlns:a16="http://schemas.microsoft.com/office/drawing/2014/main" id="{52A0D9FC-D0CF-7C12-1D8F-E572E5E17014}"/>
                </a:ext>
              </a:extLst>
            </p:cNvPr>
            <p:cNvSpPr/>
            <p:nvPr/>
          </p:nvSpPr>
          <p:spPr>
            <a:xfrm>
              <a:off x="1529849" y="3042969"/>
              <a:ext cx="85848" cy="79450"/>
            </a:xfrm>
            <a:custGeom>
              <a:avLst/>
              <a:gdLst/>
              <a:ahLst/>
              <a:cxnLst>
                <a:cxn ang="0">
                  <a:pos x="814881080" y="0"/>
                </a:cxn>
                <a:cxn ang="0">
                  <a:pos x="402704836" y="92387953"/>
                </a:cxn>
                <a:cxn ang="0">
                  <a:pos x="26050869" y="613538095"/>
                </a:cxn>
                <a:cxn ang="0">
                  <a:pos x="80533822" y="1039937047"/>
                </a:cxn>
                <a:cxn ang="0">
                  <a:pos x="698807119" y="1411852095"/>
                </a:cxn>
                <a:cxn ang="0">
                  <a:pos x="1099130873" y="1317100638"/>
                </a:cxn>
                <a:cxn ang="0">
                  <a:pos x="1454460811" y="518786771"/>
                </a:cxn>
                <a:cxn ang="0">
                  <a:pos x="1399977724" y="315067773"/>
                </a:cxn>
                <a:cxn ang="0">
                  <a:pos x="814881080" y="0"/>
                </a:cxn>
              </a:cxnLst>
              <a:rect l="0" t="0" r="0" b="0"/>
              <a:pathLst>
                <a:path w="644" h="596">
                  <a:moveTo>
                    <a:pt x="344" y="0"/>
                  </a:moveTo>
                  <a:cubicBezTo>
                    <a:pt x="286" y="0"/>
                    <a:pt x="226" y="13"/>
                    <a:pt x="170" y="39"/>
                  </a:cubicBezTo>
                  <a:cubicBezTo>
                    <a:pt x="74" y="82"/>
                    <a:pt x="21" y="166"/>
                    <a:pt x="11" y="259"/>
                  </a:cubicBezTo>
                  <a:cubicBezTo>
                    <a:pt x="1" y="323"/>
                    <a:pt x="1" y="376"/>
                    <a:pt x="34" y="439"/>
                  </a:cubicBezTo>
                  <a:cubicBezTo>
                    <a:pt x="88" y="549"/>
                    <a:pt x="190" y="596"/>
                    <a:pt x="295" y="596"/>
                  </a:cubicBezTo>
                  <a:cubicBezTo>
                    <a:pt x="353" y="596"/>
                    <a:pt x="412" y="582"/>
                    <a:pt x="464" y="556"/>
                  </a:cubicBezTo>
                  <a:cubicBezTo>
                    <a:pt x="591" y="492"/>
                    <a:pt x="644" y="345"/>
                    <a:pt x="614" y="219"/>
                  </a:cubicBezTo>
                  <a:cubicBezTo>
                    <a:pt x="614" y="186"/>
                    <a:pt x="603" y="166"/>
                    <a:pt x="591" y="133"/>
                  </a:cubicBezTo>
                  <a:cubicBezTo>
                    <a:pt x="550" y="44"/>
                    <a:pt x="451" y="0"/>
                    <a:pt x="344" y="0"/>
                  </a:cubicBezTo>
                  <a:close/>
                </a:path>
              </a:pathLst>
            </a:custGeom>
            <a:solidFill>
              <a:srgbClr val="FEE389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5" name="Google Shape;557;p46">
              <a:extLst>
                <a:ext uri="{FF2B5EF4-FFF2-40B4-BE49-F238E27FC236}">
                  <a16:creationId xmlns:a16="http://schemas.microsoft.com/office/drawing/2014/main" id="{6EFED27C-06B8-1259-6D1D-85E242CE886A}"/>
                </a:ext>
              </a:extLst>
            </p:cNvPr>
            <p:cNvSpPr/>
            <p:nvPr/>
          </p:nvSpPr>
          <p:spPr>
            <a:xfrm>
              <a:off x="1486391" y="3180406"/>
              <a:ext cx="98646" cy="139437"/>
            </a:xfrm>
            <a:custGeom>
              <a:avLst/>
              <a:gdLst/>
              <a:ahLst/>
              <a:cxnLst>
                <a:cxn ang="0">
                  <a:pos x="774626513" y="2363497"/>
                </a:cxn>
                <a:cxn ang="0">
                  <a:pos x="523513922" y="1800336027"/>
                </a:cxn>
                <a:cxn ang="0">
                  <a:pos x="1340789234" y="2147483646"/>
                </a:cxn>
                <a:cxn ang="0">
                  <a:pos x="1397636524" y="2147483646"/>
                </a:cxn>
                <a:cxn ang="0">
                  <a:pos x="1752972080" y="1295768578"/>
                </a:cxn>
                <a:cxn ang="0">
                  <a:pos x="774626513" y="2363497"/>
                </a:cxn>
              </a:cxnLst>
              <a:rect l="0" t="0" r="0" b="0"/>
              <a:pathLst>
                <a:path w="740" h="1046">
                  <a:moveTo>
                    <a:pt x="327" y="1"/>
                  </a:moveTo>
                  <a:cubicBezTo>
                    <a:pt x="327" y="1"/>
                    <a:pt x="0" y="494"/>
                    <a:pt x="221" y="760"/>
                  </a:cubicBezTo>
                  <a:cubicBezTo>
                    <a:pt x="430" y="997"/>
                    <a:pt x="494" y="1045"/>
                    <a:pt x="566" y="1045"/>
                  </a:cubicBezTo>
                  <a:cubicBezTo>
                    <a:pt x="574" y="1045"/>
                    <a:pt x="582" y="1045"/>
                    <a:pt x="590" y="1044"/>
                  </a:cubicBezTo>
                  <a:cubicBezTo>
                    <a:pt x="707" y="1013"/>
                    <a:pt x="740" y="547"/>
                    <a:pt x="740" y="547"/>
                  </a:cubicBezTo>
                  <a:lnTo>
                    <a:pt x="327" y="1"/>
                  </a:lnTo>
                  <a:close/>
                </a:path>
              </a:pathLst>
            </a:custGeom>
            <a:solidFill>
              <a:srgbClr val="E65C5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6" name="Google Shape;558;p46">
              <a:extLst>
                <a:ext uri="{FF2B5EF4-FFF2-40B4-BE49-F238E27FC236}">
                  <a16:creationId xmlns:a16="http://schemas.microsoft.com/office/drawing/2014/main" id="{9372BD97-F683-5CCC-A7BD-227735A60AD3}"/>
                </a:ext>
              </a:extLst>
            </p:cNvPr>
            <p:cNvSpPr/>
            <p:nvPr/>
          </p:nvSpPr>
          <p:spPr>
            <a:xfrm>
              <a:off x="1486391" y="3172008"/>
              <a:ext cx="98646" cy="139570"/>
            </a:xfrm>
            <a:custGeom>
              <a:avLst/>
              <a:gdLst/>
              <a:ahLst/>
              <a:cxnLst>
                <a:cxn ang="0">
                  <a:pos x="774626513" y="0"/>
                </a:cxn>
                <a:cxn ang="0">
                  <a:pos x="523513922" y="1800328227"/>
                </a:cxn>
                <a:cxn ang="0">
                  <a:pos x="1283941943" y="2147483646"/>
                </a:cxn>
                <a:cxn ang="0">
                  <a:pos x="1397636524" y="2147483646"/>
                </a:cxn>
                <a:cxn ang="0">
                  <a:pos x="1752972080" y="1295762948"/>
                </a:cxn>
                <a:cxn ang="0">
                  <a:pos x="774626513" y="0"/>
                </a:cxn>
              </a:cxnLst>
              <a:rect l="0" t="0" r="0" b="0"/>
              <a:pathLst>
                <a:path w="740" h="1047">
                  <a:moveTo>
                    <a:pt x="327" y="0"/>
                  </a:moveTo>
                  <a:cubicBezTo>
                    <a:pt x="327" y="0"/>
                    <a:pt x="0" y="494"/>
                    <a:pt x="221" y="760"/>
                  </a:cubicBezTo>
                  <a:cubicBezTo>
                    <a:pt x="407" y="970"/>
                    <a:pt x="478" y="1047"/>
                    <a:pt x="542" y="1047"/>
                  </a:cubicBezTo>
                  <a:cubicBezTo>
                    <a:pt x="558" y="1047"/>
                    <a:pt x="573" y="1042"/>
                    <a:pt x="590" y="1033"/>
                  </a:cubicBezTo>
                  <a:cubicBezTo>
                    <a:pt x="696" y="990"/>
                    <a:pt x="740" y="547"/>
                    <a:pt x="740" y="547"/>
                  </a:cubicBezTo>
                  <a:lnTo>
                    <a:pt x="327" y="0"/>
                  </a:lnTo>
                  <a:close/>
                </a:path>
              </a:pathLst>
            </a:custGeom>
            <a:solidFill>
              <a:srgbClr val="FA998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7" name="Google Shape;559;p46">
              <a:extLst>
                <a:ext uri="{FF2B5EF4-FFF2-40B4-BE49-F238E27FC236}">
                  <a16:creationId xmlns:a16="http://schemas.microsoft.com/office/drawing/2014/main" id="{222191FA-1E03-E210-D95E-7585100C40C8}"/>
                </a:ext>
              </a:extLst>
            </p:cNvPr>
            <p:cNvSpPr/>
            <p:nvPr/>
          </p:nvSpPr>
          <p:spPr>
            <a:xfrm>
              <a:off x="1662221" y="3116953"/>
              <a:ext cx="102645" cy="110377"/>
            </a:xfrm>
            <a:custGeom>
              <a:avLst/>
              <a:gdLst/>
              <a:ahLst/>
              <a:cxnLst>
                <a:cxn ang="0">
                  <a:pos x="0" y="2363508"/>
                </a:cxn>
                <a:cxn ang="0">
                  <a:pos x="523512295" y="1525568640"/>
                </a:cxn>
                <a:cxn ang="0">
                  <a:pos x="1561083148" y="1959076841"/>
                </a:cxn>
                <a:cxn ang="0">
                  <a:pos x="1674795145" y="1925899487"/>
                </a:cxn>
                <a:cxn ang="0">
                  <a:pos x="1625038315" y="829112166"/>
                </a:cxn>
                <a:cxn ang="0">
                  <a:pos x="0" y="2363508"/>
                </a:cxn>
              </a:cxnLst>
              <a:rect l="0" t="0" r="0" b="0"/>
              <a:pathLst>
                <a:path w="770" h="828">
                  <a:moveTo>
                    <a:pt x="0" y="1"/>
                  </a:moveTo>
                  <a:lnTo>
                    <a:pt x="221" y="644"/>
                  </a:lnTo>
                  <a:cubicBezTo>
                    <a:pt x="221" y="644"/>
                    <a:pt x="524" y="827"/>
                    <a:pt x="659" y="827"/>
                  </a:cubicBezTo>
                  <a:cubicBezTo>
                    <a:pt x="679" y="827"/>
                    <a:pt x="696" y="823"/>
                    <a:pt x="707" y="813"/>
                  </a:cubicBezTo>
                  <a:cubicBezTo>
                    <a:pt x="770" y="740"/>
                    <a:pt x="770" y="687"/>
                    <a:pt x="686" y="350"/>
                  </a:cubicBezTo>
                  <a:cubicBezTo>
                    <a:pt x="600" y="1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65C50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88" name="Google Shape;560;p46">
              <a:extLst>
                <a:ext uri="{FF2B5EF4-FFF2-40B4-BE49-F238E27FC236}">
                  <a16:creationId xmlns:a16="http://schemas.microsoft.com/office/drawing/2014/main" id="{7EEB41C8-2798-6C7D-171F-6683B631F105}"/>
                </a:ext>
              </a:extLst>
            </p:cNvPr>
            <p:cNvSpPr/>
            <p:nvPr/>
          </p:nvSpPr>
          <p:spPr>
            <a:xfrm>
              <a:off x="1655156" y="3111221"/>
              <a:ext cx="103978" cy="109977"/>
            </a:xfrm>
            <a:custGeom>
              <a:avLst/>
              <a:gdLst/>
              <a:ahLst/>
              <a:cxnLst>
                <a:cxn ang="0">
                  <a:pos x="0" y="2363506"/>
                </a:cxn>
                <a:cxn ang="0">
                  <a:pos x="521148267" y="1553981009"/>
                </a:cxn>
                <a:cxn ang="0">
                  <a:pos x="1551609972" y="1954329149"/>
                </a:cxn>
                <a:cxn ang="0">
                  <a:pos x="1672412279" y="1925896562"/>
                </a:cxn>
                <a:cxn ang="0">
                  <a:pos x="1625036703" y="852798850"/>
                </a:cxn>
                <a:cxn ang="0">
                  <a:pos x="0" y="2363506"/>
                </a:cxn>
              </a:cxnLst>
              <a:rect l="0" t="0" r="0" b="0"/>
              <a:pathLst>
                <a:path w="780" h="825">
                  <a:moveTo>
                    <a:pt x="0" y="1"/>
                  </a:moveTo>
                  <a:lnTo>
                    <a:pt x="220" y="656"/>
                  </a:lnTo>
                  <a:cubicBezTo>
                    <a:pt x="220" y="656"/>
                    <a:pt x="511" y="825"/>
                    <a:pt x="655" y="825"/>
                  </a:cubicBezTo>
                  <a:cubicBezTo>
                    <a:pt x="675" y="825"/>
                    <a:pt x="693" y="821"/>
                    <a:pt x="706" y="813"/>
                  </a:cubicBezTo>
                  <a:cubicBezTo>
                    <a:pt x="780" y="773"/>
                    <a:pt x="770" y="697"/>
                    <a:pt x="686" y="360"/>
                  </a:cubicBezTo>
                  <a:cubicBezTo>
                    <a:pt x="600" y="13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A998A">
                <a:alpha val="100000"/>
              </a:srgbClr>
            </a:solidFill>
            <a:ln w="9525">
              <a:noFill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flower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228600"/>
            <a:ext cx="3810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Picture 8" descr="flower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304800"/>
            <a:ext cx="304800" cy="152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AutoShape 10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245" name="AutoShape 12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246" name="AutoShape 14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247" name="AutoShape 16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248" name="AutoShape 18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249" name="AutoShape 20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0250" name="AutoShape 22" descr="Káº¿t quáº£ hÃ¬nh áº£nh cho hÃ¬nh ná»n powerpoint"/>
          <p:cNvSpPr>
            <a:spLocks noChangeAspect="1"/>
          </p:cNvSpPr>
          <p:nvPr/>
        </p:nvSpPr>
        <p:spPr>
          <a:xfrm>
            <a:off x="1692275" y="-1825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0" y="2498725"/>
            <a:ext cx="12192000" cy="13112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 PHÁ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51109" y="2404912"/>
            <a:ext cx="7620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>
                <a:solidFill>
                  <a:srgbClr val="FF0000"/>
                </a:solidFill>
                <a:latin typeface="Tahoma" panose="020B0604030504040204" pitchFamily="34" charset="0"/>
              </a:rPr>
              <a:t>1cm</a:t>
            </a: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359217" y="1411039"/>
            <a:ext cx="1058009" cy="1039676"/>
          </a:xfrm>
          <a:prstGeom prst="cube">
            <a:avLst>
              <a:gd name="adj" fmla="val 25000"/>
            </a:avLst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1288966" y="1816419"/>
            <a:ext cx="83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altLang="en-US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1cm</a:t>
            </a:r>
            <a:r>
              <a:rPr lang="en-US" altLang="en-US" sz="1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7" name="Text Box 6"/>
          <p:cNvSpPr txBox="1"/>
          <p:nvPr>
            <p:custDataLst>
              <p:tags r:id="rId1"/>
            </p:custDataLst>
          </p:nvPr>
        </p:nvSpPr>
        <p:spPr>
          <a:xfrm>
            <a:off x="2513183" y="1410085"/>
            <a:ext cx="87464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cm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970538" y="3553523"/>
            <a:ext cx="87464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xi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1dm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xi 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mét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dm</a:t>
            </a:r>
            <a:r>
              <a:rPr lang="en-US" sz="2800" b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</a:p>
        </p:txBody>
      </p:sp>
      <p:grpSp>
        <p:nvGrpSpPr>
          <p:cNvPr id="20" name="Group 32"/>
          <p:cNvGrpSpPr/>
          <p:nvPr/>
        </p:nvGrpSpPr>
        <p:grpSpPr bwMode="auto">
          <a:xfrm>
            <a:off x="483235" y="3183255"/>
            <a:ext cx="2289175" cy="2522458"/>
            <a:chOff x="3312" y="1392"/>
            <a:chExt cx="2160" cy="2247"/>
          </a:xfrm>
        </p:grpSpPr>
        <p:sp>
          <p:nvSpPr>
            <p:cNvPr id="21" name="AutoShape 30"/>
            <p:cNvSpPr>
              <a:spLocks noChangeArrowheads="1"/>
            </p:cNvSpPr>
            <p:nvPr/>
          </p:nvSpPr>
          <p:spPr bwMode="auto">
            <a:xfrm>
              <a:off x="3312" y="1392"/>
              <a:ext cx="2160" cy="192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99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3840" y="3311"/>
              <a:ext cx="1152" cy="3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800" b="1" dirty="0">
                  <a:solidFill>
                    <a:srgbClr val="FF0000"/>
                  </a:solidFill>
                  <a:latin typeface="Tahoma" panose="020B0604030504040204" pitchFamily="34" charset="0"/>
                </a:rPr>
                <a:t>1 dm</a:t>
              </a:r>
            </a:p>
          </p:txBody>
        </p:sp>
      </p:grpSp>
      <p:sp>
        <p:nvSpPr>
          <p:cNvPr id="23" name="Text Box 33"/>
          <p:cNvSpPr txBox="1">
            <a:spLocks noChangeArrowheads="1"/>
          </p:cNvSpPr>
          <p:nvPr/>
        </p:nvSpPr>
        <p:spPr bwMode="auto">
          <a:xfrm>
            <a:off x="709295" y="4248785"/>
            <a:ext cx="1299845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chemeClr val="bg2"/>
                </a:solidFill>
              </a:rPr>
              <a:t>1dm</a:t>
            </a:r>
            <a:r>
              <a:rPr lang="en-US" altLang="en-US" sz="3600" b="1" baseline="30000" dirty="0">
                <a:solidFill>
                  <a:schemeClr val="bg2"/>
                </a:solidFill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  <p:bldP spid="12" grpId="0" bldLvl="0"/>
      <p:bldP spid="2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2103120" y="3569335"/>
            <a:ext cx="1371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/>
              <a:t>1dm</a:t>
            </a:r>
            <a:r>
              <a:rPr lang="en-US" altLang="en-US" sz="4000" b="1" baseline="30000" dirty="0"/>
              <a:t>3</a:t>
            </a:r>
          </a:p>
        </p:txBody>
      </p:sp>
      <p:grpSp>
        <p:nvGrpSpPr>
          <p:cNvPr id="3" name="Group 86"/>
          <p:cNvGrpSpPr/>
          <p:nvPr/>
        </p:nvGrpSpPr>
        <p:grpSpPr bwMode="auto">
          <a:xfrm>
            <a:off x="6370320" y="5093335"/>
            <a:ext cx="1752600" cy="762000"/>
            <a:chOff x="4176" y="3408"/>
            <a:chExt cx="1104" cy="480"/>
          </a:xfrm>
        </p:grpSpPr>
        <p:sp>
          <p:nvSpPr>
            <p:cNvPr id="4" name="Line 33"/>
            <p:cNvSpPr>
              <a:spLocks noChangeShapeType="1"/>
            </p:cNvSpPr>
            <p:nvPr/>
          </p:nvSpPr>
          <p:spPr bwMode="auto">
            <a:xfrm>
              <a:off x="4176" y="3408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 Box 38"/>
            <p:cNvSpPr txBox="1">
              <a:spLocks noChangeArrowheads="1"/>
            </p:cNvSpPr>
            <p:nvPr/>
          </p:nvSpPr>
          <p:spPr bwMode="auto">
            <a:xfrm>
              <a:off x="4560" y="3600"/>
              <a:ext cx="72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1cm</a:t>
              </a:r>
              <a:r>
                <a:rPr lang="en-US" altLang="en-US" baseline="30000"/>
                <a:t>3</a:t>
              </a:r>
            </a:p>
          </p:txBody>
        </p:sp>
      </p:grpSp>
      <p:sp>
        <p:nvSpPr>
          <p:cNvPr id="17" name="Rectangle 90"/>
          <p:cNvSpPr>
            <a:spLocks noChangeArrowheads="1"/>
          </p:cNvSpPr>
          <p:nvPr/>
        </p:nvSpPr>
        <p:spPr bwMode="auto">
          <a:xfrm>
            <a:off x="6064886" y="1511390"/>
            <a:ext cx="4871720" cy="2358390"/>
          </a:xfrm>
          <a:prstGeom prst="cloudCallout">
            <a:avLst>
              <a:gd name="adj1" fmla="val 44655"/>
              <a:gd name="adj2" fmla="val 54872"/>
            </a:avLst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indent="0" algn="ctr">
              <a:buFont typeface="Wingdings" panose="05000000000000000000" pitchFamily="2" charset="2"/>
              <a:buNone/>
            </a:pPr>
            <a:r>
              <a:rPr lang="en-US" altLang="en-US" b="1" dirty="0" err="1"/>
              <a:t>Cần</a:t>
            </a:r>
            <a:r>
              <a:rPr lang="en-US" altLang="en-US" b="1" dirty="0"/>
              <a:t> bao </a:t>
            </a:r>
            <a:r>
              <a:rPr lang="en-US" altLang="en-US" b="1" dirty="0" err="1"/>
              <a:t>nhiêu</a:t>
            </a:r>
            <a:r>
              <a:rPr lang="en-US" altLang="en-US" b="1" dirty="0"/>
              <a:t> </a:t>
            </a:r>
            <a:r>
              <a:rPr lang="en-US" altLang="en-US" b="1" dirty="0" err="1"/>
              <a:t>hộp</a:t>
            </a:r>
            <a:r>
              <a:rPr lang="en-US" altLang="en-US" b="1" dirty="0"/>
              <a:t> HLP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b="1" dirty="0"/>
              <a:t> </a:t>
            </a:r>
            <a:r>
              <a:rPr lang="en-US" altLang="en-US" b="1" dirty="0" err="1"/>
              <a:t>cạnh</a:t>
            </a:r>
            <a:r>
              <a:rPr lang="en-US" altLang="en-US" b="1" dirty="0"/>
              <a:t> </a:t>
            </a:r>
            <a:r>
              <a:rPr lang="en-US" altLang="en-US" b="1" dirty="0" err="1"/>
              <a:t>1cm</a:t>
            </a:r>
            <a:r>
              <a:rPr lang="en-US" altLang="en-US" b="1" dirty="0"/>
              <a:t> </a:t>
            </a:r>
            <a:r>
              <a:rPr lang="en-US" altLang="en-US" b="1" dirty="0" err="1"/>
              <a:t>để</a:t>
            </a:r>
            <a:r>
              <a:rPr lang="en-US" altLang="en-US" b="1" dirty="0"/>
              <a:t> </a:t>
            </a:r>
            <a:r>
              <a:rPr lang="en-US" altLang="en-US" b="1" dirty="0" err="1"/>
              <a:t>xếp</a:t>
            </a:r>
            <a:r>
              <a:rPr lang="en-US" altLang="en-US" b="1" dirty="0"/>
              <a:t> </a:t>
            </a:r>
            <a:r>
              <a:rPr lang="en-US" altLang="en-US" b="1" dirty="0" err="1"/>
              <a:t>đầy</a:t>
            </a:r>
            <a:r>
              <a:rPr lang="en-US" altLang="en-US" b="1" dirty="0"/>
              <a:t> </a:t>
            </a:r>
            <a:r>
              <a:rPr lang="en-US" altLang="en-US" b="1" dirty="0" err="1"/>
              <a:t>hộp</a:t>
            </a:r>
            <a:r>
              <a:rPr lang="en-US" altLang="en-US" b="1" dirty="0"/>
              <a:t> </a:t>
            </a:r>
            <a:r>
              <a:rPr lang="en-US" altLang="en-US" b="1" dirty="0" err="1"/>
              <a:t>hình</a:t>
            </a:r>
            <a:r>
              <a:rPr lang="en-US" altLang="en-US" b="1" dirty="0"/>
              <a:t>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b="1" dirty="0" err="1"/>
              <a:t>lập</a:t>
            </a:r>
            <a:r>
              <a:rPr lang="en-US" altLang="en-US" b="1" dirty="0"/>
              <a:t> </a:t>
            </a:r>
            <a:r>
              <a:rPr lang="en-US" altLang="en-US" b="1" dirty="0" err="1"/>
              <a:t>phương</a:t>
            </a:r>
            <a:r>
              <a:rPr lang="en-US" altLang="en-US" b="1" dirty="0"/>
              <a:t> </a:t>
            </a:r>
            <a:r>
              <a:rPr lang="en-US" altLang="en-US" b="1" dirty="0" err="1"/>
              <a:t>cạnh</a:t>
            </a:r>
            <a:r>
              <a:rPr lang="en-US" altLang="en-US" b="1" dirty="0"/>
              <a:t> </a:t>
            </a:r>
            <a:r>
              <a:rPr lang="en-US" altLang="en-US" b="1" dirty="0" err="1"/>
              <a:t>1dm</a:t>
            </a:r>
            <a:r>
              <a:rPr lang="en-US" altLang="en-US" b="1" dirty="0"/>
              <a:t>?</a:t>
            </a:r>
          </a:p>
        </p:txBody>
      </p:sp>
      <p:grpSp>
        <p:nvGrpSpPr>
          <p:cNvPr id="20" name="Group 97"/>
          <p:cNvGrpSpPr/>
          <p:nvPr/>
        </p:nvGrpSpPr>
        <p:grpSpPr bwMode="auto">
          <a:xfrm>
            <a:off x="960120" y="1653223"/>
            <a:ext cx="5715000" cy="4354513"/>
            <a:chOff x="192" y="1385"/>
            <a:chExt cx="3600" cy="2743"/>
          </a:xfrm>
        </p:grpSpPr>
        <p:grpSp>
          <p:nvGrpSpPr>
            <p:cNvPr id="21" name="Group 94"/>
            <p:cNvGrpSpPr/>
            <p:nvPr/>
          </p:nvGrpSpPr>
          <p:grpSpPr bwMode="auto">
            <a:xfrm>
              <a:off x="192" y="1385"/>
              <a:ext cx="3600" cy="2743"/>
              <a:chOff x="192" y="1385"/>
              <a:chExt cx="3600" cy="2743"/>
            </a:xfrm>
          </p:grpSpPr>
          <p:grpSp>
            <p:nvGrpSpPr>
              <p:cNvPr id="22" name="Group 37"/>
              <p:cNvGrpSpPr/>
              <p:nvPr/>
            </p:nvGrpSpPr>
            <p:grpSpPr bwMode="auto">
              <a:xfrm>
                <a:off x="3216" y="3399"/>
                <a:ext cx="576" cy="547"/>
                <a:chOff x="4224" y="3447"/>
                <a:chExt cx="576" cy="547"/>
              </a:xfrm>
            </p:grpSpPr>
            <p:sp>
              <p:nvSpPr>
                <p:cNvPr id="42" name="AutoShape 12"/>
                <p:cNvSpPr>
                  <a:spLocks noChangeArrowheads="1"/>
                </p:cNvSpPr>
                <p:nvPr/>
              </p:nvSpPr>
              <p:spPr bwMode="auto">
                <a:xfrm>
                  <a:off x="4320" y="3447"/>
                  <a:ext cx="288" cy="294"/>
                </a:xfrm>
                <a:prstGeom prst="cube">
                  <a:avLst>
                    <a:gd name="adj" fmla="val 25000"/>
                  </a:avLst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3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4224" y="3744"/>
                  <a:ext cx="576" cy="25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en-US" sz="2000"/>
                    <a:t>1cm</a:t>
                  </a:r>
                </a:p>
              </p:txBody>
            </p:sp>
          </p:grpSp>
          <p:grpSp>
            <p:nvGrpSpPr>
              <p:cNvPr id="23" name="Group 85"/>
              <p:cNvGrpSpPr/>
              <p:nvPr/>
            </p:nvGrpSpPr>
            <p:grpSpPr bwMode="auto">
              <a:xfrm>
                <a:off x="192" y="1385"/>
                <a:ext cx="2799" cy="2743"/>
                <a:chOff x="480" y="1338"/>
                <a:chExt cx="2799" cy="2743"/>
              </a:xfrm>
            </p:grpSpPr>
            <p:grpSp>
              <p:nvGrpSpPr>
                <p:cNvPr id="24" name="Group 35"/>
                <p:cNvGrpSpPr/>
                <p:nvPr/>
              </p:nvGrpSpPr>
              <p:grpSpPr bwMode="auto">
                <a:xfrm>
                  <a:off x="480" y="1338"/>
                  <a:ext cx="2799" cy="2743"/>
                  <a:chOff x="480" y="1337"/>
                  <a:chExt cx="2799" cy="2743"/>
                </a:xfrm>
              </p:grpSpPr>
              <p:sp>
                <p:nvSpPr>
                  <p:cNvPr id="40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1337"/>
                    <a:ext cx="2799" cy="2455"/>
                  </a:xfrm>
                  <a:prstGeom prst="cube">
                    <a:avLst>
                      <a:gd name="adj" fmla="val 25000"/>
                    </a:avLst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1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64" y="3792"/>
                    <a:ext cx="1344" cy="288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</a:pPr>
                    <a:r>
                      <a:rPr lang="en-US" altLang="en-US"/>
                      <a:t>1dm</a:t>
                    </a:r>
                  </a:p>
                </p:txBody>
              </p:sp>
            </p:grpSp>
            <p:grpSp>
              <p:nvGrpSpPr>
                <p:cNvPr id="28" name="Group 58"/>
                <p:cNvGrpSpPr/>
                <p:nvPr/>
              </p:nvGrpSpPr>
              <p:grpSpPr bwMode="auto">
                <a:xfrm>
                  <a:off x="1056" y="1441"/>
                  <a:ext cx="0" cy="1776"/>
                  <a:chOff x="1056" y="1440"/>
                  <a:chExt cx="0" cy="1776"/>
                </a:xfrm>
              </p:grpSpPr>
              <p:sp>
                <p:nvSpPr>
                  <p:cNvPr id="34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1776"/>
                    <a:ext cx="0" cy="1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064"/>
                    <a:ext cx="0" cy="1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6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400"/>
                    <a:ext cx="0" cy="1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2688"/>
                    <a:ext cx="0" cy="1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8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3024"/>
                    <a:ext cx="0" cy="1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9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1056" y="1440"/>
                    <a:ext cx="0" cy="19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" name="Group 70"/>
                <p:cNvGrpSpPr/>
                <p:nvPr/>
              </p:nvGrpSpPr>
              <p:grpSpPr bwMode="auto">
                <a:xfrm>
                  <a:off x="1056" y="3216"/>
                  <a:ext cx="1968" cy="2"/>
                  <a:chOff x="1056" y="3215"/>
                  <a:chExt cx="1968" cy="2"/>
                </a:xfrm>
              </p:grpSpPr>
              <p:sp>
                <p:nvSpPr>
                  <p:cNvPr id="30" name="Line 60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080" y="3147"/>
                    <a:ext cx="0" cy="1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" name="Line 6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282" y="3147"/>
                    <a:ext cx="0" cy="1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62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519" y="3147"/>
                    <a:ext cx="0" cy="1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Line 63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721" y="3147"/>
                    <a:ext cx="0" cy="1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4" name="Line 64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2957" y="3147"/>
                    <a:ext cx="0" cy="13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5" name="Line 65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823" y="3168"/>
                    <a:ext cx="1" cy="9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Line 66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559" y="3097"/>
                    <a:ext cx="1" cy="24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7" name="Line 67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103" y="3169"/>
                    <a:ext cx="1" cy="9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Line 68"/>
                  <p:cNvSpPr>
                    <a:spLocks noChangeShapeType="1"/>
                  </p:cNvSpPr>
                  <p:nvPr/>
                </p:nvSpPr>
                <p:spPr bwMode="auto">
                  <a:xfrm rot="5400000" flipV="1">
                    <a:off x="1295" y="3169"/>
                    <a:ext cx="1" cy="9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9" name="Group 84"/>
                <p:cNvGrpSpPr/>
                <p:nvPr/>
              </p:nvGrpSpPr>
              <p:grpSpPr bwMode="auto">
                <a:xfrm>
                  <a:off x="768" y="3217"/>
                  <a:ext cx="288" cy="288"/>
                  <a:chOff x="768" y="3216"/>
                  <a:chExt cx="288" cy="288"/>
                </a:xfrm>
              </p:grpSpPr>
              <p:sp>
                <p:nvSpPr>
                  <p:cNvPr id="50" name="Line 7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68" y="3408"/>
                    <a:ext cx="96" cy="9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1" name="Line 8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0" y="3216"/>
                    <a:ext cx="96" cy="9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4"/>
                  </a:lnRef>
                  <a:fillRef idx="1">
                    <a:schemeClr val="lt1"/>
                  </a:fillRef>
                  <a:effectRef idx="0">
                    <a:schemeClr val="accent4"/>
                  </a:effectRef>
                  <a:fontRef idx="minor">
                    <a:schemeClr val="dk1"/>
                  </a:fontRef>
                </p:style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52" name="Line 96"/>
            <p:cNvSpPr>
              <a:spLocks noChangeShapeType="1"/>
            </p:cNvSpPr>
            <p:nvPr/>
          </p:nvSpPr>
          <p:spPr bwMode="auto">
            <a:xfrm flipV="1">
              <a:off x="192" y="3696"/>
              <a:ext cx="144" cy="1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95"/>
          <p:cNvGrpSpPr/>
          <p:nvPr/>
        </p:nvGrpSpPr>
        <p:grpSpPr bwMode="auto">
          <a:xfrm>
            <a:off x="960120" y="5093335"/>
            <a:ext cx="5024438" cy="990600"/>
            <a:chOff x="192" y="3552"/>
            <a:chExt cx="3165" cy="624"/>
          </a:xfrm>
        </p:grpSpPr>
        <p:sp>
          <p:nvSpPr>
            <p:cNvPr id="54" name="AutoShape 7"/>
            <p:cNvSpPr>
              <a:spLocks noChangeArrowheads="1"/>
            </p:cNvSpPr>
            <p:nvPr/>
          </p:nvSpPr>
          <p:spPr bwMode="auto">
            <a:xfrm>
              <a:off x="192" y="3552"/>
              <a:ext cx="288" cy="28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rgbClr val="FF0000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Arc 43"/>
            <p:cNvSpPr/>
            <p:nvPr/>
          </p:nvSpPr>
          <p:spPr bwMode="auto">
            <a:xfrm rot="10578097">
              <a:off x="383" y="3665"/>
              <a:ext cx="2974" cy="511"/>
            </a:xfrm>
            <a:custGeom>
              <a:avLst/>
              <a:gdLst>
                <a:gd name="T0" fmla="*/ 0 w 42813"/>
                <a:gd name="T1" fmla="*/ 432 h 21600"/>
                <a:gd name="T2" fmla="*/ 2974 w 42813"/>
                <a:gd name="T3" fmla="*/ 456 h 21600"/>
                <a:gd name="T4" fmla="*/ 1482 w 42813"/>
                <a:gd name="T5" fmla="*/ 51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2813" h="21600" fill="none" extrusionOk="0">
                  <a:moveTo>
                    <a:pt x="-1" y="18245"/>
                  </a:moveTo>
                  <a:cubicBezTo>
                    <a:pt x="1651" y="7740"/>
                    <a:pt x="10703" y="-1"/>
                    <a:pt x="21338" y="0"/>
                  </a:cubicBezTo>
                  <a:cubicBezTo>
                    <a:pt x="32368" y="0"/>
                    <a:pt x="41627" y="8311"/>
                    <a:pt x="42812" y="19278"/>
                  </a:cubicBezTo>
                </a:path>
                <a:path w="42813" h="21600" stroke="0" extrusionOk="0">
                  <a:moveTo>
                    <a:pt x="-1" y="18245"/>
                  </a:moveTo>
                  <a:cubicBezTo>
                    <a:pt x="1651" y="7740"/>
                    <a:pt x="10703" y="-1"/>
                    <a:pt x="21338" y="0"/>
                  </a:cubicBezTo>
                  <a:cubicBezTo>
                    <a:pt x="32368" y="0"/>
                    <a:pt x="41627" y="8311"/>
                    <a:pt x="42812" y="19278"/>
                  </a:cubicBezTo>
                  <a:lnTo>
                    <a:pt x="21338" y="21600"/>
                  </a:lnTo>
                  <a:lnTo>
                    <a:pt x="-1" y="18245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56" name="Text Box 55"/>
          <p:cNvSpPr txBox="1"/>
          <p:nvPr/>
        </p:nvSpPr>
        <p:spPr>
          <a:xfrm>
            <a:off x="1216262" y="816797"/>
            <a:ext cx="914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xi -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7" name="Picture 56" descr="25-251247_personnages-kindergarten-classroom-setup-classroom-kids-thinking-clipart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9725" y="3896995"/>
            <a:ext cx="3359150" cy="307848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1310640" y="5090795"/>
            <a:ext cx="3236595" cy="460375"/>
            <a:chOff x="2064" y="8017"/>
            <a:chExt cx="5097" cy="725"/>
          </a:xfrm>
        </p:grpSpPr>
        <p:sp>
          <p:nvSpPr>
            <p:cNvPr id="60" name="AutoShape 7"/>
            <p:cNvSpPr>
              <a:spLocks noChangeArrowheads="1"/>
            </p:cNvSpPr>
            <p:nvPr/>
          </p:nvSpPr>
          <p:spPr bwMode="auto">
            <a:xfrm>
              <a:off x="2064" y="8021"/>
              <a:ext cx="720" cy="72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" name="AutoShape 7"/>
            <p:cNvSpPr>
              <a:spLocks noChangeArrowheads="1"/>
            </p:cNvSpPr>
            <p:nvPr/>
          </p:nvSpPr>
          <p:spPr bwMode="auto">
            <a:xfrm>
              <a:off x="2615" y="8021"/>
              <a:ext cx="720" cy="72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AutoShape 7"/>
            <p:cNvSpPr>
              <a:spLocks noChangeArrowheads="1"/>
            </p:cNvSpPr>
            <p:nvPr/>
          </p:nvSpPr>
          <p:spPr bwMode="auto">
            <a:xfrm>
              <a:off x="3167" y="8017"/>
              <a:ext cx="720" cy="72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4" name="AutoShape 7"/>
            <p:cNvSpPr>
              <a:spLocks noChangeArrowheads="1"/>
            </p:cNvSpPr>
            <p:nvPr/>
          </p:nvSpPr>
          <p:spPr bwMode="auto">
            <a:xfrm>
              <a:off x="3719" y="8021"/>
              <a:ext cx="720" cy="72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" name="AutoShape 7"/>
            <p:cNvSpPr>
              <a:spLocks noChangeArrowheads="1"/>
            </p:cNvSpPr>
            <p:nvPr/>
          </p:nvSpPr>
          <p:spPr bwMode="auto">
            <a:xfrm>
              <a:off x="4271" y="8021"/>
              <a:ext cx="720" cy="72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6" name="AutoShape 7"/>
            <p:cNvSpPr>
              <a:spLocks noChangeArrowheads="1"/>
            </p:cNvSpPr>
            <p:nvPr/>
          </p:nvSpPr>
          <p:spPr bwMode="auto">
            <a:xfrm>
              <a:off x="4824" y="8017"/>
              <a:ext cx="720" cy="72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7" name="AutoShape 7"/>
            <p:cNvSpPr>
              <a:spLocks noChangeArrowheads="1"/>
            </p:cNvSpPr>
            <p:nvPr/>
          </p:nvSpPr>
          <p:spPr bwMode="auto">
            <a:xfrm>
              <a:off x="5367" y="8017"/>
              <a:ext cx="720" cy="72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2" name="AutoShape 7"/>
            <p:cNvSpPr>
              <a:spLocks noChangeArrowheads="1"/>
            </p:cNvSpPr>
            <p:nvPr/>
          </p:nvSpPr>
          <p:spPr bwMode="auto">
            <a:xfrm>
              <a:off x="5904" y="8017"/>
              <a:ext cx="720" cy="72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8" name="AutoShape 7"/>
            <p:cNvSpPr>
              <a:spLocks noChangeArrowheads="1"/>
            </p:cNvSpPr>
            <p:nvPr/>
          </p:nvSpPr>
          <p:spPr bwMode="auto">
            <a:xfrm>
              <a:off x="6441" y="8022"/>
              <a:ext cx="720" cy="72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cxnSp>
        <p:nvCxnSpPr>
          <p:cNvPr id="71" name="Straight Connector 70"/>
          <p:cNvCxnSpPr/>
          <p:nvPr/>
        </p:nvCxnSpPr>
        <p:spPr>
          <a:xfrm>
            <a:off x="4441825" y="2621915"/>
            <a:ext cx="0" cy="2931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7" grpId="0" bldLvl="0" animBg="1"/>
      <p:bldP spid="1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64" name="Text Box 24"/>
          <p:cNvSpPr txBox="1"/>
          <p:nvPr/>
        </p:nvSpPr>
        <p:spPr>
          <a:xfrm>
            <a:off x="6172200" y="2057400"/>
            <a:ext cx="46164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Mỗi lớp có số hình lập phương là:</a:t>
            </a:r>
          </a:p>
        </p:txBody>
      </p:sp>
      <p:sp>
        <p:nvSpPr>
          <p:cNvPr id="138265" name="Text Box 25"/>
          <p:cNvSpPr txBox="1"/>
          <p:nvPr/>
        </p:nvSpPr>
        <p:spPr>
          <a:xfrm>
            <a:off x="6781800" y="2438400"/>
            <a:ext cx="27543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 x 10 = 100 (hình)</a:t>
            </a:r>
          </a:p>
        </p:txBody>
      </p:sp>
      <p:sp>
        <p:nvSpPr>
          <p:cNvPr id="138367" name="Text Box 127"/>
          <p:cNvSpPr txBox="1"/>
          <p:nvPr/>
        </p:nvSpPr>
        <p:spPr>
          <a:xfrm>
            <a:off x="6172200" y="2874161"/>
            <a:ext cx="502920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Có tất cả số hình lập phương cạnh 1cm là:</a:t>
            </a:r>
          </a:p>
        </p:txBody>
      </p:sp>
      <p:sp>
        <p:nvSpPr>
          <p:cNvPr id="138368" name="Text Box 128"/>
          <p:cNvSpPr txBox="1"/>
          <p:nvPr/>
        </p:nvSpPr>
        <p:spPr>
          <a:xfrm>
            <a:off x="6629400" y="3690620"/>
            <a:ext cx="31353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100 x 10 = 1 000 (hình)</a:t>
            </a:r>
          </a:p>
        </p:txBody>
      </p:sp>
      <p:sp>
        <p:nvSpPr>
          <p:cNvPr id="138369" name="Text Box 129"/>
          <p:cNvSpPr txBox="1"/>
          <p:nvPr/>
        </p:nvSpPr>
        <p:spPr>
          <a:xfrm>
            <a:off x="6389370" y="4274503"/>
            <a:ext cx="38274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Vậy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1dm</a:t>
            </a:r>
            <a:r>
              <a:rPr lang="en-US" altLang="en-US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= 1000cm</a:t>
            </a:r>
            <a:r>
              <a:rPr lang="en-US" altLang="en-US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grpSp>
        <p:nvGrpSpPr>
          <p:cNvPr id="131" name="Group 6"/>
          <p:cNvGrpSpPr/>
          <p:nvPr/>
        </p:nvGrpSpPr>
        <p:grpSpPr>
          <a:xfrm>
            <a:off x="2805113" y="4032250"/>
            <a:ext cx="3124200" cy="381000"/>
            <a:chOff x="3504" y="720"/>
            <a:chExt cx="1968" cy="240"/>
          </a:xfrm>
        </p:grpSpPr>
        <p:grpSp>
          <p:nvGrpSpPr>
            <p:cNvPr id="18423" name="Group 7"/>
            <p:cNvGrpSpPr/>
            <p:nvPr/>
          </p:nvGrpSpPr>
          <p:grpSpPr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8460" name="AutoShape 8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61" name="Line 9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62" name="AutoShape 10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424" name="Group 11"/>
            <p:cNvGrpSpPr/>
            <p:nvPr/>
          </p:nvGrpSpPr>
          <p:grpSpPr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8457" name="AutoShape 12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58" name="Line 13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59" name="AutoShape 14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425" name="Group 15"/>
            <p:cNvGrpSpPr/>
            <p:nvPr/>
          </p:nvGrpSpPr>
          <p:grpSpPr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8454" name="AutoShape 16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55" name="Line 17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56" name="AutoShape 18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426" name="Group 19"/>
            <p:cNvGrpSpPr/>
            <p:nvPr/>
          </p:nvGrpSpPr>
          <p:grpSpPr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8451" name="AutoShape 20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52" name="Line 21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53" name="AutoShape 22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427" name="Group 23"/>
            <p:cNvGrpSpPr/>
            <p:nvPr/>
          </p:nvGrpSpPr>
          <p:grpSpPr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8448" name="AutoShape 24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49" name="Line 25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50" name="AutoShape 26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428" name="Group 27"/>
            <p:cNvGrpSpPr/>
            <p:nvPr/>
          </p:nvGrpSpPr>
          <p:grpSpPr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8445" name="AutoShape 28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46" name="Line 29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47" name="AutoShape 30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429" name="Group 31"/>
            <p:cNvGrpSpPr/>
            <p:nvPr/>
          </p:nvGrpSpPr>
          <p:grpSpPr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8442" name="AutoShape 32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43" name="Line 33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44" name="AutoShape 34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430" name="Group 35"/>
            <p:cNvGrpSpPr/>
            <p:nvPr/>
          </p:nvGrpSpPr>
          <p:grpSpPr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8439" name="AutoShape 36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40" name="Line 37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41" name="AutoShape 38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431" name="Group 39"/>
            <p:cNvGrpSpPr/>
            <p:nvPr/>
          </p:nvGrpSpPr>
          <p:grpSpPr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8436" name="AutoShape 40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37" name="Line 41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38" name="AutoShape 42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432" name="Group 43"/>
            <p:cNvGrpSpPr/>
            <p:nvPr/>
          </p:nvGrpSpPr>
          <p:grpSpPr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8433" name="AutoShape 44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34" name="Line 45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35" name="AutoShape 46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72" name="Group 47"/>
          <p:cNvGrpSpPr/>
          <p:nvPr/>
        </p:nvGrpSpPr>
        <p:grpSpPr>
          <a:xfrm>
            <a:off x="2673350" y="4121150"/>
            <a:ext cx="3124200" cy="381000"/>
            <a:chOff x="3504" y="720"/>
            <a:chExt cx="1968" cy="240"/>
          </a:xfrm>
        </p:grpSpPr>
        <p:grpSp>
          <p:nvGrpSpPr>
            <p:cNvPr id="18383" name="Group 48"/>
            <p:cNvGrpSpPr/>
            <p:nvPr/>
          </p:nvGrpSpPr>
          <p:grpSpPr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8420" name="AutoShape 49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21" name="Line 50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22" name="AutoShape 51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84" name="Group 52"/>
            <p:cNvGrpSpPr/>
            <p:nvPr/>
          </p:nvGrpSpPr>
          <p:grpSpPr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8417" name="AutoShape 53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18" name="Line 54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19" name="AutoShape 55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85" name="Group 56"/>
            <p:cNvGrpSpPr/>
            <p:nvPr/>
          </p:nvGrpSpPr>
          <p:grpSpPr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8414" name="AutoShape 57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15" name="Line 58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16" name="AutoShape 59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86" name="Group 60"/>
            <p:cNvGrpSpPr/>
            <p:nvPr/>
          </p:nvGrpSpPr>
          <p:grpSpPr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8411" name="AutoShape 61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12" name="Line 62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13" name="AutoShape 63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87" name="Group 64"/>
            <p:cNvGrpSpPr/>
            <p:nvPr/>
          </p:nvGrpSpPr>
          <p:grpSpPr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8408" name="AutoShape 65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09" name="Line 66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10" name="AutoShape 67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88" name="Group 68"/>
            <p:cNvGrpSpPr/>
            <p:nvPr/>
          </p:nvGrpSpPr>
          <p:grpSpPr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8405" name="AutoShape 69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06" name="Line 70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07" name="AutoShape 71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89" name="Group 72"/>
            <p:cNvGrpSpPr/>
            <p:nvPr/>
          </p:nvGrpSpPr>
          <p:grpSpPr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8402" name="AutoShape 73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03" name="Line 74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04" name="AutoShape 75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90" name="Group 76"/>
            <p:cNvGrpSpPr/>
            <p:nvPr/>
          </p:nvGrpSpPr>
          <p:grpSpPr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8399" name="AutoShape 77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400" name="Line 78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401" name="AutoShape 79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91" name="Group 80"/>
            <p:cNvGrpSpPr/>
            <p:nvPr/>
          </p:nvGrpSpPr>
          <p:grpSpPr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8396" name="AutoShape 81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97" name="Line 82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98" name="AutoShape 83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92" name="Group 84"/>
            <p:cNvGrpSpPr/>
            <p:nvPr/>
          </p:nvGrpSpPr>
          <p:grpSpPr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8393" name="AutoShape 85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94" name="Line 86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95" name="AutoShape 87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13" name="Group 88"/>
          <p:cNvGrpSpPr/>
          <p:nvPr/>
        </p:nvGrpSpPr>
        <p:grpSpPr>
          <a:xfrm>
            <a:off x="2684463" y="4135438"/>
            <a:ext cx="3124200" cy="381000"/>
            <a:chOff x="3504" y="720"/>
            <a:chExt cx="1968" cy="240"/>
          </a:xfrm>
        </p:grpSpPr>
        <p:grpSp>
          <p:nvGrpSpPr>
            <p:cNvPr id="18343" name="Group 89"/>
            <p:cNvGrpSpPr/>
            <p:nvPr/>
          </p:nvGrpSpPr>
          <p:grpSpPr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8380" name="AutoShape 90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81" name="Line 91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82" name="AutoShape 92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44" name="Group 93"/>
            <p:cNvGrpSpPr/>
            <p:nvPr/>
          </p:nvGrpSpPr>
          <p:grpSpPr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8377" name="AutoShape 94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78" name="Line 95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79" name="AutoShape 96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45" name="Group 97"/>
            <p:cNvGrpSpPr/>
            <p:nvPr/>
          </p:nvGrpSpPr>
          <p:grpSpPr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8374" name="AutoShape 98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75" name="Line 99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76" name="AutoShape 100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46" name="Group 101"/>
            <p:cNvGrpSpPr/>
            <p:nvPr/>
          </p:nvGrpSpPr>
          <p:grpSpPr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8371" name="AutoShape 102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72" name="Line 103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73" name="AutoShape 104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47" name="Group 105"/>
            <p:cNvGrpSpPr/>
            <p:nvPr/>
          </p:nvGrpSpPr>
          <p:grpSpPr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8368" name="AutoShape 106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69" name="Line 107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70" name="AutoShape 108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48" name="Group 109"/>
            <p:cNvGrpSpPr/>
            <p:nvPr/>
          </p:nvGrpSpPr>
          <p:grpSpPr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8365" name="AutoShape 110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66" name="Line 111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67" name="AutoShape 112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49" name="Group 113"/>
            <p:cNvGrpSpPr/>
            <p:nvPr/>
          </p:nvGrpSpPr>
          <p:grpSpPr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8362" name="AutoShape 114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63" name="Line 115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64" name="AutoShape 116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50" name="Group 117"/>
            <p:cNvGrpSpPr/>
            <p:nvPr/>
          </p:nvGrpSpPr>
          <p:grpSpPr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8359" name="AutoShape 118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60" name="Line 119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61" name="AutoShape 120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51" name="Group 121"/>
            <p:cNvGrpSpPr/>
            <p:nvPr/>
          </p:nvGrpSpPr>
          <p:grpSpPr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8356" name="AutoShape 122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57" name="Line 123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58" name="AutoShape 124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52" name="Group 125"/>
            <p:cNvGrpSpPr/>
            <p:nvPr/>
          </p:nvGrpSpPr>
          <p:grpSpPr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8353" name="AutoShape 126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54" name="Line 127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55" name="AutoShape 128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54" name="Group 129"/>
          <p:cNvGrpSpPr/>
          <p:nvPr/>
        </p:nvGrpSpPr>
        <p:grpSpPr>
          <a:xfrm>
            <a:off x="2587625" y="4251325"/>
            <a:ext cx="3124200" cy="381000"/>
            <a:chOff x="3504" y="720"/>
            <a:chExt cx="1968" cy="240"/>
          </a:xfrm>
        </p:grpSpPr>
        <p:grpSp>
          <p:nvGrpSpPr>
            <p:cNvPr id="18303" name="Group 130"/>
            <p:cNvGrpSpPr/>
            <p:nvPr/>
          </p:nvGrpSpPr>
          <p:grpSpPr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8340" name="AutoShape 131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41" name="Line 132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42" name="AutoShape 133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04" name="Group 134"/>
            <p:cNvGrpSpPr/>
            <p:nvPr/>
          </p:nvGrpSpPr>
          <p:grpSpPr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8337" name="AutoShape 135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38" name="Line 136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39" name="AutoShape 137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05" name="Group 138"/>
            <p:cNvGrpSpPr/>
            <p:nvPr/>
          </p:nvGrpSpPr>
          <p:grpSpPr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8334" name="AutoShape 139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35" name="Line 140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36" name="AutoShape 141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06" name="Group 142"/>
            <p:cNvGrpSpPr/>
            <p:nvPr/>
          </p:nvGrpSpPr>
          <p:grpSpPr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8331" name="AutoShape 143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32" name="Line 144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33" name="AutoShape 145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07" name="Group 146"/>
            <p:cNvGrpSpPr/>
            <p:nvPr/>
          </p:nvGrpSpPr>
          <p:grpSpPr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8328" name="AutoShape 147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29" name="Line 148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30" name="AutoShape 149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08" name="Group 150"/>
            <p:cNvGrpSpPr/>
            <p:nvPr/>
          </p:nvGrpSpPr>
          <p:grpSpPr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8325" name="AutoShape 151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26" name="Line 152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27" name="AutoShape 153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09" name="Group 154"/>
            <p:cNvGrpSpPr/>
            <p:nvPr/>
          </p:nvGrpSpPr>
          <p:grpSpPr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8322" name="AutoShape 155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23" name="Line 156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24" name="AutoShape 157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10" name="Group 158"/>
            <p:cNvGrpSpPr/>
            <p:nvPr/>
          </p:nvGrpSpPr>
          <p:grpSpPr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8319" name="AutoShape 159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20" name="Line 160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21" name="AutoShape 161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11" name="Group 162"/>
            <p:cNvGrpSpPr/>
            <p:nvPr/>
          </p:nvGrpSpPr>
          <p:grpSpPr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8316" name="AutoShape 163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17" name="Line 164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18" name="AutoShape 165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312" name="Group 166"/>
            <p:cNvGrpSpPr/>
            <p:nvPr/>
          </p:nvGrpSpPr>
          <p:grpSpPr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8313" name="AutoShape 167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14" name="Line 168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15" name="AutoShape 169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295" name="Group 170"/>
          <p:cNvGrpSpPr/>
          <p:nvPr/>
        </p:nvGrpSpPr>
        <p:grpSpPr>
          <a:xfrm>
            <a:off x="2476500" y="4344988"/>
            <a:ext cx="3124200" cy="381000"/>
            <a:chOff x="3504" y="720"/>
            <a:chExt cx="1968" cy="240"/>
          </a:xfrm>
        </p:grpSpPr>
        <p:grpSp>
          <p:nvGrpSpPr>
            <p:cNvPr id="18263" name="Group 171"/>
            <p:cNvGrpSpPr/>
            <p:nvPr/>
          </p:nvGrpSpPr>
          <p:grpSpPr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8300" name="AutoShape 172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301" name="Line 173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302" name="AutoShape 174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64" name="Group 175"/>
            <p:cNvGrpSpPr/>
            <p:nvPr/>
          </p:nvGrpSpPr>
          <p:grpSpPr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8297" name="AutoShape 176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98" name="Line 177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99" name="AutoShape 178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65" name="Group 179"/>
            <p:cNvGrpSpPr/>
            <p:nvPr/>
          </p:nvGrpSpPr>
          <p:grpSpPr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8294" name="AutoShape 180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95" name="Line 181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96" name="AutoShape 182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66" name="Group 183"/>
            <p:cNvGrpSpPr/>
            <p:nvPr/>
          </p:nvGrpSpPr>
          <p:grpSpPr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8291" name="AutoShape 184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92" name="Line 185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93" name="AutoShape 186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67" name="Group 187"/>
            <p:cNvGrpSpPr/>
            <p:nvPr/>
          </p:nvGrpSpPr>
          <p:grpSpPr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8288" name="AutoShape 188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89" name="Line 189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90" name="AutoShape 190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68" name="Group 191"/>
            <p:cNvGrpSpPr/>
            <p:nvPr/>
          </p:nvGrpSpPr>
          <p:grpSpPr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8285" name="AutoShape 192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86" name="Line 193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87" name="AutoShape 194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69" name="Group 195"/>
            <p:cNvGrpSpPr/>
            <p:nvPr/>
          </p:nvGrpSpPr>
          <p:grpSpPr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8282" name="AutoShape 196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83" name="Line 197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84" name="AutoShape 198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70" name="Group 199"/>
            <p:cNvGrpSpPr/>
            <p:nvPr/>
          </p:nvGrpSpPr>
          <p:grpSpPr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8279" name="AutoShape 200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80" name="Line 201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81" name="AutoShape 202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71" name="Group 203"/>
            <p:cNvGrpSpPr/>
            <p:nvPr/>
          </p:nvGrpSpPr>
          <p:grpSpPr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8276" name="AutoShape 204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77" name="Line 205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78" name="AutoShape 206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72" name="Group 207"/>
            <p:cNvGrpSpPr/>
            <p:nvPr/>
          </p:nvGrpSpPr>
          <p:grpSpPr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8273" name="AutoShape 208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74" name="Line 209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75" name="AutoShape 210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36" name="Group 211"/>
          <p:cNvGrpSpPr/>
          <p:nvPr/>
        </p:nvGrpSpPr>
        <p:grpSpPr>
          <a:xfrm>
            <a:off x="2368550" y="4459288"/>
            <a:ext cx="3124200" cy="381000"/>
            <a:chOff x="3504" y="720"/>
            <a:chExt cx="1968" cy="240"/>
          </a:xfrm>
        </p:grpSpPr>
        <p:grpSp>
          <p:nvGrpSpPr>
            <p:cNvPr id="18223" name="Group 212"/>
            <p:cNvGrpSpPr/>
            <p:nvPr/>
          </p:nvGrpSpPr>
          <p:grpSpPr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8260" name="AutoShape 213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61" name="Line 214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62" name="AutoShape 215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24" name="Group 216"/>
            <p:cNvGrpSpPr/>
            <p:nvPr/>
          </p:nvGrpSpPr>
          <p:grpSpPr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8257" name="AutoShape 217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58" name="Line 218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59" name="AutoShape 219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25" name="Group 220"/>
            <p:cNvGrpSpPr/>
            <p:nvPr/>
          </p:nvGrpSpPr>
          <p:grpSpPr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8254" name="AutoShape 221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55" name="Line 222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56" name="AutoShape 223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26" name="Group 224"/>
            <p:cNvGrpSpPr/>
            <p:nvPr/>
          </p:nvGrpSpPr>
          <p:grpSpPr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8251" name="AutoShape 225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52" name="Line 226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53" name="AutoShape 227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27" name="Group 228"/>
            <p:cNvGrpSpPr/>
            <p:nvPr/>
          </p:nvGrpSpPr>
          <p:grpSpPr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8248" name="AutoShape 229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49" name="Line 230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50" name="AutoShape 231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28" name="Group 232"/>
            <p:cNvGrpSpPr/>
            <p:nvPr/>
          </p:nvGrpSpPr>
          <p:grpSpPr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8245" name="AutoShape 233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46" name="Line 234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47" name="AutoShape 235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29" name="Group 236"/>
            <p:cNvGrpSpPr/>
            <p:nvPr/>
          </p:nvGrpSpPr>
          <p:grpSpPr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8242" name="AutoShape 237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43" name="Line 238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44" name="AutoShape 239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30" name="Group 240"/>
            <p:cNvGrpSpPr/>
            <p:nvPr/>
          </p:nvGrpSpPr>
          <p:grpSpPr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8239" name="AutoShape 241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40" name="Line 242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41" name="AutoShape 243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31" name="Group 244"/>
            <p:cNvGrpSpPr/>
            <p:nvPr/>
          </p:nvGrpSpPr>
          <p:grpSpPr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8236" name="AutoShape 245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37" name="Line 246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38" name="AutoShape 247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232" name="Group 248"/>
            <p:cNvGrpSpPr/>
            <p:nvPr/>
          </p:nvGrpSpPr>
          <p:grpSpPr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8233" name="AutoShape 249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34" name="Line 250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35" name="AutoShape 251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377" name="Group 252"/>
          <p:cNvGrpSpPr/>
          <p:nvPr/>
        </p:nvGrpSpPr>
        <p:grpSpPr>
          <a:xfrm>
            <a:off x="2265363" y="4572000"/>
            <a:ext cx="3124200" cy="381000"/>
            <a:chOff x="3504" y="720"/>
            <a:chExt cx="1968" cy="240"/>
          </a:xfrm>
        </p:grpSpPr>
        <p:grpSp>
          <p:nvGrpSpPr>
            <p:cNvPr id="18183" name="Group 253"/>
            <p:cNvGrpSpPr/>
            <p:nvPr/>
          </p:nvGrpSpPr>
          <p:grpSpPr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8220" name="AutoShape 254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21" name="Line 255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22" name="AutoShape 256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84" name="Group 257"/>
            <p:cNvGrpSpPr/>
            <p:nvPr/>
          </p:nvGrpSpPr>
          <p:grpSpPr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8217" name="AutoShape 258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18" name="Line 259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19" name="AutoShape 260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85" name="Group 261"/>
            <p:cNvGrpSpPr/>
            <p:nvPr/>
          </p:nvGrpSpPr>
          <p:grpSpPr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8214" name="AutoShape 262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15" name="Line 263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16" name="AutoShape 264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86" name="Group 265"/>
            <p:cNvGrpSpPr/>
            <p:nvPr/>
          </p:nvGrpSpPr>
          <p:grpSpPr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8211" name="AutoShape 266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12" name="Line 267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13" name="AutoShape 268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87" name="Group 269"/>
            <p:cNvGrpSpPr/>
            <p:nvPr/>
          </p:nvGrpSpPr>
          <p:grpSpPr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8208" name="AutoShape 270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09" name="Line 271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10" name="AutoShape 272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88" name="Group 273"/>
            <p:cNvGrpSpPr/>
            <p:nvPr/>
          </p:nvGrpSpPr>
          <p:grpSpPr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8205" name="AutoShape 274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06" name="Line 275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07" name="AutoShape 276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89" name="Group 277"/>
            <p:cNvGrpSpPr/>
            <p:nvPr/>
          </p:nvGrpSpPr>
          <p:grpSpPr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8202" name="AutoShape 278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03" name="Line 279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04" name="AutoShape 280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90" name="Group 281"/>
            <p:cNvGrpSpPr/>
            <p:nvPr/>
          </p:nvGrpSpPr>
          <p:grpSpPr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8199" name="AutoShape 282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200" name="Line 283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201" name="AutoShape 284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91" name="Group 285"/>
            <p:cNvGrpSpPr/>
            <p:nvPr/>
          </p:nvGrpSpPr>
          <p:grpSpPr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8196" name="AutoShape 286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97" name="Line 287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98" name="AutoShape 288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92" name="Group 289"/>
            <p:cNvGrpSpPr/>
            <p:nvPr/>
          </p:nvGrpSpPr>
          <p:grpSpPr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8193" name="AutoShape 290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94" name="Line 291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95" name="AutoShape 292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18" name="Group 293"/>
          <p:cNvGrpSpPr/>
          <p:nvPr/>
        </p:nvGrpSpPr>
        <p:grpSpPr>
          <a:xfrm>
            <a:off x="2165350" y="4686300"/>
            <a:ext cx="3124200" cy="381000"/>
            <a:chOff x="3504" y="720"/>
            <a:chExt cx="1968" cy="240"/>
          </a:xfrm>
        </p:grpSpPr>
        <p:grpSp>
          <p:nvGrpSpPr>
            <p:cNvPr id="18143" name="Group 294"/>
            <p:cNvGrpSpPr/>
            <p:nvPr/>
          </p:nvGrpSpPr>
          <p:grpSpPr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8180" name="AutoShape 295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81" name="Line 296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82" name="AutoShape 297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44" name="Group 298"/>
            <p:cNvGrpSpPr/>
            <p:nvPr/>
          </p:nvGrpSpPr>
          <p:grpSpPr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8177" name="AutoShape 299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78" name="Line 300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79" name="AutoShape 301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45" name="Group 302"/>
            <p:cNvGrpSpPr/>
            <p:nvPr/>
          </p:nvGrpSpPr>
          <p:grpSpPr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8174" name="AutoShape 303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75" name="Line 304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76" name="AutoShape 305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46" name="Group 306"/>
            <p:cNvGrpSpPr/>
            <p:nvPr/>
          </p:nvGrpSpPr>
          <p:grpSpPr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8171" name="AutoShape 307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72" name="Line 308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73" name="AutoShape 309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47" name="Group 310"/>
            <p:cNvGrpSpPr/>
            <p:nvPr/>
          </p:nvGrpSpPr>
          <p:grpSpPr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8168" name="AutoShape 311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69" name="Line 312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70" name="AutoShape 313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48" name="Group 314"/>
            <p:cNvGrpSpPr/>
            <p:nvPr/>
          </p:nvGrpSpPr>
          <p:grpSpPr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8165" name="AutoShape 315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66" name="Line 316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67" name="AutoShape 317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49" name="Group 318"/>
            <p:cNvGrpSpPr/>
            <p:nvPr/>
          </p:nvGrpSpPr>
          <p:grpSpPr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8162" name="AutoShape 319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63" name="Line 320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64" name="AutoShape 321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50" name="Group 322"/>
            <p:cNvGrpSpPr/>
            <p:nvPr/>
          </p:nvGrpSpPr>
          <p:grpSpPr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8159" name="AutoShape 323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60" name="Line 324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61" name="AutoShape 325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51" name="Group 326"/>
            <p:cNvGrpSpPr/>
            <p:nvPr/>
          </p:nvGrpSpPr>
          <p:grpSpPr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8156" name="AutoShape 327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57" name="Line 328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58" name="AutoShape 329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52" name="Group 330"/>
            <p:cNvGrpSpPr/>
            <p:nvPr/>
          </p:nvGrpSpPr>
          <p:grpSpPr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8153" name="AutoShape 331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54" name="Line 332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55" name="AutoShape 333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59" name="Group 334"/>
          <p:cNvGrpSpPr/>
          <p:nvPr/>
        </p:nvGrpSpPr>
        <p:grpSpPr>
          <a:xfrm>
            <a:off x="2063750" y="4775200"/>
            <a:ext cx="3124200" cy="381000"/>
            <a:chOff x="3504" y="720"/>
            <a:chExt cx="1968" cy="240"/>
          </a:xfrm>
        </p:grpSpPr>
        <p:grpSp>
          <p:nvGrpSpPr>
            <p:cNvPr id="18103" name="Group 335"/>
            <p:cNvGrpSpPr/>
            <p:nvPr/>
          </p:nvGrpSpPr>
          <p:grpSpPr>
            <a:xfrm>
              <a:off x="3504" y="720"/>
              <a:ext cx="240" cy="240"/>
              <a:chOff x="1584" y="1104"/>
              <a:chExt cx="2448" cy="2456"/>
            </a:xfrm>
          </p:grpSpPr>
          <p:sp>
            <p:nvSpPr>
              <p:cNvPr id="18140" name="AutoShape 336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41" name="Line 337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42" name="AutoShape 338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04" name="Group 339"/>
            <p:cNvGrpSpPr/>
            <p:nvPr/>
          </p:nvGrpSpPr>
          <p:grpSpPr>
            <a:xfrm>
              <a:off x="3696" y="720"/>
              <a:ext cx="240" cy="240"/>
              <a:chOff x="1584" y="1104"/>
              <a:chExt cx="2448" cy="2456"/>
            </a:xfrm>
          </p:grpSpPr>
          <p:sp>
            <p:nvSpPr>
              <p:cNvPr id="18137" name="AutoShape 340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38" name="Line 341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39" name="AutoShape 342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05" name="Group 343"/>
            <p:cNvGrpSpPr/>
            <p:nvPr/>
          </p:nvGrpSpPr>
          <p:grpSpPr>
            <a:xfrm>
              <a:off x="3888" y="720"/>
              <a:ext cx="240" cy="240"/>
              <a:chOff x="1584" y="1104"/>
              <a:chExt cx="2448" cy="2456"/>
            </a:xfrm>
          </p:grpSpPr>
          <p:sp>
            <p:nvSpPr>
              <p:cNvPr id="18134" name="AutoShape 344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35" name="Line 345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36" name="AutoShape 346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06" name="Group 347"/>
            <p:cNvGrpSpPr/>
            <p:nvPr/>
          </p:nvGrpSpPr>
          <p:grpSpPr>
            <a:xfrm>
              <a:off x="4080" y="720"/>
              <a:ext cx="240" cy="240"/>
              <a:chOff x="1584" y="1104"/>
              <a:chExt cx="2448" cy="2456"/>
            </a:xfrm>
          </p:grpSpPr>
          <p:sp>
            <p:nvSpPr>
              <p:cNvPr id="18131" name="AutoShape 348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32" name="Line 349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33" name="AutoShape 350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07" name="Group 351"/>
            <p:cNvGrpSpPr/>
            <p:nvPr/>
          </p:nvGrpSpPr>
          <p:grpSpPr>
            <a:xfrm>
              <a:off x="4272" y="720"/>
              <a:ext cx="240" cy="240"/>
              <a:chOff x="1584" y="1104"/>
              <a:chExt cx="2448" cy="2456"/>
            </a:xfrm>
          </p:grpSpPr>
          <p:sp>
            <p:nvSpPr>
              <p:cNvPr id="18128" name="AutoShape 352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29" name="Line 353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30" name="AutoShape 354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08" name="Group 355"/>
            <p:cNvGrpSpPr/>
            <p:nvPr/>
          </p:nvGrpSpPr>
          <p:grpSpPr>
            <a:xfrm>
              <a:off x="4464" y="720"/>
              <a:ext cx="240" cy="240"/>
              <a:chOff x="1584" y="1104"/>
              <a:chExt cx="2448" cy="2456"/>
            </a:xfrm>
          </p:grpSpPr>
          <p:sp>
            <p:nvSpPr>
              <p:cNvPr id="18125" name="AutoShape 356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26" name="Line 357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27" name="AutoShape 358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09" name="Group 359"/>
            <p:cNvGrpSpPr/>
            <p:nvPr/>
          </p:nvGrpSpPr>
          <p:grpSpPr>
            <a:xfrm>
              <a:off x="4656" y="720"/>
              <a:ext cx="240" cy="240"/>
              <a:chOff x="1584" y="1104"/>
              <a:chExt cx="2448" cy="2456"/>
            </a:xfrm>
          </p:grpSpPr>
          <p:sp>
            <p:nvSpPr>
              <p:cNvPr id="18122" name="AutoShape 360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23" name="Line 361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24" name="AutoShape 362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10" name="Group 363"/>
            <p:cNvGrpSpPr/>
            <p:nvPr/>
          </p:nvGrpSpPr>
          <p:grpSpPr>
            <a:xfrm>
              <a:off x="4848" y="720"/>
              <a:ext cx="240" cy="240"/>
              <a:chOff x="1584" y="1104"/>
              <a:chExt cx="2448" cy="2456"/>
            </a:xfrm>
          </p:grpSpPr>
          <p:sp>
            <p:nvSpPr>
              <p:cNvPr id="18119" name="AutoShape 364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20" name="Line 365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21" name="AutoShape 366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11" name="Group 367"/>
            <p:cNvGrpSpPr/>
            <p:nvPr/>
          </p:nvGrpSpPr>
          <p:grpSpPr>
            <a:xfrm>
              <a:off x="5040" y="720"/>
              <a:ext cx="240" cy="240"/>
              <a:chOff x="1584" y="1104"/>
              <a:chExt cx="2448" cy="2456"/>
            </a:xfrm>
          </p:grpSpPr>
          <p:sp>
            <p:nvSpPr>
              <p:cNvPr id="18116" name="AutoShape 368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17" name="Line 369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18" name="AutoShape 370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18112" name="Group 371"/>
            <p:cNvGrpSpPr/>
            <p:nvPr/>
          </p:nvGrpSpPr>
          <p:grpSpPr>
            <a:xfrm>
              <a:off x="5232" y="720"/>
              <a:ext cx="240" cy="240"/>
              <a:chOff x="1584" y="1104"/>
              <a:chExt cx="2448" cy="2456"/>
            </a:xfrm>
          </p:grpSpPr>
          <p:sp>
            <p:nvSpPr>
              <p:cNvPr id="18113" name="AutoShape 372"/>
              <p:cNvSpPr/>
              <p:nvPr/>
            </p:nvSpPr>
            <p:spPr>
              <a:xfrm>
                <a:off x="1584" y="1104"/>
                <a:ext cx="2448" cy="2448"/>
              </a:xfrm>
              <a:prstGeom prst="cube">
                <a:avLst>
                  <a:gd name="adj" fmla="val 25000"/>
                </a:avLst>
              </a:prstGeom>
              <a:solidFill>
                <a:srgbClr val="FFFF99"/>
              </a:solidFill>
              <a:ln w="3810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8114" name="Line 373"/>
              <p:cNvSpPr/>
              <p:nvPr/>
            </p:nvSpPr>
            <p:spPr>
              <a:xfrm>
                <a:off x="2200" y="1104"/>
                <a:ext cx="8" cy="185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18115" name="AutoShape 374"/>
              <p:cNvSpPr/>
              <p:nvPr/>
            </p:nvSpPr>
            <p:spPr>
              <a:xfrm>
                <a:off x="1584" y="2936"/>
                <a:ext cx="2448" cy="624"/>
              </a:xfrm>
              <a:prstGeom prst="parallelogram">
                <a:avLst>
                  <a:gd name="adj" fmla="val 100003"/>
                </a:avLst>
              </a:prstGeom>
              <a:noFill/>
              <a:ln w="9525" cap="flat" cmpd="sng">
                <a:solidFill>
                  <a:schemeClr val="tx1"/>
                </a:solidFill>
                <a:prstDash val="dash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FontTx/>
                  <a:buNone/>
                </a:pPr>
                <a:endParaRPr lang="vi-VN" altLang="en-US" dirty="0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00" name="Group 375"/>
          <p:cNvGrpSpPr/>
          <p:nvPr/>
        </p:nvGrpSpPr>
        <p:grpSpPr>
          <a:xfrm>
            <a:off x="1981200" y="4903788"/>
            <a:ext cx="381000" cy="381000"/>
            <a:chOff x="1584" y="1104"/>
            <a:chExt cx="2448" cy="2456"/>
          </a:xfrm>
        </p:grpSpPr>
        <p:sp>
          <p:nvSpPr>
            <p:cNvPr id="18100" name="AutoShape 376"/>
            <p:cNvSpPr/>
            <p:nvPr/>
          </p:nvSpPr>
          <p:spPr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101" name="Line 377"/>
            <p:cNvSpPr/>
            <p:nvPr/>
          </p:nvSpPr>
          <p:spPr>
            <a:xfrm>
              <a:off x="2200" y="1104"/>
              <a:ext cx="8" cy="18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102" name="AutoShape 378"/>
            <p:cNvSpPr/>
            <p:nvPr/>
          </p:nvSpPr>
          <p:spPr>
            <a:xfrm>
              <a:off x="1584" y="2936"/>
              <a:ext cx="2448" cy="624"/>
            </a:xfrm>
            <a:prstGeom prst="parallelogram">
              <a:avLst>
                <a:gd name="adj" fmla="val 100003"/>
              </a:avLst>
            </a:prstGeom>
            <a:noFill/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04" name="Group 379"/>
          <p:cNvGrpSpPr/>
          <p:nvPr/>
        </p:nvGrpSpPr>
        <p:grpSpPr>
          <a:xfrm>
            <a:off x="2279650" y="4903788"/>
            <a:ext cx="381000" cy="381000"/>
            <a:chOff x="1584" y="1104"/>
            <a:chExt cx="2448" cy="2456"/>
          </a:xfrm>
        </p:grpSpPr>
        <p:sp>
          <p:nvSpPr>
            <p:cNvPr id="18097" name="AutoShape 380"/>
            <p:cNvSpPr/>
            <p:nvPr/>
          </p:nvSpPr>
          <p:spPr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098" name="Line 381"/>
            <p:cNvSpPr/>
            <p:nvPr/>
          </p:nvSpPr>
          <p:spPr>
            <a:xfrm>
              <a:off x="2200" y="1104"/>
              <a:ext cx="8" cy="18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099" name="AutoShape 382"/>
            <p:cNvSpPr/>
            <p:nvPr/>
          </p:nvSpPr>
          <p:spPr>
            <a:xfrm>
              <a:off x="1584" y="2936"/>
              <a:ext cx="2448" cy="624"/>
            </a:xfrm>
            <a:prstGeom prst="parallelogram">
              <a:avLst>
                <a:gd name="adj" fmla="val 100003"/>
              </a:avLst>
            </a:prstGeom>
            <a:noFill/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08" name="Group 383"/>
          <p:cNvGrpSpPr/>
          <p:nvPr/>
        </p:nvGrpSpPr>
        <p:grpSpPr>
          <a:xfrm>
            <a:off x="2584450" y="4899025"/>
            <a:ext cx="381000" cy="381000"/>
            <a:chOff x="1584" y="1104"/>
            <a:chExt cx="2448" cy="2456"/>
          </a:xfrm>
        </p:grpSpPr>
        <p:sp>
          <p:nvSpPr>
            <p:cNvPr id="18094" name="AutoShape 384"/>
            <p:cNvSpPr/>
            <p:nvPr/>
          </p:nvSpPr>
          <p:spPr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095" name="Line 385"/>
            <p:cNvSpPr/>
            <p:nvPr/>
          </p:nvSpPr>
          <p:spPr>
            <a:xfrm>
              <a:off x="2200" y="1104"/>
              <a:ext cx="8" cy="18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096" name="AutoShape 386"/>
            <p:cNvSpPr/>
            <p:nvPr/>
          </p:nvSpPr>
          <p:spPr>
            <a:xfrm>
              <a:off x="1584" y="2936"/>
              <a:ext cx="2448" cy="624"/>
            </a:xfrm>
            <a:prstGeom prst="parallelogram">
              <a:avLst>
                <a:gd name="adj" fmla="val 100003"/>
              </a:avLst>
            </a:prstGeom>
            <a:noFill/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2" name="Group 387"/>
          <p:cNvGrpSpPr/>
          <p:nvPr/>
        </p:nvGrpSpPr>
        <p:grpSpPr>
          <a:xfrm>
            <a:off x="2886075" y="4905375"/>
            <a:ext cx="381000" cy="381000"/>
            <a:chOff x="1584" y="1104"/>
            <a:chExt cx="2448" cy="2456"/>
          </a:xfrm>
        </p:grpSpPr>
        <p:sp>
          <p:nvSpPr>
            <p:cNvPr id="18091" name="AutoShape 388"/>
            <p:cNvSpPr/>
            <p:nvPr/>
          </p:nvSpPr>
          <p:spPr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092" name="Line 389"/>
            <p:cNvSpPr/>
            <p:nvPr/>
          </p:nvSpPr>
          <p:spPr>
            <a:xfrm>
              <a:off x="2200" y="1104"/>
              <a:ext cx="8" cy="18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093" name="AutoShape 390"/>
            <p:cNvSpPr/>
            <p:nvPr/>
          </p:nvSpPr>
          <p:spPr>
            <a:xfrm>
              <a:off x="1584" y="2936"/>
              <a:ext cx="2448" cy="624"/>
            </a:xfrm>
            <a:prstGeom prst="parallelogram">
              <a:avLst>
                <a:gd name="adj" fmla="val 100003"/>
              </a:avLst>
            </a:prstGeom>
            <a:noFill/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16" name="Group 391"/>
          <p:cNvGrpSpPr/>
          <p:nvPr/>
        </p:nvGrpSpPr>
        <p:grpSpPr>
          <a:xfrm>
            <a:off x="3197225" y="4905375"/>
            <a:ext cx="381000" cy="381000"/>
            <a:chOff x="1584" y="1104"/>
            <a:chExt cx="2448" cy="2456"/>
          </a:xfrm>
        </p:grpSpPr>
        <p:sp>
          <p:nvSpPr>
            <p:cNvPr id="18088" name="AutoShape 392"/>
            <p:cNvSpPr/>
            <p:nvPr/>
          </p:nvSpPr>
          <p:spPr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089" name="Line 393"/>
            <p:cNvSpPr/>
            <p:nvPr/>
          </p:nvSpPr>
          <p:spPr>
            <a:xfrm>
              <a:off x="2200" y="1104"/>
              <a:ext cx="8" cy="18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090" name="AutoShape 394"/>
            <p:cNvSpPr/>
            <p:nvPr/>
          </p:nvSpPr>
          <p:spPr>
            <a:xfrm>
              <a:off x="1584" y="2936"/>
              <a:ext cx="2448" cy="624"/>
            </a:xfrm>
            <a:prstGeom prst="parallelogram">
              <a:avLst>
                <a:gd name="adj" fmla="val 100003"/>
              </a:avLst>
            </a:prstGeom>
            <a:noFill/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0" name="Group 395"/>
          <p:cNvGrpSpPr/>
          <p:nvPr/>
        </p:nvGrpSpPr>
        <p:grpSpPr>
          <a:xfrm>
            <a:off x="3495675" y="4905375"/>
            <a:ext cx="381000" cy="381000"/>
            <a:chOff x="1584" y="1104"/>
            <a:chExt cx="2448" cy="2456"/>
          </a:xfrm>
        </p:grpSpPr>
        <p:sp>
          <p:nvSpPr>
            <p:cNvPr id="18085" name="AutoShape 396"/>
            <p:cNvSpPr/>
            <p:nvPr/>
          </p:nvSpPr>
          <p:spPr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086" name="Line 397"/>
            <p:cNvSpPr/>
            <p:nvPr/>
          </p:nvSpPr>
          <p:spPr>
            <a:xfrm>
              <a:off x="2200" y="1104"/>
              <a:ext cx="8" cy="18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087" name="AutoShape 398"/>
            <p:cNvSpPr/>
            <p:nvPr/>
          </p:nvSpPr>
          <p:spPr>
            <a:xfrm>
              <a:off x="1584" y="2936"/>
              <a:ext cx="2448" cy="624"/>
            </a:xfrm>
            <a:prstGeom prst="parallelogram">
              <a:avLst>
                <a:gd name="adj" fmla="val 100003"/>
              </a:avLst>
            </a:prstGeom>
            <a:noFill/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4" name="Group 399"/>
          <p:cNvGrpSpPr/>
          <p:nvPr/>
        </p:nvGrpSpPr>
        <p:grpSpPr>
          <a:xfrm>
            <a:off x="3797300" y="4908550"/>
            <a:ext cx="381000" cy="381000"/>
            <a:chOff x="1584" y="1104"/>
            <a:chExt cx="2448" cy="2456"/>
          </a:xfrm>
        </p:grpSpPr>
        <p:sp>
          <p:nvSpPr>
            <p:cNvPr id="18082" name="AutoShape 400"/>
            <p:cNvSpPr/>
            <p:nvPr/>
          </p:nvSpPr>
          <p:spPr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083" name="Line 401"/>
            <p:cNvSpPr/>
            <p:nvPr/>
          </p:nvSpPr>
          <p:spPr>
            <a:xfrm>
              <a:off x="2200" y="1104"/>
              <a:ext cx="8" cy="18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084" name="AutoShape 402"/>
            <p:cNvSpPr/>
            <p:nvPr/>
          </p:nvSpPr>
          <p:spPr>
            <a:xfrm>
              <a:off x="1584" y="2936"/>
              <a:ext cx="2448" cy="624"/>
            </a:xfrm>
            <a:prstGeom prst="parallelogram">
              <a:avLst>
                <a:gd name="adj" fmla="val 100003"/>
              </a:avLst>
            </a:prstGeom>
            <a:noFill/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28" name="Group 403"/>
          <p:cNvGrpSpPr/>
          <p:nvPr/>
        </p:nvGrpSpPr>
        <p:grpSpPr>
          <a:xfrm>
            <a:off x="4102100" y="4895850"/>
            <a:ext cx="381000" cy="381000"/>
            <a:chOff x="1584" y="1104"/>
            <a:chExt cx="2448" cy="2456"/>
          </a:xfrm>
        </p:grpSpPr>
        <p:sp>
          <p:nvSpPr>
            <p:cNvPr id="18079" name="AutoShape 404"/>
            <p:cNvSpPr/>
            <p:nvPr/>
          </p:nvSpPr>
          <p:spPr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080" name="Line 405"/>
            <p:cNvSpPr/>
            <p:nvPr/>
          </p:nvSpPr>
          <p:spPr>
            <a:xfrm>
              <a:off x="2200" y="1104"/>
              <a:ext cx="8" cy="18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081" name="AutoShape 406"/>
            <p:cNvSpPr/>
            <p:nvPr/>
          </p:nvSpPr>
          <p:spPr>
            <a:xfrm>
              <a:off x="1584" y="2936"/>
              <a:ext cx="2448" cy="624"/>
            </a:xfrm>
            <a:prstGeom prst="parallelogram">
              <a:avLst>
                <a:gd name="adj" fmla="val 100003"/>
              </a:avLst>
            </a:prstGeom>
            <a:noFill/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32" name="Group 407"/>
          <p:cNvGrpSpPr/>
          <p:nvPr/>
        </p:nvGrpSpPr>
        <p:grpSpPr>
          <a:xfrm>
            <a:off x="4406900" y="4902200"/>
            <a:ext cx="381000" cy="381000"/>
            <a:chOff x="1584" y="1104"/>
            <a:chExt cx="2448" cy="2456"/>
          </a:xfrm>
        </p:grpSpPr>
        <p:sp>
          <p:nvSpPr>
            <p:cNvPr id="18076" name="AutoShape 408"/>
            <p:cNvSpPr/>
            <p:nvPr/>
          </p:nvSpPr>
          <p:spPr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077" name="Line 409"/>
            <p:cNvSpPr/>
            <p:nvPr/>
          </p:nvSpPr>
          <p:spPr>
            <a:xfrm>
              <a:off x="2200" y="1104"/>
              <a:ext cx="8" cy="18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078" name="AutoShape 410"/>
            <p:cNvSpPr/>
            <p:nvPr/>
          </p:nvSpPr>
          <p:spPr>
            <a:xfrm>
              <a:off x="1584" y="2936"/>
              <a:ext cx="2448" cy="624"/>
            </a:xfrm>
            <a:prstGeom prst="parallelogram">
              <a:avLst>
                <a:gd name="adj" fmla="val 100003"/>
              </a:avLst>
            </a:prstGeom>
            <a:noFill/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36" name="Group 411"/>
          <p:cNvGrpSpPr/>
          <p:nvPr/>
        </p:nvGrpSpPr>
        <p:grpSpPr>
          <a:xfrm>
            <a:off x="4686300" y="4899025"/>
            <a:ext cx="381000" cy="381000"/>
            <a:chOff x="1584" y="1104"/>
            <a:chExt cx="2448" cy="2456"/>
          </a:xfrm>
        </p:grpSpPr>
        <p:sp>
          <p:nvSpPr>
            <p:cNvPr id="18073" name="AutoShape 412"/>
            <p:cNvSpPr/>
            <p:nvPr/>
          </p:nvSpPr>
          <p:spPr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8074" name="Line 413"/>
            <p:cNvSpPr/>
            <p:nvPr/>
          </p:nvSpPr>
          <p:spPr>
            <a:xfrm>
              <a:off x="2200" y="1104"/>
              <a:ext cx="8" cy="18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8075" name="AutoShape 414"/>
            <p:cNvSpPr/>
            <p:nvPr/>
          </p:nvSpPr>
          <p:spPr>
            <a:xfrm>
              <a:off x="1584" y="2936"/>
              <a:ext cx="2448" cy="624"/>
            </a:xfrm>
            <a:prstGeom prst="parallelogram">
              <a:avLst>
                <a:gd name="adj" fmla="val 100003"/>
              </a:avLst>
            </a:prstGeom>
            <a:noFill/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40" name="Group 415"/>
          <p:cNvGrpSpPr/>
          <p:nvPr/>
        </p:nvGrpSpPr>
        <p:grpSpPr>
          <a:xfrm>
            <a:off x="1971675" y="3736975"/>
            <a:ext cx="4013200" cy="1270000"/>
            <a:chOff x="2992" y="3312"/>
            <a:chExt cx="2528" cy="800"/>
          </a:xfrm>
        </p:grpSpPr>
        <p:grpSp>
          <p:nvGrpSpPr>
            <p:cNvPr id="17663" name="Group 416"/>
            <p:cNvGrpSpPr/>
            <p:nvPr/>
          </p:nvGrpSpPr>
          <p:grpSpPr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8033" name="Group 417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070" name="AutoShape 41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71" name="Line 41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72" name="AutoShape 42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034" name="Group 421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067" name="AutoShape 42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68" name="Line 42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69" name="AutoShape 42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035" name="Group 425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064" name="AutoShape 42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65" name="Line 42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66" name="AutoShape 42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036" name="Group 429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061" name="AutoShape 43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62" name="Line 43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63" name="AutoShape 43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037" name="Group 433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058" name="AutoShape 43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59" name="Line 43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60" name="AutoShape 43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038" name="Group 437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055" name="AutoShape 43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56" name="Line 43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57" name="AutoShape 44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039" name="Group 441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052" name="AutoShape 44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53" name="Line 44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54" name="AutoShape 44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040" name="Group 445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049" name="AutoShape 44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50" name="Line 44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51" name="AutoShape 44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041" name="Group 449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046" name="AutoShape 45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47" name="Line 45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48" name="AutoShape 45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042" name="Group 453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043" name="AutoShape 45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44" name="Line 45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45" name="AutoShape 45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664" name="Group 457"/>
            <p:cNvGrpSpPr/>
            <p:nvPr/>
          </p:nvGrpSpPr>
          <p:grpSpPr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7993" name="Group 458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8030" name="AutoShape 45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31" name="Line 46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32" name="AutoShape 46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94" name="Group 462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8027" name="AutoShape 46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28" name="Line 46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29" name="AutoShape 46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95" name="Group 466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8024" name="AutoShape 46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25" name="Line 46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26" name="AutoShape 46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96" name="Group 470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8021" name="AutoShape 47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22" name="Line 47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23" name="AutoShape 47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97" name="Group 474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8018" name="AutoShape 47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19" name="Line 47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20" name="AutoShape 47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98" name="Group 478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8015" name="AutoShape 47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16" name="Line 48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17" name="AutoShape 48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99" name="Group 482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8012" name="AutoShape 48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13" name="Line 48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14" name="AutoShape 48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000" name="Group 486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8009" name="AutoShape 48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10" name="Line 48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11" name="AutoShape 48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001" name="Group 490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8006" name="AutoShape 49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07" name="Line 49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08" name="AutoShape 49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8002" name="Group 494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8003" name="AutoShape 49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8004" name="Line 49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8005" name="AutoShape 49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665" name="Group 498"/>
            <p:cNvGrpSpPr/>
            <p:nvPr/>
          </p:nvGrpSpPr>
          <p:grpSpPr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7953" name="Group 499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990" name="AutoShape 50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91" name="Line 50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92" name="AutoShape 50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54" name="Group 503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987" name="AutoShape 50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88" name="Line 50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89" name="AutoShape 50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55" name="Group 507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984" name="AutoShape 50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85" name="Line 50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86" name="AutoShape 51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56" name="Group 511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981" name="AutoShape 51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82" name="Line 51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83" name="AutoShape 51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57" name="Group 515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978" name="AutoShape 51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79" name="Line 51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80" name="AutoShape 51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58" name="Group 519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975" name="AutoShape 52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76" name="Line 52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77" name="AutoShape 52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59" name="Group 523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972" name="AutoShape 52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73" name="Line 52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74" name="AutoShape 52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60" name="Group 527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969" name="AutoShape 52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70" name="Line 52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71" name="AutoShape 53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61" name="Group 531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966" name="AutoShape 53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67" name="Line 53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68" name="AutoShape 53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62" name="Group 535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963" name="AutoShape 53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64" name="Line 53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65" name="AutoShape 53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666" name="Group 539"/>
            <p:cNvGrpSpPr/>
            <p:nvPr/>
          </p:nvGrpSpPr>
          <p:grpSpPr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7913" name="Group 540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950" name="AutoShape 54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51" name="Line 54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52" name="AutoShape 54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14" name="Group 544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947" name="AutoShape 54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48" name="Line 54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49" name="AutoShape 54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15" name="Group 548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944" name="AutoShape 54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45" name="Line 55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46" name="AutoShape 55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16" name="Group 552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941" name="AutoShape 55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42" name="Line 55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43" name="AutoShape 55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17" name="Group 556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938" name="AutoShape 55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39" name="Line 55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40" name="AutoShape 55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18" name="Group 560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935" name="AutoShape 56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36" name="Line 56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37" name="AutoShape 56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19" name="Group 564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932" name="AutoShape 56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33" name="Line 56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34" name="AutoShape 56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20" name="Group 568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929" name="AutoShape 56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30" name="Line 57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31" name="AutoShape 57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21" name="Group 572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926" name="AutoShape 57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27" name="Line 57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28" name="AutoShape 57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922" name="Group 576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923" name="AutoShape 57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24" name="Line 57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25" name="AutoShape 57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667" name="Group 580"/>
            <p:cNvGrpSpPr/>
            <p:nvPr/>
          </p:nvGrpSpPr>
          <p:grpSpPr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7873" name="Group 581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910" name="AutoShape 58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11" name="Line 58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12" name="AutoShape 58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74" name="Group 585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907" name="AutoShape 58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08" name="Line 58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09" name="AutoShape 58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75" name="Group 589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904" name="AutoShape 59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05" name="Line 59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06" name="AutoShape 59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76" name="Group 593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901" name="AutoShape 59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902" name="Line 59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03" name="AutoShape 59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77" name="Group 597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898" name="AutoShape 59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99" name="Line 59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900" name="AutoShape 60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78" name="Group 601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895" name="AutoShape 60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96" name="Line 60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97" name="AutoShape 60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79" name="Group 605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892" name="AutoShape 60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93" name="Line 60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94" name="AutoShape 60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80" name="Group 609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889" name="AutoShape 61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90" name="Line 61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91" name="AutoShape 61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81" name="Group 613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886" name="AutoShape 61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87" name="Line 61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88" name="AutoShape 61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82" name="Group 617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883" name="AutoShape 61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84" name="Line 61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85" name="AutoShape 62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668" name="Group 621"/>
            <p:cNvGrpSpPr/>
            <p:nvPr/>
          </p:nvGrpSpPr>
          <p:grpSpPr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7833" name="Group 622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870" name="AutoShape 62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71" name="Line 62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72" name="AutoShape 62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34" name="Group 626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867" name="AutoShape 62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68" name="Line 62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69" name="AutoShape 62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35" name="Group 630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864" name="AutoShape 63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65" name="Line 63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66" name="AutoShape 63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36" name="Group 634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861" name="AutoShape 63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62" name="Line 63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63" name="AutoShape 63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37" name="Group 638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858" name="AutoShape 63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59" name="Line 64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60" name="AutoShape 64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38" name="Group 642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855" name="AutoShape 64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56" name="Line 64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57" name="AutoShape 64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39" name="Group 646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852" name="AutoShape 64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53" name="Line 64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54" name="AutoShape 64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40" name="Group 650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849" name="AutoShape 65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50" name="Line 65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51" name="AutoShape 65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41" name="Group 654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846" name="AutoShape 65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47" name="Line 65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48" name="AutoShape 65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42" name="Group 658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843" name="AutoShape 65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44" name="Line 66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45" name="AutoShape 66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669" name="Group 662"/>
            <p:cNvGrpSpPr/>
            <p:nvPr/>
          </p:nvGrpSpPr>
          <p:grpSpPr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7793" name="Group 663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830" name="AutoShape 66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31" name="Line 66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32" name="AutoShape 66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94" name="Group 667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827" name="AutoShape 66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28" name="Line 66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29" name="AutoShape 67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95" name="Group 671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824" name="AutoShape 67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25" name="Line 67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26" name="AutoShape 67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96" name="Group 675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821" name="AutoShape 67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22" name="Line 67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23" name="AutoShape 67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97" name="Group 679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818" name="AutoShape 68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19" name="Line 68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20" name="AutoShape 68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98" name="Group 683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815" name="AutoShape 68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16" name="Line 68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17" name="AutoShape 68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99" name="Group 687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812" name="AutoShape 68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13" name="Line 68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14" name="AutoShape 69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00" name="Group 691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809" name="AutoShape 69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10" name="Line 69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11" name="AutoShape 69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01" name="Group 695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806" name="AutoShape 69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07" name="Line 69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08" name="AutoShape 69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802" name="Group 699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803" name="AutoShape 70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804" name="Line 70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805" name="AutoShape 70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670" name="Group 703"/>
            <p:cNvGrpSpPr/>
            <p:nvPr/>
          </p:nvGrpSpPr>
          <p:grpSpPr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7753" name="Group 704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790" name="AutoShape 70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91" name="Line 70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92" name="AutoShape 70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54" name="Group 708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787" name="AutoShape 70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88" name="Line 71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89" name="AutoShape 71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55" name="Group 712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784" name="AutoShape 71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85" name="Line 71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86" name="AutoShape 71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56" name="Group 716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781" name="AutoShape 71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82" name="Line 71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83" name="AutoShape 71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57" name="Group 720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778" name="AutoShape 72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79" name="Line 72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80" name="AutoShape 72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58" name="Group 724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775" name="AutoShape 72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76" name="Line 72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77" name="AutoShape 72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59" name="Group 728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772" name="AutoShape 72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73" name="Line 73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74" name="AutoShape 73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60" name="Group 732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769" name="AutoShape 73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70" name="Line 73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71" name="AutoShape 73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61" name="Group 736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766" name="AutoShape 73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67" name="Line 73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68" name="AutoShape 73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62" name="Group 740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763" name="AutoShape 74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64" name="Line 74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65" name="AutoShape 74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671" name="Group 744"/>
            <p:cNvGrpSpPr/>
            <p:nvPr/>
          </p:nvGrpSpPr>
          <p:grpSpPr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7713" name="Group 745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750" name="AutoShape 74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51" name="Line 74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52" name="AutoShape 74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14" name="Group 749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747" name="AutoShape 75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48" name="Line 75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49" name="AutoShape 75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15" name="Group 753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744" name="AutoShape 75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45" name="Line 75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46" name="AutoShape 75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16" name="Group 757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741" name="AutoShape 75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42" name="Line 75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43" name="AutoShape 76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17" name="Group 761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738" name="AutoShape 76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39" name="Line 76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40" name="AutoShape 76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18" name="Group 765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735" name="AutoShape 76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36" name="Line 76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37" name="AutoShape 76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19" name="Group 769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732" name="AutoShape 77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33" name="Line 77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34" name="AutoShape 77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20" name="Group 773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729" name="AutoShape 77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30" name="Line 77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31" name="AutoShape 77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21" name="Group 777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726" name="AutoShape 77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27" name="Line 77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28" name="AutoShape 78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722" name="Group 781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723" name="AutoShape 78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24" name="Line 78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25" name="AutoShape 78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672" name="Group 785"/>
            <p:cNvGrpSpPr/>
            <p:nvPr/>
          </p:nvGrpSpPr>
          <p:grpSpPr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7673" name="Group 786"/>
              <p:cNvGrpSpPr/>
              <p:nvPr/>
            </p:nvGrpSpPr>
            <p:grpSpPr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7710" name="AutoShape 78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11" name="Line 78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12" name="AutoShape 78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74" name="Group 790"/>
              <p:cNvGrpSpPr/>
              <p:nvPr/>
            </p:nvGrpSpPr>
            <p:grpSpPr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7707" name="AutoShape 79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08" name="Line 79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09" name="AutoShape 79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75" name="Group 794"/>
              <p:cNvGrpSpPr/>
              <p:nvPr/>
            </p:nvGrpSpPr>
            <p:grpSpPr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7704" name="AutoShape 79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05" name="Line 79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06" name="AutoShape 79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76" name="Group 798"/>
              <p:cNvGrpSpPr/>
              <p:nvPr/>
            </p:nvGrpSpPr>
            <p:grpSpPr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7701" name="AutoShape 79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702" name="Line 80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03" name="AutoShape 80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77" name="Group 802"/>
              <p:cNvGrpSpPr/>
              <p:nvPr/>
            </p:nvGrpSpPr>
            <p:grpSpPr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7698" name="AutoShape 80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99" name="Line 80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700" name="AutoShape 80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78" name="Group 806"/>
              <p:cNvGrpSpPr/>
              <p:nvPr/>
            </p:nvGrpSpPr>
            <p:grpSpPr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7695" name="AutoShape 80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96" name="Line 80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97" name="AutoShape 80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79" name="Group 810"/>
              <p:cNvGrpSpPr/>
              <p:nvPr/>
            </p:nvGrpSpPr>
            <p:grpSpPr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7692" name="AutoShape 81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93" name="Line 81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94" name="AutoShape 81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80" name="Group 814"/>
              <p:cNvGrpSpPr/>
              <p:nvPr/>
            </p:nvGrpSpPr>
            <p:grpSpPr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7689" name="AutoShape 81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90" name="Line 81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91" name="AutoShape 81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81" name="Group 818"/>
              <p:cNvGrpSpPr/>
              <p:nvPr/>
            </p:nvGrpSpPr>
            <p:grpSpPr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7686" name="AutoShape 81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87" name="Line 82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88" name="AutoShape 82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82" name="Group 822"/>
              <p:cNvGrpSpPr/>
              <p:nvPr/>
            </p:nvGrpSpPr>
            <p:grpSpPr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7683" name="AutoShape 82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84" name="Line 82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85" name="AutoShape 82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951" name="Group 826"/>
          <p:cNvGrpSpPr/>
          <p:nvPr/>
        </p:nvGrpSpPr>
        <p:grpSpPr>
          <a:xfrm>
            <a:off x="1968500" y="3422650"/>
            <a:ext cx="4013200" cy="1270000"/>
            <a:chOff x="2992" y="3312"/>
            <a:chExt cx="2528" cy="800"/>
          </a:xfrm>
        </p:grpSpPr>
        <p:grpSp>
          <p:nvGrpSpPr>
            <p:cNvPr id="17253" name="Group 827"/>
            <p:cNvGrpSpPr/>
            <p:nvPr/>
          </p:nvGrpSpPr>
          <p:grpSpPr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7623" name="Group 828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660" name="AutoShape 82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61" name="Line 83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62" name="AutoShape 83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24" name="Group 832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657" name="AutoShape 83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8" name="Line 83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59" name="AutoShape 83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25" name="Group 836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654" name="AutoShape 83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5" name="Line 83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56" name="AutoShape 83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26" name="Group 840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651" name="AutoShape 84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52" name="Line 84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53" name="AutoShape 84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27" name="Group 844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648" name="AutoShape 84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9" name="Line 84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50" name="AutoShape 84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28" name="Group 848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645" name="AutoShape 84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6" name="Line 85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47" name="AutoShape 85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29" name="Group 852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642" name="AutoShape 85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3" name="Line 85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44" name="AutoShape 85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30" name="Group 856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639" name="AutoShape 85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40" name="Line 85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41" name="AutoShape 85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31" name="Group 860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636" name="AutoShape 86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37" name="Line 86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38" name="AutoShape 86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632" name="Group 864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633" name="AutoShape 86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34" name="Line 86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35" name="AutoShape 86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254" name="Group 868"/>
            <p:cNvGrpSpPr/>
            <p:nvPr/>
          </p:nvGrpSpPr>
          <p:grpSpPr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7583" name="Group 869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620" name="AutoShape 87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21" name="Line 87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22" name="AutoShape 87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84" name="Group 873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617" name="AutoShape 87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18" name="Line 87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19" name="AutoShape 87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85" name="Group 877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614" name="AutoShape 87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15" name="Line 87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16" name="AutoShape 88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86" name="Group 881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611" name="AutoShape 88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12" name="Line 88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13" name="AutoShape 88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87" name="Group 885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608" name="AutoShape 88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09" name="Line 88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10" name="AutoShape 88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88" name="Group 889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605" name="AutoShape 89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06" name="Line 89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07" name="AutoShape 89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89" name="Group 893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602" name="AutoShape 89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03" name="Line 89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04" name="AutoShape 89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90" name="Group 897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599" name="AutoShape 89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600" name="Line 89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601" name="AutoShape 90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91" name="Group 901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596" name="AutoShape 90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97" name="Line 90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98" name="AutoShape 90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92" name="Group 905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593" name="AutoShape 90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94" name="Line 90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95" name="AutoShape 90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255" name="Group 909"/>
            <p:cNvGrpSpPr/>
            <p:nvPr/>
          </p:nvGrpSpPr>
          <p:grpSpPr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7543" name="Group 910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580" name="AutoShape 91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81" name="Line 91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82" name="AutoShape 91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44" name="Group 914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577" name="AutoShape 91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78" name="Line 91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79" name="AutoShape 91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45" name="Group 918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574" name="AutoShape 91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75" name="Line 92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76" name="AutoShape 92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46" name="Group 922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571" name="AutoShape 92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72" name="Line 92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73" name="AutoShape 92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47" name="Group 926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568" name="AutoShape 92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69" name="Line 92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70" name="AutoShape 92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48" name="Group 930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565" name="AutoShape 93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66" name="Line 93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67" name="AutoShape 93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49" name="Group 934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562" name="AutoShape 93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63" name="Line 93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64" name="AutoShape 93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50" name="Group 938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559" name="AutoShape 93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60" name="Line 94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61" name="AutoShape 94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51" name="Group 942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556" name="AutoShape 94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57" name="Line 94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58" name="AutoShape 94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52" name="Group 946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553" name="AutoShape 94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54" name="Line 94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55" name="AutoShape 94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256" name="Group 950"/>
            <p:cNvGrpSpPr/>
            <p:nvPr/>
          </p:nvGrpSpPr>
          <p:grpSpPr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7503" name="Group 951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540" name="AutoShape 95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41" name="Line 95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42" name="AutoShape 95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04" name="Group 955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537" name="AutoShape 95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38" name="Line 95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39" name="AutoShape 95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05" name="Group 959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534" name="AutoShape 96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35" name="Line 96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36" name="AutoShape 96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06" name="Group 963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531" name="AutoShape 96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32" name="Line 96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33" name="AutoShape 96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07" name="Group 967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528" name="AutoShape 96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29" name="Line 96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30" name="AutoShape 97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08" name="Group 971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525" name="AutoShape 97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26" name="Line 97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27" name="AutoShape 97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09" name="Group 975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522" name="AutoShape 97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23" name="Line 97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24" name="AutoShape 97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10" name="Group 979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519" name="AutoShape 98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20" name="Line 98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21" name="AutoShape 98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11" name="Group 983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516" name="AutoShape 98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17" name="Line 98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18" name="AutoShape 98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512" name="Group 987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513" name="AutoShape 98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14" name="Line 98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15" name="AutoShape 99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257" name="Group 991"/>
            <p:cNvGrpSpPr/>
            <p:nvPr/>
          </p:nvGrpSpPr>
          <p:grpSpPr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7463" name="Group 992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500" name="AutoShape 99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501" name="Line 99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502" name="AutoShape 99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64" name="Group 996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497" name="AutoShape 99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98" name="Line 99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99" name="AutoShape 99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65" name="Group 1000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494" name="AutoShape 100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95" name="Line 100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96" name="AutoShape 100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66" name="Group 1004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491" name="AutoShape 100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92" name="Line 100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93" name="AutoShape 100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67" name="Group 1008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488" name="AutoShape 100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89" name="Line 101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90" name="AutoShape 101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68" name="Group 1012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485" name="AutoShape 101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86" name="Line 101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87" name="AutoShape 101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69" name="Group 1016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482" name="AutoShape 101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83" name="Line 101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84" name="AutoShape 101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70" name="Group 1020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479" name="AutoShape 102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80" name="Line 102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81" name="AutoShape 102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71" name="Group 1024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476" name="AutoShape 102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77" name="Line 102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78" name="AutoShape 102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72" name="Group 1028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473" name="AutoShape 102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74" name="Line 103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75" name="AutoShape 103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258" name="Group 1032"/>
            <p:cNvGrpSpPr/>
            <p:nvPr/>
          </p:nvGrpSpPr>
          <p:grpSpPr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7423" name="Group 1033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460" name="AutoShape 103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61" name="Line 103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62" name="AutoShape 103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24" name="Group 1037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457" name="AutoShape 103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8" name="Line 103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59" name="AutoShape 104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25" name="Group 1041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454" name="AutoShape 104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5" name="Line 104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56" name="AutoShape 104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26" name="Group 1045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451" name="AutoShape 104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52" name="Line 104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53" name="AutoShape 104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27" name="Group 1049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448" name="AutoShape 105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9" name="Line 105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50" name="AutoShape 105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28" name="Group 1053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445" name="AutoShape 105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6" name="Line 105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47" name="AutoShape 105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29" name="Group 1057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442" name="AutoShape 105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3" name="Line 105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44" name="AutoShape 106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30" name="Group 1061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439" name="AutoShape 106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40" name="Line 106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41" name="AutoShape 106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31" name="Group 1065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436" name="AutoShape 106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7" name="Line 106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38" name="AutoShape 106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432" name="Group 1069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433" name="AutoShape 107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34" name="Line 107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35" name="AutoShape 107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259" name="Group 1073"/>
            <p:cNvGrpSpPr/>
            <p:nvPr/>
          </p:nvGrpSpPr>
          <p:grpSpPr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7383" name="Group 1074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420" name="AutoShape 107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21" name="Line 107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22" name="AutoShape 107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84" name="Group 1078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417" name="AutoShape 107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18" name="Line 108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19" name="AutoShape 108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85" name="Group 1082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414" name="AutoShape 108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15" name="Line 108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16" name="AutoShape 108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86" name="Group 1086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411" name="AutoShape 108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12" name="Line 108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13" name="AutoShape 108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87" name="Group 1090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408" name="AutoShape 109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09" name="Line 109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10" name="AutoShape 109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88" name="Group 1094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405" name="AutoShape 109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06" name="Line 109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07" name="AutoShape 109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89" name="Group 1098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402" name="AutoShape 109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03" name="Line 110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04" name="AutoShape 110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90" name="Group 1102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399" name="AutoShape 110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400" name="Line 110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401" name="AutoShape 110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91" name="Group 1106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396" name="AutoShape 110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97" name="Line 110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98" name="AutoShape 110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92" name="Group 1110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393" name="AutoShape 111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94" name="Line 111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95" name="AutoShape 111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260" name="Group 1114"/>
            <p:cNvGrpSpPr/>
            <p:nvPr/>
          </p:nvGrpSpPr>
          <p:grpSpPr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7343" name="Group 1115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380" name="AutoShape 111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81" name="Line 111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82" name="AutoShape 111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44" name="Group 1119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377" name="AutoShape 112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78" name="Line 112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79" name="AutoShape 112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45" name="Group 1123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374" name="AutoShape 112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75" name="Line 112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76" name="AutoShape 112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46" name="Group 1127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371" name="AutoShape 112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72" name="Line 112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73" name="AutoShape 113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47" name="Group 1131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368" name="AutoShape 113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69" name="Line 113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70" name="AutoShape 113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48" name="Group 1135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365" name="AutoShape 113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66" name="Line 113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67" name="AutoShape 113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49" name="Group 1139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362" name="AutoShape 114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63" name="Line 114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64" name="AutoShape 114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50" name="Group 1143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359" name="AutoShape 114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60" name="Line 114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61" name="AutoShape 114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51" name="Group 1147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356" name="AutoShape 114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57" name="Line 114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58" name="AutoShape 115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52" name="Group 1151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353" name="AutoShape 115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54" name="Line 115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55" name="AutoShape 115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261" name="Group 1155"/>
            <p:cNvGrpSpPr/>
            <p:nvPr/>
          </p:nvGrpSpPr>
          <p:grpSpPr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7303" name="Group 1156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340" name="AutoShape 115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41" name="Line 115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42" name="AutoShape 115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04" name="Group 1160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337" name="AutoShape 116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38" name="Line 116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39" name="AutoShape 116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05" name="Group 1164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334" name="AutoShape 116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35" name="Line 116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36" name="AutoShape 116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06" name="Group 1168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331" name="AutoShape 116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32" name="Line 117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33" name="AutoShape 117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07" name="Group 1172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328" name="AutoShape 117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29" name="Line 117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30" name="AutoShape 117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08" name="Group 1176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325" name="AutoShape 117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26" name="Line 117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27" name="AutoShape 117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09" name="Group 1180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322" name="AutoShape 118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23" name="Line 118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24" name="AutoShape 118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10" name="Group 1184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319" name="AutoShape 118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20" name="Line 118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21" name="AutoShape 118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11" name="Group 1188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316" name="AutoShape 118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17" name="Line 119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18" name="AutoShape 119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312" name="Group 1192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313" name="AutoShape 119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14" name="Line 119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15" name="AutoShape 119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7262" name="Group 1196"/>
            <p:cNvGrpSpPr/>
            <p:nvPr/>
          </p:nvGrpSpPr>
          <p:grpSpPr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7263" name="Group 1197"/>
              <p:cNvGrpSpPr/>
              <p:nvPr/>
            </p:nvGrpSpPr>
            <p:grpSpPr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7300" name="AutoShape 119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301" name="Line 119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302" name="AutoShape 120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64" name="Group 1201"/>
              <p:cNvGrpSpPr/>
              <p:nvPr/>
            </p:nvGrpSpPr>
            <p:grpSpPr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7297" name="AutoShape 120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98" name="Line 120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99" name="AutoShape 120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65" name="Group 1205"/>
              <p:cNvGrpSpPr/>
              <p:nvPr/>
            </p:nvGrpSpPr>
            <p:grpSpPr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7294" name="AutoShape 120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95" name="Line 120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96" name="AutoShape 120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66" name="Group 1209"/>
              <p:cNvGrpSpPr/>
              <p:nvPr/>
            </p:nvGrpSpPr>
            <p:grpSpPr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7291" name="AutoShape 121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92" name="Line 121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93" name="AutoShape 121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67" name="Group 1213"/>
              <p:cNvGrpSpPr/>
              <p:nvPr/>
            </p:nvGrpSpPr>
            <p:grpSpPr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7288" name="AutoShape 121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89" name="Line 121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90" name="AutoShape 121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68" name="Group 1217"/>
              <p:cNvGrpSpPr/>
              <p:nvPr/>
            </p:nvGrpSpPr>
            <p:grpSpPr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7285" name="AutoShape 121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86" name="Line 121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87" name="AutoShape 122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69" name="Group 1221"/>
              <p:cNvGrpSpPr/>
              <p:nvPr/>
            </p:nvGrpSpPr>
            <p:grpSpPr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7282" name="AutoShape 122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83" name="Line 122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84" name="AutoShape 122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70" name="Group 1225"/>
              <p:cNvGrpSpPr/>
              <p:nvPr/>
            </p:nvGrpSpPr>
            <p:grpSpPr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7279" name="AutoShape 122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80" name="Line 122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81" name="AutoShape 122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71" name="Group 1229"/>
              <p:cNvGrpSpPr/>
              <p:nvPr/>
            </p:nvGrpSpPr>
            <p:grpSpPr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7276" name="AutoShape 123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77" name="Line 123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78" name="AutoShape 123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72" name="Group 1233"/>
              <p:cNvGrpSpPr/>
              <p:nvPr/>
            </p:nvGrpSpPr>
            <p:grpSpPr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7273" name="AutoShape 123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74" name="Line 123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75" name="AutoShape 123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362" name="Group 1237"/>
          <p:cNvGrpSpPr/>
          <p:nvPr/>
        </p:nvGrpSpPr>
        <p:grpSpPr>
          <a:xfrm>
            <a:off x="1968500" y="3114675"/>
            <a:ext cx="4013200" cy="1270000"/>
            <a:chOff x="2992" y="3312"/>
            <a:chExt cx="2528" cy="800"/>
          </a:xfrm>
        </p:grpSpPr>
        <p:grpSp>
          <p:nvGrpSpPr>
            <p:cNvPr id="16843" name="Group 1238"/>
            <p:cNvGrpSpPr/>
            <p:nvPr/>
          </p:nvGrpSpPr>
          <p:grpSpPr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7213" name="Group 1239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250" name="AutoShape 124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51" name="Line 124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52" name="AutoShape 124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14" name="Group 1243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247" name="AutoShape 124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48" name="Line 124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49" name="AutoShape 124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15" name="Group 1247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244" name="AutoShape 124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45" name="Line 124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46" name="AutoShape 125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16" name="Group 1251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241" name="AutoShape 125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42" name="Line 125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43" name="AutoShape 125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17" name="Group 1255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238" name="AutoShape 125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39" name="Line 125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40" name="AutoShape 125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18" name="Group 1259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235" name="AutoShape 126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36" name="Line 126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37" name="AutoShape 126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19" name="Group 1263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232" name="AutoShape 126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33" name="Line 126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34" name="AutoShape 126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20" name="Group 1267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229" name="AutoShape 126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30" name="Line 126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31" name="AutoShape 127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21" name="Group 1271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226" name="AutoShape 127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27" name="Line 127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28" name="AutoShape 127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222" name="Group 1275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223" name="AutoShape 127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24" name="Line 127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25" name="AutoShape 127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844" name="Group 1279"/>
            <p:cNvGrpSpPr/>
            <p:nvPr/>
          </p:nvGrpSpPr>
          <p:grpSpPr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7173" name="Group 1280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210" name="AutoShape 128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11" name="Line 128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12" name="AutoShape 128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74" name="Group 1284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207" name="AutoShape 128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08" name="Line 128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09" name="AutoShape 128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75" name="Group 1288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204" name="AutoShape 128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05" name="Line 129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06" name="AutoShape 129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76" name="Group 1292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201" name="AutoShape 129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202" name="Line 129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03" name="AutoShape 129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77" name="Group 1296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198" name="AutoShape 129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99" name="Line 129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200" name="AutoShape 129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78" name="Group 1300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195" name="AutoShape 130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96" name="Line 130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97" name="AutoShape 130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79" name="Group 1304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192" name="AutoShape 130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93" name="Line 130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94" name="AutoShape 130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80" name="Group 1308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189" name="AutoShape 130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90" name="Line 131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91" name="AutoShape 131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81" name="Group 1312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186" name="AutoShape 131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87" name="Line 131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88" name="AutoShape 131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82" name="Group 1316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183" name="AutoShape 131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84" name="Line 131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85" name="AutoShape 131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845" name="Group 1320"/>
            <p:cNvGrpSpPr/>
            <p:nvPr/>
          </p:nvGrpSpPr>
          <p:grpSpPr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7133" name="Group 1321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170" name="AutoShape 132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71" name="Line 132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72" name="AutoShape 132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34" name="Group 1325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167" name="AutoShape 132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68" name="Line 132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69" name="AutoShape 132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35" name="Group 1329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164" name="AutoShape 133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65" name="Line 133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66" name="AutoShape 133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36" name="Group 1333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161" name="AutoShape 133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62" name="Line 133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63" name="AutoShape 133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37" name="Group 1337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158" name="AutoShape 133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59" name="Line 133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60" name="AutoShape 134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38" name="Group 1341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155" name="AutoShape 134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56" name="Line 134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57" name="AutoShape 134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39" name="Group 1345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152" name="AutoShape 134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53" name="Line 134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54" name="AutoShape 134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40" name="Group 1349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149" name="AutoShape 135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50" name="Line 135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51" name="AutoShape 135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41" name="Group 1353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146" name="AutoShape 135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47" name="Line 135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48" name="AutoShape 135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42" name="Group 1357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143" name="AutoShape 135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44" name="Line 135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45" name="AutoShape 136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846" name="Group 1361"/>
            <p:cNvGrpSpPr/>
            <p:nvPr/>
          </p:nvGrpSpPr>
          <p:grpSpPr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7093" name="Group 1362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130" name="AutoShape 136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31" name="Line 136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32" name="AutoShape 136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94" name="Group 1366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127" name="AutoShape 136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28" name="Line 136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29" name="AutoShape 136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95" name="Group 1370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124" name="AutoShape 137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25" name="Line 137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26" name="AutoShape 137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96" name="Group 1374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121" name="AutoShape 137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22" name="Line 137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23" name="AutoShape 137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97" name="Group 1378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118" name="AutoShape 137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19" name="Line 138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20" name="AutoShape 138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98" name="Group 1382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115" name="AutoShape 138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16" name="Line 138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17" name="AutoShape 138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99" name="Group 1386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112" name="AutoShape 138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13" name="Line 138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14" name="AutoShape 138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00" name="Group 1390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109" name="AutoShape 139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10" name="Line 139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11" name="AutoShape 139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01" name="Group 1394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106" name="AutoShape 139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07" name="Line 139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08" name="AutoShape 139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102" name="Group 1398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103" name="AutoShape 139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104" name="Line 140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105" name="AutoShape 140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847" name="Group 1402"/>
            <p:cNvGrpSpPr/>
            <p:nvPr/>
          </p:nvGrpSpPr>
          <p:grpSpPr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7053" name="Group 1403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090" name="AutoShape 140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91" name="Line 140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92" name="AutoShape 140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54" name="Group 1407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087" name="AutoShape 140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88" name="Line 140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89" name="AutoShape 141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55" name="Group 1411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084" name="AutoShape 141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85" name="Line 141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86" name="AutoShape 141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56" name="Group 1415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081" name="AutoShape 141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82" name="Line 141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83" name="AutoShape 141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57" name="Group 1419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078" name="AutoShape 142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79" name="Line 142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80" name="AutoShape 142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58" name="Group 1423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075" name="AutoShape 142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76" name="Line 142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77" name="AutoShape 142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59" name="Group 1427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072" name="AutoShape 142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73" name="Line 142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74" name="AutoShape 143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60" name="Group 1431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069" name="AutoShape 143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70" name="Line 143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71" name="AutoShape 143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61" name="Group 1435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066" name="AutoShape 143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67" name="Line 143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68" name="AutoShape 143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62" name="Group 1439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063" name="AutoShape 144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64" name="Line 144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65" name="AutoShape 144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848" name="Group 1443"/>
            <p:cNvGrpSpPr/>
            <p:nvPr/>
          </p:nvGrpSpPr>
          <p:grpSpPr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7013" name="Group 1444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050" name="AutoShape 144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51" name="Line 144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52" name="AutoShape 144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14" name="Group 1448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047" name="AutoShape 144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48" name="Line 145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49" name="AutoShape 145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15" name="Group 1452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044" name="AutoShape 145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45" name="Line 145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46" name="AutoShape 145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16" name="Group 1456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041" name="AutoShape 145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42" name="Line 145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43" name="AutoShape 145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17" name="Group 1460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7038" name="AutoShape 146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39" name="Line 146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40" name="AutoShape 146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18" name="Group 1464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7035" name="AutoShape 146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36" name="Line 146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37" name="AutoShape 146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19" name="Group 1468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7032" name="AutoShape 146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33" name="Line 147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34" name="AutoShape 147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20" name="Group 1472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7029" name="AutoShape 147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30" name="Line 147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31" name="AutoShape 147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21" name="Group 1476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7026" name="AutoShape 147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27" name="Line 147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28" name="AutoShape 147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7022" name="Group 1480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7023" name="AutoShape 148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24" name="Line 148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25" name="AutoShape 148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849" name="Group 1484"/>
            <p:cNvGrpSpPr/>
            <p:nvPr/>
          </p:nvGrpSpPr>
          <p:grpSpPr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6973" name="Group 1485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7010" name="AutoShape 148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11" name="Line 148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12" name="AutoShape 148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74" name="Group 1489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7007" name="AutoShape 149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08" name="Line 149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09" name="AutoShape 149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75" name="Group 1493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7004" name="AutoShape 149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05" name="Line 149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06" name="AutoShape 149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76" name="Group 1497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7001" name="AutoShape 149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002" name="Line 149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03" name="AutoShape 150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77" name="Group 1501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998" name="AutoShape 150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99" name="Line 150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7000" name="AutoShape 150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78" name="Group 1505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995" name="AutoShape 150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96" name="Line 150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97" name="AutoShape 150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79" name="Group 1509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992" name="AutoShape 151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93" name="Line 151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94" name="AutoShape 151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80" name="Group 1513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989" name="AutoShape 151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90" name="Line 151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91" name="AutoShape 151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81" name="Group 1517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986" name="AutoShape 151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87" name="Line 151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88" name="AutoShape 152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82" name="Group 1521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983" name="AutoShape 152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84" name="Line 152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85" name="AutoShape 152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850" name="Group 1525"/>
            <p:cNvGrpSpPr/>
            <p:nvPr/>
          </p:nvGrpSpPr>
          <p:grpSpPr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6933" name="Group 1526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970" name="AutoShape 152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71" name="Line 152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72" name="AutoShape 152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34" name="Group 1530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967" name="AutoShape 153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68" name="Line 153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69" name="AutoShape 153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35" name="Group 1534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964" name="AutoShape 153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65" name="Line 153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66" name="AutoShape 153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36" name="Group 1538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961" name="AutoShape 153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62" name="Line 154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63" name="AutoShape 154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37" name="Group 1542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958" name="AutoShape 154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59" name="Line 154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60" name="AutoShape 154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38" name="Group 1546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955" name="AutoShape 154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56" name="Line 154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57" name="AutoShape 154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39" name="Group 1550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952" name="AutoShape 155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53" name="Line 155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54" name="AutoShape 155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40" name="Group 1554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949" name="AutoShape 155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50" name="Line 155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51" name="AutoShape 155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41" name="Group 1558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946" name="AutoShape 155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47" name="Line 156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48" name="AutoShape 156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42" name="Group 1562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943" name="AutoShape 156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44" name="Line 156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45" name="AutoShape 156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851" name="Group 1566"/>
            <p:cNvGrpSpPr/>
            <p:nvPr/>
          </p:nvGrpSpPr>
          <p:grpSpPr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6893" name="Group 1567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930" name="AutoShape 156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31" name="Line 156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32" name="AutoShape 157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94" name="Group 1571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927" name="AutoShape 157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28" name="Line 157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29" name="AutoShape 157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95" name="Group 1575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924" name="AutoShape 157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25" name="Line 157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26" name="AutoShape 157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96" name="Group 1579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921" name="AutoShape 158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22" name="Line 158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23" name="AutoShape 158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97" name="Group 1583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918" name="AutoShape 158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19" name="Line 158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20" name="AutoShape 158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98" name="Group 1587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915" name="AutoShape 158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16" name="Line 158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17" name="AutoShape 159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99" name="Group 1591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912" name="AutoShape 159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13" name="Line 159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14" name="AutoShape 159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00" name="Group 1595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909" name="AutoShape 159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10" name="Line 159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11" name="AutoShape 159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01" name="Group 1599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906" name="AutoShape 160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07" name="Line 160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08" name="AutoShape 160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902" name="Group 1603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903" name="AutoShape 160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904" name="Line 160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905" name="AutoShape 160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852" name="Group 1607"/>
            <p:cNvGrpSpPr/>
            <p:nvPr/>
          </p:nvGrpSpPr>
          <p:grpSpPr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6853" name="Group 1608"/>
              <p:cNvGrpSpPr/>
              <p:nvPr/>
            </p:nvGrpSpPr>
            <p:grpSpPr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6890" name="AutoShape 160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91" name="Line 161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92" name="AutoShape 161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54" name="Group 1612"/>
              <p:cNvGrpSpPr/>
              <p:nvPr/>
            </p:nvGrpSpPr>
            <p:grpSpPr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6887" name="AutoShape 161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88" name="Line 161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89" name="AutoShape 161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55" name="Group 1616"/>
              <p:cNvGrpSpPr/>
              <p:nvPr/>
            </p:nvGrpSpPr>
            <p:grpSpPr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6884" name="AutoShape 161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85" name="Line 161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86" name="AutoShape 161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56" name="Group 1620"/>
              <p:cNvGrpSpPr/>
              <p:nvPr/>
            </p:nvGrpSpPr>
            <p:grpSpPr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6881" name="AutoShape 162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82" name="Line 162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83" name="AutoShape 162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57" name="Group 1624"/>
              <p:cNvGrpSpPr/>
              <p:nvPr/>
            </p:nvGrpSpPr>
            <p:grpSpPr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6878" name="AutoShape 162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79" name="Line 162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80" name="AutoShape 162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58" name="Group 1628"/>
              <p:cNvGrpSpPr/>
              <p:nvPr/>
            </p:nvGrpSpPr>
            <p:grpSpPr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6875" name="AutoShape 162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76" name="Line 163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77" name="AutoShape 163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59" name="Group 1632"/>
              <p:cNvGrpSpPr/>
              <p:nvPr/>
            </p:nvGrpSpPr>
            <p:grpSpPr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6872" name="AutoShape 163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73" name="Line 163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74" name="AutoShape 163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60" name="Group 1636"/>
              <p:cNvGrpSpPr/>
              <p:nvPr/>
            </p:nvGrpSpPr>
            <p:grpSpPr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6869" name="AutoShape 163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70" name="Line 163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71" name="AutoShape 163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61" name="Group 1640"/>
              <p:cNvGrpSpPr/>
              <p:nvPr/>
            </p:nvGrpSpPr>
            <p:grpSpPr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6866" name="AutoShape 164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67" name="Line 164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68" name="AutoShape 164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62" name="Group 1644"/>
              <p:cNvGrpSpPr/>
              <p:nvPr/>
            </p:nvGrpSpPr>
            <p:grpSpPr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6863" name="AutoShape 164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64" name="Line 164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65" name="AutoShape 164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773" name="Group 1648"/>
          <p:cNvGrpSpPr/>
          <p:nvPr/>
        </p:nvGrpSpPr>
        <p:grpSpPr>
          <a:xfrm>
            <a:off x="1968500" y="2819400"/>
            <a:ext cx="4013200" cy="1270000"/>
            <a:chOff x="2992" y="3312"/>
            <a:chExt cx="2528" cy="800"/>
          </a:xfrm>
        </p:grpSpPr>
        <p:grpSp>
          <p:nvGrpSpPr>
            <p:cNvPr id="16433" name="Group 1649"/>
            <p:cNvGrpSpPr/>
            <p:nvPr/>
          </p:nvGrpSpPr>
          <p:grpSpPr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6803" name="Group 1650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840" name="AutoShape 165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41" name="Line 165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42" name="AutoShape 165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04" name="Group 1654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837" name="AutoShape 165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38" name="Line 165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39" name="AutoShape 165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05" name="Group 1658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834" name="AutoShape 165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35" name="Line 166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36" name="AutoShape 166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06" name="Group 1662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831" name="AutoShape 166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32" name="Line 166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33" name="AutoShape 166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07" name="Group 1666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828" name="AutoShape 166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29" name="Line 166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30" name="AutoShape 166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08" name="Group 1670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825" name="AutoShape 167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26" name="Line 167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27" name="AutoShape 167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09" name="Group 1674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822" name="AutoShape 167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23" name="Line 167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24" name="AutoShape 167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10" name="Group 1678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819" name="AutoShape 167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20" name="Line 168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21" name="AutoShape 168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11" name="Group 1682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816" name="AutoShape 168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17" name="Line 168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18" name="AutoShape 168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812" name="Group 1686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813" name="AutoShape 168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14" name="Line 168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15" name="AutoShape 168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434" name="Group 1690"/>
            <p:cNvGrpSpPr/>
            <p:nvPr/>
          </p:nvGrpSpPr>
          <p:grpSpPr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6763" name="Group 1691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800" name="AutoShape 169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801" name="Line 169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802" name="AutoShape 169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64" name="Group 1695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797" name="AutoShape 169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98" name="Line 169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99" name="AutoShape 169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65" name="Group 1699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794" name="AutoShape 170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95" name="Line 170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96" name="AutoShape 170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66" name="Group 1703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791" name="AutoShape 170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92" name="Line 170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93" name="AutoShape 170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67" name="Group 1707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788" name="AutoShape 170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89" name="Line 170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90" name="AutoShape 171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68" name="Group 1711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785" name="AutoShape 171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86" name="Line 171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87" name="AutoShape 171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69" name="Group 1715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782" name="AutoShape 171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83" name="Line 171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84" name="AutoShape 171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70" name="Group 1719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779" name="AutoShape 172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80" name="Line 172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81" name="AutoShape 172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71" name="Group 1723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776" name="AutoShape 172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77" name="Line 172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78" name="AutoShape 172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72" name="Group 1727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773" name="AutoShape 172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74" name="Line 172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75" name="AutoShape 173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435" name="Group 1731"/>
            <p:cNvGrpSpPr/>
            <p:nvPr/>
          </p:nvGrpSpPr>
          <p:grpSpPr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6723" name="Group 1732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760" name="AutoShape 173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61" name="Line 173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62" name="AutoShape 173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24" name="Group 1736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757" name="AutoShape 173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58" name="Line 173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59" name="AutoShape 173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25" name="Group 1740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754" name="AutoShape 174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55" name="Line 174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56" name="AutoShape 174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26" name="Group 1744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751" name="AutoShape 174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52" name="Line 174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53" name="AutoShape 174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27" name="Group 1748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748" name="AutoShape 174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49" name="Line 175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50" name="AutoShape 175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28" name="Group 1752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745" name="AutoShape 175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46" name="Line 175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47" name="AutoShape 175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29" name="Group 1756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742" name="AutoShape 175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43" name="Line 175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44" name="AutoShape 175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30" name="Group 1760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739" name="AutoShape 176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40" name="Line 176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41" name="AutoShape 176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31" name="Group 1764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736" name="AutoShape 176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37" name="Line 176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38" name="AutoShape 176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732" name="Group 1768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733" name="AutoShape 176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34" name="Line 177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35" name="AutoShape 177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436" name="Group 1772"/>
            <p:cNvGrpSpPr/>
            <p:nvPr/>
          </p:nvGrpSpPr>
          <p:grpSpPr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6683" name="Group 1773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720" name="AutoShape 177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21" name="Line 177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22" name="AutoShape 177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84" name="Group 1777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717" name="AutoShape 177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18" name="Line 177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19" name="AutoShape 178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85" name="Group 1781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714" name="AutoShape 178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15" name="Line 178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16" name="AutoShape 178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86" name="Group 1785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711" name="AutoShape 178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12" name="Line 178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13" name="AutoShape 178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87" name="Group 1789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708" name="AutoShape 179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09" name="Line 179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10" name="AutoShape 179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88" name="Group 1793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705" name="AutoShape 179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06" name="Line 179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07" name="AutoShape 179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89" name="Group 1797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702" name="AutoShape 179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03" name="Line 179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04" name="AutoShape 180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90" name="Group 1801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699" name="AutoShape 180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700" name="Line 180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701" name="AutoShape 180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91" name="Group 1805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696" name="AutoShape 180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97" name="Line 180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98" name="AutoShape 180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92" name="Group 1809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693" name="AutoShape 181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94" name="Line 181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95" name="AutoShape 181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437" name="Group 1813"/>
            <p:cNvGrpSpPr/>
            <p:nvPr/>
          </p:nvGrpSpPr>
          <p:grpSpPr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6643" name="Group 1814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680" name="AutoShape 181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81" name="Line 181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82" name="AutoShape 181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44" name="Group 1818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677" name="AutoShape 181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78" name="Line 182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79" name="AutoShape 182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45" name="Group 1822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674" name="AutoShape 182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75" name="Line 182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76" name="AutoShape 182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46" name="Group 1826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671" name="AutoShape 182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72" name="Line 182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73" name="AutoShape 182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47" name="Group 1830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668" name="AutoShape 183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69" name="Line 183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70" name="AutoShape 183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48" name="Group 1834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665" name="AutoShape 183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66" name="Line 183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67" name="AutoShape 183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49" name="Group 1838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662" name="AutoShape 183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63" name="Line 184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64" name="AutoShape 184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50" name="Group 1842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659" name="AutoShape 184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60" name="Line 184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61" name="AutoShape 184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51" name="Group 1846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656" name="AutoShape 184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57" name="Line 184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58" name="AutoShape 184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52" name="Group 1850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653" name="AutoShape 185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54" name="Line 185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55" name="AutoShape 185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438" name="Group 1854"/>
            <p:cNvGrpSpPr/>
            <p:nvPr/>
          </p:nvGrpSpPr>
          <p:grpSpPr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6603" name="Group 1855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640" name="AutoShape 185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41" name="Line 185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42" name="AutoShape 185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04" name="Group 1859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637" name="AutoShape 186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38" name="Line 186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39" name="AutoShape 186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05" name="Group 1863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634" name="AutoShape 186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35" name="Line 186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36" name="AutoShape 186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06" name="Group 1867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631" name="AutoShape 186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32" name="Line 186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33" name="AutoShape 187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07" name="Group 1871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628" name="AutoShape 187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29" name="Line 187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30" name="AutoShape 187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08" name="Group 1875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625" name="AutoShape 187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26" name="Line 187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27" name="AutoShape 187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09" name="Group 1879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622" name="AutoShape 188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23" name="Line 188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24" name="AutoShape 188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10" name="Group 1883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619" name="AutoShape 188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20" name="Line 188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21" name="AutoShape 188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11" name="Group 1887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616" name="AutoShape 188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17" name="Line 188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18" name="AutoShape 189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612" name="Group 1891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613" name="AutoShape 189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14" name="Line 189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15" name="AutoShape 189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439" name="Group 1895"/>
            <p:cNvGrpSpPr/>
            <p:nvPr/>
          </p:nvGrpSpPr>
          <p:grpSpPr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6563" name="Group 1896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600" name="AutoShape 189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601" name="Line 189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602" name="AutoShape 189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64" name="Group 1900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597" name="AutoShape 190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98" name="Line 190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99" name="AutoShape 190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65" name="Group 1904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594" name="AutoShape 190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95" name="Line 190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96" name="AutoShape 190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66" name="Group 1908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591" name="AutoShape 190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92" name="Line 191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93" name="AutoShape 191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67" name="Group 1912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588" name="AutoShape 191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89" name="Line 191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90" name="AutoShape 191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68" name="Group 1916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585" name="AutoShape 191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86" name="Line 191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87" name="AutoShape 191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69" name="Group 1920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582" name="AutoShape 192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83" name="Line 192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84" name="AutoShape 192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70" name="Group 1924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579" name="AutoShape 192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80" name="Line 192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81" name="AutoShape 192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71" name="Group 1928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576" name="AutoShape 192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77" name="Line 193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78" name="AutoShape 193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72" name="Group 1932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573" name="AutoShape 193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74" name="Line 193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75" name="AutoShape 193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440" name="Group 1936"/>
            <p:cNvGrpSpPr/>
            <p:nvPr/>
          </p:nvGrpSpPr>
          <p:grpSpPr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6523" name="Group 1937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560" name="AutoShape 193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61" name="Line 193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62" name="AutoShape 194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24" name="Group 1941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557" name="AutoShape 194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58" name="Line 194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59" name="AutoShape 194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25" name="Group 1945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554" name="AutoShape 194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55" name="Line 194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56" name="AutoShape 194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26" name="Group 1949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551" name="AutoShape 195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52" name="Line 195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53" name="AutoShape 195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27" name="Group 1953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548" name="AutoShape 195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49" name="Line 195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50" name="AutoShape 195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28" name="Group 1957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545" name="AutoShape 195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46" name="Line 195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47" name="AutoShape 196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29" name="Group 1961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542" name="AutoShape 196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43" name="Line 196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44" name="AutoShape 196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30" name="Group 1965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539" name="AutoShape 196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40" name="Line 196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41" name="AutoShape 196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31" name="Group 1969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536" name="AutoShape 197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37" name="Line 197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38" name="AutoShape 197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532" name="Group 1973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533" name="AutoShape 197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34" name="Line 197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35" name="AutoShape 197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441" name="Group 1977"/>
            <p:cNvGrpSpPr/>
            <p:nvPr/>
          </p:nvGrpSpPr>
          <p:grpSpPr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6483" name="Group 1978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520" name="AutoShape 197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21" name="Line 198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22" name="AutoShape 198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84" name="Group 1982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517" name="AutoShape 198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18" name="Line 198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19" name="AutoShape 198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85" name="Group 1986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514" name="AutoShape 198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15" name="Line 198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16" name="AutoShape 198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86" name="Group 1990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511" name="AutoShape 199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12" name="Line 199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13" name="AutoShape 199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87" name="Group 1994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508" name="AutoShape 199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09" name="Line 199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10" name="AutoShape 199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88" name="Group 1998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505" name="AutoShape 199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06" name="Line 200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07" name="AutoShape 200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89" name="Group 2002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502" name="AutoShape 200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03" name="Line 200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04" name="AutoShape 200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90" name="Group 2006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499" name="AutoShape 200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500" name="Line 200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501" name="AutoShape 200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91" name="Group 2010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496" name="AutoShape 201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97" name="Line 201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98" name="AutoShape 201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92" name="Group 2014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493" name="AutoShape 201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94" name="Line 201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95" name="AutoShape 201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442" name="Group 2018"/>
            <p:cNvGrpSpPr/>
            <p:nvPr/>
          </p:nvGrpSpPr>
          <p:grpSpPr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6443" name="Group 2019"/>
              <p:cNvGrpSpPr/>
              <p:nvPr/>
            </p:nvGrpSpPr>
            <p:grpSpPr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6480" name="AutoShape 202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81" name="Line 202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82" name="AutoShape 202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44" name="Group 2023"/>
              <p:cNvGrpSpPr/>
              <p:nvPr/>
            </p:nvGrpSpPr>
            <p:grpSpPr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6477" name="AutoShape 202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78" name="Line 202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79" name="AutoShape 202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45" name="Group 2027"/>
              <p:cNvGrpSpPr/>
              <p:nvPr/>
            </p:nvGrpSpPr>
            <p:grpSpPr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6474" name="AutoShape 202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75" name="Line 202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76" name="AutoShape 203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46" name="Group 2031"/>
              <p:cNvGrpSpPr/>
              <p:nvPr/>
            </p:nvGrpSpPr>
            <p:grpSpPr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6471" name="AutoShape 203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72" name="Line 203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73" name="AutoShape 203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47" name="Group 2035"/>
              <p:cNvGrpSpPr/>
              <p:nvPr/>
            </p:nvGrpSpPr>
            <p:grpSpPr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6468" name="AutoShape 203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69" name="Line 203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70" name="AutoShape 203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48" name="Group 2039"/>
              <p:cNvGrpSpPr/>
              <p:nvPr/>
            </p:nvGrpSpPr>
            <p:grpSpPr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6465" name="AutoShape 204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66" name="Line 204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67" name="AutoShape 204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49" name="Group 2043"/>
              <p:cNvGrpSpPr/>
              <p:nvPr/>
            </p:nvGrpSpPr>
            <p:grpSpPr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6462" name="AutoShape 204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63" name="Line 204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64" name="AutoShape 204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50" name="Group 2047"/>
              <p:cNvGrpSpPr/>
              <p:nvPr/>
            </p:nvGrpSpPr>
            <p:grpSpPr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6459" name="AutoShape 204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60" name="Line 204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61" name="AutoShape 205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51" name="Group 2051"/>
              <p:cNvGrpSpPr/>
              <p:nvPr/>
            </p:nvGrpSpPr>
            <p:grpSpPr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6456" name="AutoShape 205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57" name="Line 205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58" name="AutoShape 205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52" name="Group 2055"/>
              <p:cNvGrpSpPr/>
              <p:nvPr/>
            </p:nvGrpSpPr>
            <p:grpSpPr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6453" name="AutoShape 205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54" name="Line 205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55" name="AutoShape 205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184" name="Group 2059"/>
          <p:cNvGrpSpPr/>
          <p:nvPr/>
        </p:nvGrpSpPr>
        <p:grpSpPr>
          <a:xfrm>
            <a:off x="1971675" y="2503488"/>
            <a:ext cx="4013200" cy="1270000"/>
            <a:chOff x="2992" y="3312"/>
            <a:chExt cx="2528" cy="800"/>
          </a:xfrm>
        </p:grpSpPr>
        <p:grpSp>
          <p:nvGrpSpPr>
            <p:cNvPr id="16023" name="Group 2060"/>
            <p:cNvGrpSpPr/>
            <p:nvPr/>
          </p:nvGrpSpPr>
          <p:grpSpPr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6393" name="Group 2061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430" name="AutoShape 206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31" name="Line 206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32" name="AutoShape 206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94" name="Group 2065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427" name="AutoShape 206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8" name="Line 206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29" name="AutoShape 206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95" name="Group 2069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424" name="AutoShape 207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5" name="Line 207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26" name="AutoShape 207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96" name="Group 2073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421" name="AutoShape 207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22" name="Line 207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23" name="AutoShape 207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97" name="Group 2077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418" name="AutoShape 207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19" name="Line 207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20" name="AutoShape 208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98" name="Group 2081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415" name="AutoShape 208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16" name="Line 208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17" name="AutoShape 208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99" name="Group 2085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412" name="AutoShape 208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13" name="Line 208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14" name="AutoShape 208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00" name="Group 2089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409" name="AutoShape 209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10" name="Line 209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11" name="AutoShape 209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01" name="Group 2093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406" name="AutoShape 209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07" name="Line 209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08" name="AutoShape 209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402" name="Group 2097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403" name="AutoShape 209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404" name="Line 209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405" name="AutoShape 210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024" name="Group 2101"/>
            <p:cNvGrpSpPr/>
            <p:nvPr/>
          </p:nvGrpSpPr>
          <p:grpSpPr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6353" name="Group 2102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390" name="AutoShape 210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91" name="Line 210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92" name="AutoShape 210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54" name="Group 2106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387" name="AutoShape 210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88" name="Line 210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89" name="AutoShape 210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55" name="Group 2110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384" name="AutoShape 211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85" name="Line 211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86" name="AutoShape 211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56" name="Group 2114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381" name="AutoShape 211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82" name="Line 211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83" name="AutoShape 211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57" name="Group 2118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378" name="AutoShape 211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79" name="Line 212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80" name="AutoShape 212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58" name="Group 2122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375" name="AutoShape 212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76" name="Line 212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77" name="AutoShape 212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59" name="Group 2126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372" name="AutoShape 212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73" name="Line 212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74" name="AutoShape 212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60" name="Group 2130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369" name="AutoShape 213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70" name="Line 213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71" name="AutoShape 213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61" name="Group 2134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366" name="AutoShape 213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67" name="Line 213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68" name="AutoShape 213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62" name="Group 2138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363" name="AutoShape 213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64" name="Line 214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65" name="AutoShape 214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025" name="Group 2142"/>
            <p:cNvGrpSpPr/>
            <p:nvPr/>
          </p:nvGrpSpPr>
          <p:grpSpPr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6313" name="Group 2143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350" name="AutoShape 214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51" name="Line 214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52" name="AutoShape 214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14" name="Group 2147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347" name="AutoShape 214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48" name="Line 214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49" name="AutoShape 215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15" name="Group 2151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344" name="AutoShape 215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45" name="Line 215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46" name="AutoShape 215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16" name="Group 2155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341" name="AutoShape 215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42" name="Line 215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43" name="AutoShape 215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17" name="Group 2159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338" name="AutoShape 216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39" name="Line 216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40" name="AutoShape 216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18" name="Group 2163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335" name="AutoShape 216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36" name="Line 216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37" name="AutoShape 216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19" name="Group 2167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332" name="AutoShape 216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33" name="Line 216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34" name="AutoShape 217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20" name="Group 2171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329" name="AutoShape 217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30" name="Line 217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31" name="AutoShape 217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21" name="Group 2175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326" name="AutoShape 217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27" name="Line 217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28" name="AutoShape 217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322" name="Group 2179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323" name="AutoShape 218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24" name="Line 218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25" name="AutoShape 218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026" name="Group 2183"/>
            <p:cNvGrpSpPr/>
            <p:nvPr/>
          </p:nvGrpSpPr>
          <p:grpSpPr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6273" name="Group 2184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310" name="AutoShape 218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11" name="Line 218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12" name="AutoShape 218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74" name="Group 2188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307" name="AutoShape 218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08" name="Line 219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09" name="AutoShape 219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75" name="Group 2192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304" name="AutoShape 219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05" name="Line 219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06" name="AutoShape 219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76" name="Group 2196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301" name="AutoShape 219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302" name="Line 219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03" name="AutoShape 219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77" name="Group 2200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298" name="AutoShape 220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99" name="Line 220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300" name="AutoShape 220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78" name="Group 2204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295" name="AutoShape 220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96" name="Line 220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97" name="AutoShape 220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79" name="Group 2208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292" name="AutoShape 220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93" name="Line 221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94" name="AutoShape 221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80" name="Group 2212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289" name="AutoShape 221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90" name="Line 221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91" name="AutoShape 221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81" name="Group 2216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286" name="AutoShape 221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87" name="Line 221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88" name="AutoShape 221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82" name="Group 2220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283" name="AutoShape 222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84" name="Line 222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85" name="AutoShape 222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027" name="Group 2224"/>
            <p:cNvGrpSpPr/>
            <p:nvPr/>
          </p:nvGrpSpPr>
          <p:grpSpPr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6233" name="Group 2225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270" name="AutoShape 222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71" name="Line 222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72" name="AutoShape 222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34" name="Group 2229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267" name="AutoShape 223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68" name="Line 223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69" name="AutoShape 223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35" name="Group 2233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264" name="AutoShape 223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65" name="Line 223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66" name="AutoShape 223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36" name="Group 2237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261" name="AutoShape 223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62" name="Line 223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63" name="AutoShape 224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37" name="Group 2241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258" name="AutoShape 224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59" name="Line 224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60" name="AutoShape 224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38" name="Group 2245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255" name="AutoShape 224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56" name="Line 224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57" name="AutoShape 224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39" name="Group 2249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252" name="AutoShape 225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53" name="Line 225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54" name="AutoShape 225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40" name="Group 2253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249" name="AutoShape 225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50" name="Line 225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51" name="AutoShape 225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41" name="Group 2257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246" name="AutoShape 225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47" name="Line 225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48" name="AutoShape 226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42" name="Group 2261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243" name="AutoShape 226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44" name="Line 226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45" name="AutoShape 226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028" name="Group 2265"/>
            <p:cNvGrpSpPr/>
            <p:nvPr/>
          </p:nvGrpSpPr>
          <p:grpSpPr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6193" name="Group 2266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230" name="AutoShape 226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31" name="Line 226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32" name="AutoShape 226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94" name="Group 2270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227" name="AutoShape 227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28" name="Line 227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29" name="AutoShape 227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95" name="Group 2274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224" name="AutoShape 227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25" name="Line 227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26" name="AutoShape 227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96" name="Group 2278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221" name="AutoShape 227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22" name="Line 228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23" name="AutoShape 228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97" name="Group 2282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218" name="AutoShape 228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19" name="Line 228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20" name="AutoShape 228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98" name="Group 2286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215" name="AutoShape 228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16" name="Line 228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17" name="AutoShape 228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99" name="Group 2290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212" name="AutoShape 229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13" name="Line 229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14" name="AutoShape 229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00" name="Group 2294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209" name="AutoShape 229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10" name="Line 229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11" name="AutoShape 229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01" name="Group 2298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206" name="AutoShape 229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07" name="Line 230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08" name="AutoShape 230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202" name="Group 2302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203" name="AutoShape 230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204" name="Line 230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205" name="AutoShape 230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029" name="Group 2306"/>
            <p:cNvGrpSpPr/>
            <p:nvPr/>
          </p:nvGrpSpPr>
          <p:grpSpPr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6153" name="Group 2307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190" name="AutoShape 230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91" name="Line 230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92" name="AutoShape 231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54" name="Group 2311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187" name="AutoShape 231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88" name="Line 231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89" name="AutoShape 231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55" name="Group 2315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184" name="AutoShape 231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85" name="Line 231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86" name="AutoShape 231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56" name="Group 2319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181" name="AutoShape 232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82" name="Line 232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83" name="AutoShape 232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57" name="Group 2323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178" name="AutoShape 232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79" name="Line 232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80" name="AutoShape 232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58" name="Group 2327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175" name="AutoShape 232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76" name="Line 232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77" name="AutoShape 233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59" name="Group 2331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172" name="AutoShape 233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73" name="Line 233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74" name="AutoShape 233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60" name="Group 2335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169" name="AutoShape 233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70" name="Line 233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71" name="AutoShape 233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61" name="Group 2339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166" name="AutoShape 234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67" name="Line 234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68" name="AutoShape 234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62" name="Group 2343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163" name="AutoShape 234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64" name="Line 234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65" name="AutoShape 234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030" name="Group 2347"/>
            <p:cNvGrpSpPr/>
            <p:nvPr/>
          </p:nvGrpSpPr>
          <p:grpSpPr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6113" name="Group 2348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150" name="AutoShape 234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51" name="Line 235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52" name="AutoShape 235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14" name="Group 2352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147" name="AutoShape 235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48" name="Line 235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49" name="AutoShape 235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15" name="Group 2356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144" name="AutoShape 235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45" name="Line 235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46" name="AutoShape 235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16" name="Group 2360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141" name="AutoShape 236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42" name="Line 236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43" name="AutoShape 236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17" name="Group 2364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138" name="AutoShape 236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39" name="Line 236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40" name="AutoShape 236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18" name="Group 2368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135" name="AutoShape 236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36" name="Line 237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37" name="AutoShape 237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19" name="Group 2372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132" name="AutoShape 237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33" name="Line 237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34" name="AutoShape 237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20" name="Group 2376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129" name="AutoShape 237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30" name="Line 237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31" name="AutoShape 237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21" name="Group 2380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126" name="AutoShape 238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27" name="Line 238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28" name="AutoShape 238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122" name="Group 2384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123" name="AutoShape 238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24" name="Line 238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25" name="AutoShape 238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031" name="Group 2388"/>
            <p:cNvGrpSpPr/>
            <p:nvPr/>
          </p:nvGrpSpPr>
          <p:grpSpPr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6073" name="Group 2389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110" name="AutoShape 239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11" name="Line 239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12" name="AutoShape 239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74" name="Group 2393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107" name="AutoShape 239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08" name="Line 239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09" name="AutoShape 239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75" name="Group 2397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104" name="AutoShape 239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05" name="Line 239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06" name="AutoShape 240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76" name="Group 2401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101" name="AutoShape 240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102" name="Line 240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03" name="AutoShape 240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77" name="Group 2405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098" name="AutoShape 240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99" name="Line 240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100" name="AutoShape 240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78" name="Group 2409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095" name="AutoShape 241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96" name="Line 241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97" name="AutoShape 241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79" name="Group 2413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092" name="AutoShape 241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93" name="Line 241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94" name="AutoShape 241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80" name="Group 2417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6089" name="AutoShape 241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90" name="Line 241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91" name="AutoShape 242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81" name="Group 2421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6086" name="AutoShape 242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87" name="Line 242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88" name="AutoShape 242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82" name="Group 2425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6083" name="AutoShape 242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84" name="Line 242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85" name="AutoShape 242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6032" name="Group 2429"/>
            <p:cNvGrpSpPr/>
            <p:nvPr/>
          </p:nvGrpSpPr>
          <p:grpSpPr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6033" name="Group 2430"/>
              <p:cNvGrpSpPr/>
              <p:nvPr/>
            </p:nvGrpSpPr>
            <p:grpSpPr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6070" name="AutoShape 243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71" name="Line 243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72" name="AutoShape 243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34" name="Group 2434"/>
              <p:cNvGrpSpPr/>
              <p:nvPr/>
            </p:nvGrpSpPr>
            <p:grpSpPr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6067" name="AutoShape 243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68" name="Line 243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69" name="AutoShape 243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35" name="Group 2438"/>
              <p:cNvGrpSpPr/>
              <p:nvPr/>
            </p:nvGrpSpPr>
            <p:grpSpPr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6064" name="AutoShape 243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65" name="Line 244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66" name="AutoShape 244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36" name="Group 2442"/>
              <p:cNvGrpSpPr/>
              <p:nvPr/>
            </p:nvGrpSpPr>
            <p:grpSpPr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6061" name="AutoShape 244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62" name="Line 244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63" name="AutoShape 244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37" name="Group 2446"/>
              <p:cNvGrpSpPr/>
              <p:nvPr/>
            </p:nvGrpSpPr>
            <p:grpSpPr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6058" name="AutoShape 244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59" name="Line 244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60" name="AutoShape 244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38" name="Group 2450"/>
              <p:cNvGrpSpPr/>
              <p:nvPr/>
            </p:nvGrpSpPr>
            <p:grpSpPr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6055" name="AutoShape 245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56" name="Line 245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57" name="AutoShape 245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39" name="Group 2454"/>
              <p:cNvGrpSpPr/>
              <p:nvPr/>
            </p:nvGrpSpPr>
            <p:grpSpPr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6052" name="AutoShape 245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53" name="Line 245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54" name="AutoShape 245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40" name="Group 2458"/>
              <p:cNvGrpSpPr/>
              <p:nvPr/>
            </p:nvGrpSpPr>
            <p:grpSpPr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6049" name="AutoShape 245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50" name="Line 246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51" name="AutoShape 246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41" name="Group 2462"/>
              <p:cNvGrpSpPr/>
              <p:nvPr/>
            </p:nvGrpSpPr>
            <p:grpSpPr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6046" name="AutoShape 246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47" name="Line 246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48" name="AutoShape 246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6042" name="Group 2466"/>
              <p:cNvGrpSpPr/>
              <p:nvPr/>
            </p:nvGrpSpPr>
            <p:grpSpPr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6043" name="AutoShape 246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44" name="Line 246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45" name="AutoShape 246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2595" name="Group 2470"/>
          <p:cNvGrpSpPr/>
          <p:nvPr/>
        </p:nvGrpSpPr>
        <p:grpSpPr>
          <a:xfrm>
            <a:off x="1962150" y="2209800"/>
            <a:ext cx="4013200" cy="1270000"/>
            <a:chOff x="2992" y="3312"/>
            <a:chExt cx="2528" cy="800"/>
          </a:xfrm>
        </p:grpSpPr>
        <p:grpSp>
          <p:nvGrpSpPr>
            <p:cNvPr id="15613" name="Group 2471"/>
            <p:cNvGrpSpPr/>
            <p:nvPr/>
          </p:nvGrpSpPr>
          <p:grpSpPr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5983" name="Group 2472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6020" name="AutoShape 247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21" name="Line 247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22" name="AutoShape 247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84" name="Group 2476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6017" name="AutoShape 247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18" name="Line 247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19" name="AutoShape 247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85" name="Group 2480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6014" name="AutoShape 248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15" name="Line 248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16" name="AutoShape 248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86" name="Group 2484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6011" name="AutoShape 248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12" name="Line 248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13" name="AutoShape 248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87" name="Group 2488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6008" name="AutoShape 248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09" name="Line 249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10" name="AutoShape 249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88" name="Group 2492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6005" name="AutoShape 249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06" name="Line 249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07" name="AutoShape 249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89" name="Group 2496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6002" name="AutoShape 249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03" name="Line 249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04" name="AutoShape 249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90" name="Group 2500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999" name="AutoShape 250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6000" name="Line 250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6001" name="AutoShape 250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91" name="Group 2504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996" name="AutoShape 250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97" name="Line 250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98" name="AutoShape 250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92" name="Group 2508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993" name="AutoShape 250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94" name="Line 251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95" name="AutoShape 251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614" name="Group 2512"/>
            <p:cNvGrpSpPr/>
            <p:nvPr/>
          </p:nvGrpSpPr>
          <p:grpSpPr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5943" name="Group 2513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980" name="AutoShape 251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81" name="Line 251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82" name="AutoShape 251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44" name="Group 2517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977" name="AutoShape 251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78" name="Line 251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79" name="AutoShape 252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45" name="Group 2521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974" name="AutoShape 252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75" name="Line 252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76" name="AutoShape 252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46" name="Group 2525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971" name="AutoShape 252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72" name="Line 252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73" name="AutoShape 252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47" name="Group 2529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968" name="AutoShape 253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69" name="Line 253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70" name="AutoShape 253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48" name="Group 2533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965" name="AutoShape 253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66" name="Line 253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67" name="AutoShape 253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49" name="Group 2537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962" name="AutoShape 253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63" name="Line 253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64" name="AutoShape 254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50" name="Group 2541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959" name="AutoShape 254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60" name="Line 254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61" name="AutoShape 254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51" name="Group 2545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956" name="AutoShape 254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57" name="Line 254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58" name="AutoShape 254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52" name="Group 2549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953" name="AutoShape 255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54" name="Line 255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55" name="AutoShape 255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615" name="Group 2553"/>
            <p:cNvGrpSpPr/>
            <p:nvPr/>
          </p:nvGrpSpPr>
          <p:grpSpPr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5903" name="Group 2554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940" name="AutoShape 255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41" name="Line 255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42" name="AutoShape 255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04" name="Group 2558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937" name="AutoShape 255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38" name="Line 256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39" name="AutoShape 256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05" name="Group 2562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934" name="AutoShape 256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35" name="Line 256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36" name="AutoShape 256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06" name="Group 2566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931" name="AutoShape 256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32" name="Line 256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33" name="AutoShape 256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07" name="Group 2570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928" name="AutoShape 257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29" name="Line 257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30" name="AutoShape 257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08" name="Group 2574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925" name="AutoShape 257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26" name="Line 257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27" name="AutoShape 257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09" name="Group 2578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922" name="AutoShape 257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23" name="Line 258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24" name="AutoShape 258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10" name="Group 2582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919" name="AutoShape 258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20" name="Line 258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21" name="AutoShape 258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11" name="Group 2586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916" name="AutoShape 258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17" name="Line 258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18" name="AutoShape 258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912" name="Group 2590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913" name="AutoShape 259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14" name="Line 259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15" name="AutoShape 259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616" name="Group 2594"/>
            <p:cNvGrpSpPr/>
            <p:nvPr/>
          </p:nvGrpSpPr>
          <p:grpSpPr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5863" name="Group 2595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900" name="AutoShape 259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901" name="Line 259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902" name="AutoShape 259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64" name="Group 2599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897" name="AutoShape 260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98" name="Line 260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99" name="AutoShape 260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65" name="Group 2603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894" name="AutoShape 260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95" name="Line 260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96" name="AutoShape 260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66" name="Group 2607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891" name="AutoShape 260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92" name="Line 260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93" name="AutoShape 261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67" name="Group 2611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888" name="AutoShape 261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89" name="Line 261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90" name="AutoShape 261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68" name="Group 2615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885" name="AutoShape 261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86" name="Line 261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87" name="AutoShape 261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69" name="Group 2619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882" name="AutoShape 262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83" name="Line 262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84" name="AutoShape 262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70" name="Group 2623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879" name="AutoShape 262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80" name="Line 262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81" name="AutoShape 262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71" name="Group 2627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876" name="AutoShape 262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77" name="Line 262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78" name="AutoShape 263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72" name="Group 2631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873" name="AutoShape 263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74" name="Line 263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75" name="AutoShape 263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617" name="Group 2635"/>
            <p:cNvGrpSpPr/>
            <p:nvPr/>
          </p:nvGrpSpPr>
          <p:grpSpPr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5823" name="Group 2636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860" name="AutoShape 263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61" name="Line 263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62" name="AutoShape 263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24" name="Group 2640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857" name="AutoShape 264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58" name="Line 264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59" name="AutoShape 264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25" name="Group 2644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854" name="AutoShape 264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55" name="Line 264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56" name="AutoShape 264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26" name="Group 2648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851" name="AutoShape 264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52" name="Line 265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53" name="AutoShape 265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27" name="Group 2652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848" name="AutoShape 265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49" name="Line 265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50" name="AutoShape 265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28" name="Group 2656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845" name="AutoShape 265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46" name="Line 265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47" name="AutoShape 265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29" name="Group 2660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842" name="AutoShape 266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43" name="Line 266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44" name="AutoShape 266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30" name="Group 2664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839" name="AutoShape 266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40" name="Line 266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41" name="AutoShape 266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31" name="Group 2668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836" name="AutoShape 266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37" name="Line 267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38" name="AutoShape 267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832" name="Group 2672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833" name="AutoShape 267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34" name="Line 267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35" name="AutoShape 267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618" name="Group 2676"/>
            <p:cNvGrpSpPr/>
            <p:nvPr/>
          </p:nvGrpSpPr>
          <p:grpSpPr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5783" name="Group 2677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820" name="AutoShape 267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21" name="Line 267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22" name="AutoShape 268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84" name="Group 2681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817" name="AutoShape 268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18" name="Line 268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19" name="AutoShape 268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85" name="Group 2685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814" name="AutoShape 268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15" name="Line 268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16" name="AutoShape 268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86" name="Group 2689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811" name="AutoShape 269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12" name="Line 269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13" name="AutoShape 269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87" name="Group 2693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808" name="AutoShape 269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09" name="Line 269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10" name="AutoShape 269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88" name="Group 2697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805" name="AutoShape 269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06" name="Line 269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07" name="AutoShape 270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89" name="Group 2701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802" name="AutoShape 270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03" name="Line 270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04" name="AutoShape 270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90" name="Group 2705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799" name="AutoShape 270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800" name="Line 270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801" name="AutoShape 270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91" name="Group 2709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796" name="AutoShape 271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97" name="Line 271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98" name="AutoShape 271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92" name="Group 2713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793" name="AutoShape 271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94" name="Line 271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95" name="AutoShape 271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619" name="Group 2717"/>
            <p:cNvGrpSpPr/>
            <p:nvPr/>
          </p:nvGrpSpPr>
          <p:grpSpPr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5743" name="Group 2718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780" name="AutoShape 271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81" name="Line 272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82" name="AutoShape 272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44" name="Group 2722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777" name="AutoShape 272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78" name="Line 272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79" name="AutoShape 272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45" name="Group 2726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774" name="AutoShape 272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75" name="Line 272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76" name="AutoShape 272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46" name="Group 2730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771" name="AutoShape 273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72" name="Line 273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73" name="AutoShape 273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47" name="Group 2734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768" name="AutoShape 273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69" name="Line 273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70" name="AutoShape 273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48" name="Group 2738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765" name="AutoShape 273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66" name="Line 274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67" name="AutoShape 274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49" name="Group 2742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762" name="AutoShape 274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63" name="Line 274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64" name="AutoShape 274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50" name="Group 2746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759" name="AutoShape 274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60" name="Line 274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61" name="AutoShape 274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51" name="Group 2750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756" name="AutoShape 275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57" name="Line 275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58" name="AutoShape 275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52" name="Group 2754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753" name="AutoShape 275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54" name="Line 275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55" name="AutoShape 275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620" name="Group 2758"/>
            <p:cNvGrpSpPr/>
            <p:nvPr/>
          </p:nvGrpSpPr>
          <p:grpSpPr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5703" name="Group 2759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740" name="AutoShape 276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41" name="Line 276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42" name="AutoShape 276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04" name="Group 2763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737" name="AutoShape 276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38" name="Line 276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39" name="AutoShape 276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05" name="Group 2767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734" name="AutoShape 276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35" name="Line 276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36" name="AutoShape 277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06" name="Group 2771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731" name="AutoShape 277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32" name="Line 277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33" name="AutoShape 277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07" name="Group 2775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728" name="AutoShape 277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29" name="Line 277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30" name="AutoShape 277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08" name="Group 2779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725" name="AutoShape 278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26" name="Line 278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27" name="AutoShape 278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09" name="Group 2783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722" name="AutoShape 278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23" name="Line 278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24" name="AutoShape 278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10" name="Group 2787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719" name="AutoShape 278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20" name="Line 278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21" name="AutoShape 279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11" name="Group 2791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716" name="AutoShape 279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17" name="Line 279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18" name="AutoShape 279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712" name="Group 2795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713" name="AutoShape 279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14" name="Line 279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15" name="AutoShape 279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621" name="Group 2799"/>
            <p:cNvGrpSpPr/>
            <p:nvPr/>
          </p:nvGrpSpPr>
          <p:grpSpPr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5663" name="Group 2800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700" name="AutoShape 280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701" name="Line 280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702" name="AutoShape 280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64" name="Group 2804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697" name="AutoShape 280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98" name="Line 280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99" name="AutoShape 280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65" name="Group 2808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694" name="AutoShape 280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95" name="Line 281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96" name="AutoShape 281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66" name="Group 2812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691" name="AutoShape 281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92" name="Line 281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93" name="AutoShape 281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67" name="Group 2816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688" name="AutoShape 281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89" name="Line 281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90" name="AutoShape 281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68" name="Group 2820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685" name="AutoShape 282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86" name="Line 282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87" name="AutoShape 282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69" name="Group 2824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682" name="AutoShape 282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83" name="Line 282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84" name="AutoShape 282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70" name="Group 2828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679" name="AutoShape 282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80" name="Line 283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81" name="AutoShape 283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71" name="Group 2832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676" name="AutoShape 283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77" name="Line 283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78" name="AutoShape 283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72" name="Group 2836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673" name="AutoShape 283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74" name="Line 283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75" name="AutoShape 283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622" name="Group 2840"/>
            <p:cNvGrpSpPr/>
            <p:nvPr/>
          </p:nvGrpSpPr>
          <p:grpSpPr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5623" name="Group 2841"/>
              <p:cNvGrpSpPr/>
              <p:nvPr/>
            </p:nvGrpSpPr>
            <p:grpSpPr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5660" name="AutoShape 284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61" name="Line 284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62" name="AutoShape 284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24" name="Group 2845"/>
              <p:cNvGrpSpPr/>
              <p:nvPr/>
            </p:nvGrpSpPr>
            <p:grpSpPr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5657" name="AutoShape 284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58" name="Line 284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59" name="AutoShape 284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25" name="Group 2849"/>
              <p:cNvGrpSpPr/>
              <p:nvPr/>
            </p:nvGrpSpPr>
            <p:grpSpPr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5654" name="AutoShape 285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55" name="Line 285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56" name="AutoShape 285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26" name="Group 2853"/>
              <p:cNvGrpSpPr/>
              <p:nvPr/>
            </p:nvGrpSpPr>
            <p:grpSpPr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5651" name="AutoShape 285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52" name="Line 285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53" name="AutoShape 285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27" name="Group 2857"/>
              <p:cNvGrpSpPr/>
              <p:nvPr/>
            </p:nvGrpSpPr>
            <p:grpSpPr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5648" name="AutoShape 285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49" name="Line 285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50" name="AutoShape 286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28" name="Group 2861"/>
              <p:cNvGrpSpPr/>
              <p:nvPr/>
            </p:nvGrpSpPr>
            <p:grpSpPr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5645" name="AutoShape 286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46" name="Line 286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47" name="AutoShape 286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29" name="Group 2865"/>
              <p:cNvGrpSpPr/>
              <p:nvPr/>
            </p:nvGrpSpPr>
            <p:grpSpPr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5642" name="AutoShape 286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43" name="Line 286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44" name="AutoShape 286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30" name="Group 2869"/>
              <p:cNvGrpSpPr/>
              <p:nvPr/>
            </p:nvGrpSpPr>
            <p:grpSpPr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5639" name="AutoShape 287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40" name="Line 287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41" name="AutoShape 287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31" name="Group 2873"/>
              <p:cNvGrpSpPr/>
              <p:nvPr/>
            </p:nvGrpSpPr>
            <p:grpSpPr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5636" name="AutoShape 287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37" name="Line 287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38" name="AutoShape 287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632" name="Group 2877"/>
              <p:cNvGrpSpPr/>
              <p:nvPr/>
            </p:nvGrpSpPr>
            <p:grpSpPr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5633" name="AutoShape 287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34" name="Line 287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35" name="AutoShape 288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006" name="Group 2881"/>
          <p:cNvGrpSpPr/>
          <p:nvPr/>
        </p:nvGrpSpPr>
        <p:grpSpPr>
          <a:xfrm>
            <a:off x="1962150" y="1905000"/>
            <a:ext cx="4013200" cy="1270000"/>
            <a:chOff x="2992" y="3312"/>
            <a:chExt cx="2528" cy="800"/>
          </a:xfrm>
        </p:grpSpPr>
        <p:grpSp>
          <p:nvGrpSpPr>
            <p:cNvPr id="15203" name="Group 2882"/>
            <p:cNvGrpSpPr/>
            <p:nvPr/>
          </p:nvGrpSpPr>
          <p:grpSpPr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5573" name="Group 2883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610" name="AutoShape 288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11" name="Line 288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12" name="AutoShape 288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74" name="Group 2887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607" name="AutoShape 288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08" name="Line 288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09" name="AutoShape 289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75" name="Group 2891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604" name="AutoShape 289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05" name="Line 289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06" name="AutoShape 289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76" name="Group 2895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601" name="AutoShape 289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602" name="Line 289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03" name="AutoShape 289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77" name="Group 2899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598" name="AutoShape 290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99" name="Line 290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600" name="AutoShape 290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78" name="Group 2903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595" name="AutoShape 290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96" name="Line 290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97" name="AutoShape 290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79" name="Group 2907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592" name="AutoShape 290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93" name="Line 290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94" name="AutoShape 291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80" name="Group 2911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589" name="AutoShape 291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90" name="Line 291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91" name="AutoShape 291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81" name="Group 2915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586" name="AutoShape 291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87" name="Line 291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88" name="AutoShape 291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82" name="Group 2919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583" name="AutoShape 292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84" name="Line 292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85" name="AutoShape 292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204" name="Group 2923"/>
            <p:cNvGrpSpPr/>
            <p:nvPr/>
          </p:nvGrpSpPr>
          <p:grpSpPr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5533" name="Group 2924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570" name="AutoShape 292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71" name="Line 292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72" name="AutoShape 292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34" name="Group 2928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567" name="AutoShape 292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68" name="Line 293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69" name="AutoShape 293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35" name="Group 2932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564" name="AutoShape 293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65" name="Line 293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66" name="AutoShape 293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36" name="Group 2936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561" name="AutoShape 293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62" name="Line 293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63" name="AutoShape 293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37" name="Group 2940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558" name="AutoShape 294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59" name="Line 294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60" name="AutoShape 294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38" name="Group 2944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555" name="AutoShape 294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56" name="Line 294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57" name="AutoShape 294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39" name="Group 2948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552" name="AutoShape 294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53" name="Line 295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54" name="AutoShape 295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40" name="Group 2952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549" name="AutoShape 295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50" name="Line 295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51" name="AutoShape 295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41" name="Group 2956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546" name="AutoShape 295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47" name="Line 295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48" name="AutoShape 295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42" name="Group 2960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543" name="AutoShape 296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44" name="Line 296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45" name="AutoShape 296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205" name="Group 2964"/>
            <p:cNvGrpSpPr/>
            <p:nvPr/>
          </p:nvGrpSpPr>
          <p:grpSpPr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5493" name="Group 2965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530" name="AutoShape 296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31" name="Line 296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32" name="AutoShape 296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94" name="Group 2969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527" name="AutoShape 297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28" name="Line 297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29" name="AutoShape 297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95" name="Group 2973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524" name="AutoShape 297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25" name="Line 297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26" name="AutoShape 297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96" name="Group 2977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521" name="AutoShape 297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22" name="Line 297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23" name="AutoShape 298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97" name="Group 2981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518" name="AutoShape 298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19" name="Line 298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20" name="AutoShape 298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98" name="Group 2985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515" name="AutoShape 298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16" name="Line 298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17" name="AutoShape 298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99" name="Group 2989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512" name="AutoShape 299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13" name="Line 299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14" name="AutoShape 299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00" name="Group 2993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509" name="AutoShape 299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10" name="Line 299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11" name="AutoShape 299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01" name="Group 2997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506" name="AutoShape 299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07" name="Line 299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08" name="AutoShape 300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502" name="Group 3001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503" name="AutoShape 300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504" name="Line 300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505" name="AutoShape 300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206" name="Group 3005"/>
            <p:cNvGrpSpPr/>
            <p:nvPr/>
          </p:nvGrpSpPr>
          <p:grpSpPr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5453" name="Group 3006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490" name="AutoShape 300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91" name="Line 300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92" name="AutoShape 300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54" name="Group 3010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487" name="AutoShape 301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88" name="Line 301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89" name="AutoShape 301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55" name="Group 3014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484" name="AutoShape 301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85" name="Line 301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86" name="AutoShape 301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56" name="Group 3018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481" name="AutoShape 301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82" name="Line 302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83" name="AutoShape 302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57" name="Group 3022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478" name="AutoShape 302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79" name="Line 302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80" name="AutoShape 302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58" name="Group 3026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475" name="AutoShape 302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76" name="Line 302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77" name="AutoShape 302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59" name="Group 3030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472" name="AutoShape 303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73" name="Line 303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74" name="AutoShape 303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60" name="Group 3034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469" name="AutoShape 303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70" name="Line 303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71" name="AutoShape 303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61" name="Group 3038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466" name="AutoShape 303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67" name="Line 304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68" name="AutoShape 304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62" name="Group 3042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463" name="AutoShape 304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64" name="Line 304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65" name="AutoShape 304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207" name="Group 3046"/>
            <p:cNvGrpSpPr/>
            <p:nvPr/>
          </p:nvGrpSpPr>
          <p:grpSpPr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5413" name="Group 3047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450" name="AutoShape 304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51" name="Line 304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52" name="AutoShape 305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14" name="Group 3051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447" name="AutoShape 305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48" name="Line 305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49" name="AutoShape 305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15" name="Group 3055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444" name="AutoShape 305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45" name="Line 305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46" name="AutoShape 305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16" name="Group 3059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441" name="AutoShape 306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42" name="Line 306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43" name="AutoShape 306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17" name="Group 3063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438" name="AutoShape 306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39" name="Line 306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40" name="AutoShape 306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18" name="Group 3067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435" name="AutoShape 306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36" name="Line 306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37" name="AutoShape 307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19" name="Group 3071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432" name="AutoShape 307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33" name="Line 307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34" name="AutoShape 307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20" name="Group 3075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429" name="AutoShape 307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30" name="Line 307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31" name="AutoShape 307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21" name="Group 3079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426" name="AutoShape 308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27" name="Line 308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28" name="AutoShape 308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422" name="Group 3083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423" name="AutoShape 308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24" name="Line 308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25" name="AutoShape 308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208" name="Group 3087"/>
            <p:cNvGrpSpPr/>
            <p:nvPr/>
          </p:nvGrpSpPr>
          <p:grpSpPr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5373" name="Group 3088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410" name="AutoShape 308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11" name="Line 309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12" name="AutoShape 309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74" name="Group 3092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407" name="AutoShape 309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08" name="Line 309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09" name="AutoShape 309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75" name="Group 3096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404" name="AutoShape 309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05" name="Line 309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06" name="AutoShape 309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76" name="Group 3100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401" name="AutoShape 310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402" name="Line 310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03" name="AutoShape 310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77" name="Group 3104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398" name="AutoShape 310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99" name="Line 310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400" name="AutoShape 310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78" name="Group 3108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395" name="AutoShape 310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96" name="Line 311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97" name="AutoShape 311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79" name="Group 3112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392" name="AutoShape 311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93" name="Line 311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94" name="AutoShape 311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80" name="Group 3116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389" name="AutoShape 311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90" name="Line 311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91" name="AutoShape 311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81" name="Group 3120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386" name="AutoShape 312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87" name="Line 312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88" name="AutoShape 312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82" name="Group 3124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383" name="AutoShape 312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84" name="Line 312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85" name="AutoShape 312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209" name="Group 3128"/>
            <p:cNvGrpSpPr/>
            <p:nvPr/>
          </p:nvGrpSpPr>
          <p:grpSpPr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5333" name="Group 3129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370" name="AutoShape 313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71" name="Line 313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72" name="AutoShape 313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34" name="Group 3133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367" name="AutoShape 313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68" name="Line 313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69" name="AutoShape 313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35" name="Group 3137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364" name="AutoShape 313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65" name="Line 313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66" name="AutoShape 314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36" name="Group 3141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361" name="AutoShape 314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62" name="Line 314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63" name="AutoShape 314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37" name="Group 3145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358" name="AutoShape 314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59" name="Line 314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60" name="AutoShape 314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38" name="Group 3149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355" name="AutoShape 315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56" name="Line 315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57" name="AutoShape 315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39" name="Group 3153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352" name="AutoShape 315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53" name="Line 315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54" name="AutoShape 315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40" name="Group 3157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349" name="AutoShape 315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50" name="Line 315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51" name="AutoShape 316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41" name="Group 3161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346" name="AutoShape 316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47" name="Line 316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48" name="AutoShape 316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42" name="Group 3165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343" name="AutoShape 316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44" name="Line 316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45" name="AutoShape 316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210" name="Group 3169"/>
            <p:cNvGrpSpPr/>
            <p:nvPr/>
          </p:nvGrpSpPr>
          <p:grpSpPr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5293" name="Group 3170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330" name="AutoShape 317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31" name="Line 317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32" name="AutoShape 317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94" name="Group 3174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327" name="AutoShape 317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28" name="Line 317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29" name="AutoShape 317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95" name="Group 3178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324" name="AutoShape 317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25" name="Line 318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26" name="AutoShape 318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96" name="Group 3182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321" name="AutoShape 318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22" name="Line 318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23" name="AutoShape 318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97" name="Group 3186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318" name="AutoShape 318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19" name="Line 318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20" name="AutoShape 318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98" name="Group 3190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315" name="AutoShape 319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16" name="Line 319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17" name="AutoShape 319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99" name="Group 3194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312" name="AutoShape 319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13" name="Line 319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14" name="AutoShape 319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00" name="Group 3198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309" name="AutoShape 319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10" name="Line 320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11" name="AutoShape 320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01" name="Group 3202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306" name="AutoShape 320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07" name="Line 320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08" name="AutoShape 320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302" name="Group 3206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303" name="AutoShape 320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304" name="Line 320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305" name="AutoShape 320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211" name="Group 3210"/>
            <p:cNvGrpSpPr/>
            <p:nvPr/>
          </p:nvGrpSpPr>
          <p:grpSpPr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5253" name="Group 3211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290" name="AutoShape 321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91" name="Line 321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92" name="AutoShape 321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54" name="Group 3215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287" name="AutoShape 321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88" name="Line 321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89" name="AutoShape 321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55" name="Group 3219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284" name="AutoShape 322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85" name="Line 322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86" name="AutoShape 322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56" name="Group 3223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281" name="AutoShape 322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82" name="Line 322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83" name="AutoShape 322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57" name="Group 3227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278" name="AutoShape 322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79" name="Line 322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80" name="AutoShape 323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58" name="Group 3231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275" name="AutoShape 323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76" name="Line 323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77" name="AutoShape 323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59" name="Group 3235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272" name="AutoShape 323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73" name="Line 323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74" name="AutoShape 323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60" name="Group 3239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269" name="AutoShape 324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70" name="Line 324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71" name="AutoShape 324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61" name="Group 3243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266" name="AutoShape 324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67" name="Line 324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68" name="AutoShape 324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62" name="Group 3247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263" name="AutoShape 324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64" name="Line 324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65" name="AutoShape 325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5212" name="Group 3251"/>
            <p:cNvGrpSpPr/>
            <p:nvPr/>
          </p:nvGrpSpPr>
          <p:grpSpPr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5213" name="Group 3252"/>
              <p:cNvGrpSpPr/>
              <p:nvPr/>
            </p:nvGrpSpPr>
            <p:grpSpPr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5250" name="AutoShape 325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51" name="Line 325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52" name="AutoShape 325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14" name="Group 3256"/>
              <p:cNvGrpSpPr/>
              <p:nvPr/>
            </p:nvGrpSpPr>
            <p:grpSpPr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5247" name="AutoShape 325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48" name="Line 325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49" name="AutoShape 325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15" name="Group 3260"/>
              <p:cNvGrpSpPr/>
              <p:nvPr/>
            </p:nvGrpSpPr>
            <p:grpSpPr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5244" name="AutoShape 326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45" name="Line 326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46" name="AutoShape 326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16" name="Group 3264"/>
              <p:cNvGrpSpPr/>
              <p:nvPr/>
            </p:nvGrpSpPr>
            <p:grpSpPr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5241" name="AutoShape 326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42" name="Line 326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43" name="AutoShape 326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17" name="Group 3268"/>
              <p:cNvGrpSpPr/>
              <p:nvPr/>
            </p:nvGrpSpPr>
            <p:grpSpPr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5238" name="AutoShape 326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39" name="Line 327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40" name="AutoShape 327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18" name="Group 3272"/>
              <p:cNvGrpSpPr/>
              <p:nvPr/>
            </p:nvGrpSpPr>
            <p:grpSpPr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5235" name="AutoShape 327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36" name="Line 327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37" name="AutoShape 327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19" name="Group 3276"/>
              <p:cNvGrpSpPr/>
              <p:nvPr/>
            </p:nvGrpSpPr>
            <p:grpSpPr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5232" name="AutoShape 327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33" name="Line 327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34" name="AutoShape 327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20" name="Group 3280"/>
              <p:cNvGrpSpPr/>
              <p:nvPr/>
            </p:nvGrpSpPr>
            <p:grpSpPr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5229" name="AutoShape 328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30" name="Line 328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31" name="AutoShape 328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21" name="Group 3284"/>
              <p:cNvGrpSpPr/>
              <p:nvPr/>
            </p:nvGrpSpPr>
            <p:grpSpPr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5226" name="AutoShape 328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27" name="Line 328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28" name="AutoShape 328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222" name="Group 3288"/>
              <p:cNvGrpSpPr/>
              <p:nvPr/>
            </p:nvGrpSpPr>
            <p:grpSpPr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5223" name="AutoShape 328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24" name="Line 329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25" name="AutoShape 329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417" name="Group 3292"/>
          <p:cNvGrpSpPr/>
          <p:nvPr/>
        </p:nvGrpSpPr>
        <p:grpSpPr>
          <a:xfrm>
            <a:off x="1952625" y="1600200"/>
            <a:ext cx="4013200" cy="1270000"/>
            <a:chOff x="2992" y="3312"/>
            <a:chExt cx="2528" cy="800"/>
          </a:xfrm>
        </p:grpSpPr>
        <p:grpSp>
          <p:nvGrpSpPr>
            <p:cNvPr id="14793" name="Group 3293"/>
            <p:cNvGrpSpPr/>
            <p:nvPr/>
          </p:nvGrpSpPr>
          <p:grpSpPr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5163" name="Group 3294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200" name="AutoShape 329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201" name="Line 329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202" name="AutoShape 329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64" name="Group 3298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197" name="AutoShape 329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98" name="Line 330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99" name="AutoShape 330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65" name="Group 3302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194" name="AutoShape 330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95" name="Line 330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96" name="AutoShape 330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66" name="Group 3306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191" name="AutoShape 330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92" name="Line 330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93" name="AutoShape 330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67" name="Group 3310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188" name="AutoShape 331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89" name="Line 331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90" name="AutoShape 331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68" name="Group 3314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185" name="AutoShape 331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86" name="Line 331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87" name="AutoShape 331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69" name="Group 3318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182" name="AutoShape 331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83" name="Line 332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84" name="AutoShape 332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70" name="Group 3322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179" name="AutoShape 332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80" name="Line 332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81" name="AutoShape 332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71" name="Group 3326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176" name="AutoShape 332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77" name="Line 332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78" name="AutoShape 332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72" name="Group 3330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173" name="AutoShape 333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74" name="Line 333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75" name="AutoShape 333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794" name="Group 3334"/>
            <p:cNvGrpSpPr/>
            <p:nvPr/>
          </p:nvGrpSpPr>
          <p:grpSpPr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5123" name="Group 3335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160" name="AutoShape 333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61" name="Line 333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62" name="AutoShape 333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24" name="Group 3339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157" name="AutoShape 334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58" name="Line 334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59" name="AutoShape 334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25" name="Group 3343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154" name="AutoShape 334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55" name="Line 334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56" name="AutoShape 334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26" name="Group 3347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151" name="AutoShape 334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52" name="Line 334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53" name="AutoShape 335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27" name="Group 3351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148" name="AutoShape 335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49" name="Line 335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50" name="AutoShape 335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28" name="Group 3355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145" name="AutoShape 335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46" name="Line 335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47" name="AutoShape 335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29" name="Group 3359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142" name="AutoShape 336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43" name="Line 336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44" name="AutoShape 336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30" name="Group 3363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139" name="AutoShape 336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40" name="Line 336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41" name="AutoShape 336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31" name="Group 3367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136" name="AutoShape 336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37" name="Line 336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38" name="AutoShape 337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132" name="Group 3371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133" name="AutoShape 337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34" name="Line 337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35" name="AutoShape 337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795" name="Group 3375"/>
            <p:cNvGrpSpPr/>
            <p:nvPr/>
          </p:nvGrpSpPr>
          <p:grpSpPr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5083" name="Group 3376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120" name="AutoShape 337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21" name="Line 337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22" name="AutoShape 337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84" name="Group 3380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117" name="AutoShape 338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18" name="Line 338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19" name="AutoShape 338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85" name="Group 3384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114" name="AutoShape 338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15" name="Line 338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16" name="AutoShape 338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86" name="Group 3388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111" name="AutoShape 338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12" name="Line 339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13" name="AutoShape 339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87" name="Group 3392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108" name="AutoShape 339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09" name="Line 339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10" name="AutoShape 339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88" name="Group 3396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105" name="AutoShape 339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06" name="Line 339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07" name="AutoShape 339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89" name="Group 3400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102" name="AutoShape 340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03" name="Line 340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04" name="AutoShape 340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90" name="Group 3404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099" name="AutoShape 340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100" name="Line 340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101" name="AutoShape 340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91" name="Group 3408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096" name="AutoShape 340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97" name="Line 341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98" name="AutoShape 341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92" name="Group 3412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093" name="AutoShape 341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94" name="Line 341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95" name="AutoShape 341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796" name="Group 3416"/>
            <p:cNvGrpSpPr/>
            <p:nvPr/>
          </p:nvGrpSpPr>
          <p:grpSpPr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5043" name="Group 3417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080" name="AutoShape 341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81" name="Line 341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82" name="AutoShape 342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44" name="Group 3421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077" name="AutoShape 342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78" name="Line 342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79" name="AutoShape 342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45" name="Group 3425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074" name="AutoShape 342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75" name="Line 342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76" name="AutoShape 342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46" name="Group 3429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071" name="AutoShape 343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72" name="Line 343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73" name="AutoShape 343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47" name="Group 3433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068" name="AutoShape 343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69" name="Line 343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70" name="AutoShape 343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48" name="Group 3437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065" name="AutoShape 343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66" name="Line 343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67" name="AutoShape 344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49" name="Group 3441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062" name="AutoShape 344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63" name="Line 344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64" name="AutoShape 344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50" name="Group 3445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059" name="AutoShape 344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60" name="Line 344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61" name="AutoShape 344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51" name="Group 3449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056" name="AutoShape 345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57" name="Line 345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58" name="AutoShape 345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52" name="Group 3453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053" name="AutoShape 345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54" name="Line 345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55" name="AutoShape 345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797" name="Group 3457"/>
            <p:cNvGrpSpPr/>
            <p:nvPr/>
          </p:nvGrpSpPr>
          <p:grpSpPr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5003" name="Group 3458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040" name="AutoShape 345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41" name="Line 346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42" name="AutoShape 346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04" name="Group 3462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5037" name="AutoShape 346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38" name="Line 346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39" name="AutoShape 346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05" name="Group 3466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5034" name="AutoShape 346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35" name="Line 346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36" name="AutoShape 346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06" name="Group 3470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5031" name="AutoShape 347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32" name="Line 347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33" name="AutoShape 347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07" name="Group 3474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5028" name="AutoShape 347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29" name="Line 347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30" name="AutoShape 347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08" name="Group 3478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5025" name="AutoShape 347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26" name="Line 348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27" name="AutoShape 348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09" name="Group 3482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5022" name="AutoShape 348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23" name="Line 348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24" name="AutoShape 348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10" name="Group 3486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5019" name="AutoShape 348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20" name="Line 348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21" name="AutoShape 348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11" name="Group 3490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5016" name="AutoShape 349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17" name="Line 349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18" name="AutoShape 349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5012" name="Group 3494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5013" name="AutoShape 349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14" name="Line 349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15" name="AutoShape 349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798" name="Group 3498"/>
            <p:cNvGrpSpPr/>
            <p:nvPr/>
          </p:nvGrpSpPr>
          <p:grpSpPr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4963" name="Group 3499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5000" name="AutoShape 350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001" name="Line 350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5002" name="AutoShape 350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64" name="Group 3503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997" name="AutoShape 350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98" name="Line 350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99" name="AutoShape 350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65" name="Group 3507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994" name="AutoShape 350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95" name="Line 350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96" name="AutoShape 351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66" name="Group 3511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991" name="AutoShape 351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92" name="Line 351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93" name="AutoShape 351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67" name="Group 3515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988" name="AutoShape 351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89" name="Line 351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90" name="AutoShape 351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68" name="Group 3519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985" name="AutoShape 352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86" name="Line 352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87" name="AutoShape 352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69" name="Group 3523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982" name="AutoShape 352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83" name="Line 352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84" name="AutoShape 352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70" name="Group 3527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979" name="AutoShape 352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80" name="Line 352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81" name="AutoShape 353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71" name="Group 3531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976" name="AutoShape 353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77" name="Line 353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78" name="AutoShape 353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72" name="Group 3535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973" name="AutoShape 353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74" name="Line 353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75" name="AutoShape 353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799" name="Group 3539"/>
            <p:cNvGrpSpPr/>
            <p:nvPr/>
          </p:nvGrpSpPr>
          <p:grpSpPr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4923" name="Group 3540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960" name="AutoShape 354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61" name="Line 354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62" name="AutoShape 354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24" name="Group 3544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957" name="AutoShape 354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58" name="Line 354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59" name="AutoShape 354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25" name="Group 3548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954" name="AutoShape 354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55" name="Line 355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56" name="AutoShape 355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26" name="Group 3552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951" name="AutoShape 355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52" name="Line 355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53" name="AutoShape 355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27" name="Group 3556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948" name="AutoShape 355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49" name="Line 355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50" name="AutoShape 355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28" name="Group 3560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945" name="AutoShape 356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46" name="Line 356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47" name="AutoShape 356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29" name="Group 3564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942" name="AutoShape 356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43" name="Line 356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44" name="AutoShape 356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30" name="Group 3568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939" name="AutoShape 356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40" name="Line 357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41" name="AutoShape 357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31" name="Group 3572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936" name="AutoShape 357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37" name="Line 357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38" name="AutoShape 357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932" name="Group 3576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933" name="AutoShape 357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34" name="Line 357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35" name="AutoShape 357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800" name="Group 3580"/>
            <p:cNvGrpSpPr/>
            <p:nvPr/>
          </p:nvGrpSpPr>
          <p:grpSpPr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4883" name="Group 3581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920" name="AutoShape 358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21" name="Line 358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22" name="AutoShape 358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84" name="Group 3585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917" name="AutoShape 358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18" name="Line 358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19" name="AutoShape 358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85" name="Group 3589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914" name="AutoShape 359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15" name="Line 359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16" name="AutoShape 359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86" name="Group 3593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911" name="AutoShape 359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12" name="Line 359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13" name="AutoShape 359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87" name="Group 3597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908" name="AutoShape 359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09" name="Line 359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10" name="AutoShape 360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88" name="Group 3601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905" name="AutoShape 360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06" name="Line 360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07" name="AutoShape 360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89" name="Group 3605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902" name="AutoShape 360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03" name="Line 360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04" name="AutoShape 360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90" name="Group 3609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899" name="AutoShape 361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900" name="Line 361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901" name="AutoShape 361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91" name="Group 3613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896" name="AutoShape 361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97" name="Line 361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98" name="AutoShape 361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92" name="Group 3617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893" name="AutoShape 361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94" name="Line 361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95" name="AutoShape 362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801" name="Group 3621"/>
            <p:cNvGrpSpPr/>
            <p:nvPr/>
          </p:nvGrpSpPr>
          <p:grpSpPr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4843" name="Group 3622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880" name="AutoShape 362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81" name="Line 362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82" name="AutoShape 362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44" name="Group 3626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877" name="AutoShape 362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78" name="Line 362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79" name="AutoShape 362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45" name="Group 3630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874" name="AutoShape 363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75" name="Line 363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76" name="AutoShape 363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46" name="Group 3634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871" name="AutoShape 363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72" name="Line 363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73" name="AutoShape 363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47" name="Group 3638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868" name="AutoShape 363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69" name="Line 364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70" name="AutoShape 364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48" name="Group 3642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865" name="AutoShape 364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66" name="Line 364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67" name="AutoShape 364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49" name="Group 3646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862" name="AutoShape 364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63" name="Line 364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64" name="AutoShape 364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50" name="Group 3650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859" name="AutoShape 365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60" name="Line 365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61" name="AutoShape 365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51" name="Group 3654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856" name="AutoShape 365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57" name="Line 365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58" name="AutoShape 365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52" name="Group 3658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853" name="AutoShape 365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54" name="Line 366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55" name="AutoShape 366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802" name="Group 3662"/>
            <p:cNvGrpSpPr/>
            <p:nvPr/>
          </p:nvGrpSpPr>
          <p:grpSpPr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4803" name="Group 3663"/>
              <p:cNvGrpSpPr/>
              <p:nvPr/>
            </p:nvGrpSpPr>
            <p:grpSpPr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4840" name="AutoShape 366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41" name="Line 366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42" name="AutoShape 366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04" name="Group 3667"/>
              <p:cNvGrpSpPr/>
              <p:nvPr/>
            </p:nvGrpSpPr>
            <p:grpSpPr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4837" name="AutoShape 366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38" name="Line 366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39" name="AutoShape 367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05" name="Group 3671"/>
              <p:cNvGrpSpPr/>
              <p:nvPr/>
            </p:nvGrpSpPr>
            <p:grpSpPr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4834" name="AutoShape 367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35" name="Line 367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36" name="AutoShape 367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06" name="Group 3675"/>
              <p:cNvGrpSpPr/>
              <p:nvPr/>
            </p:nvGrpSpPr>
            <p:grpSpPr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4831" name="AutoShape 367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32" name="Line 367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33" name="AutoShape 367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07" name="Group 3679"/>
              <p:cNvGrpSpPr/>
              <p:nvPr/>
            </p:nvGrpSpPr>
            <p:grpSpPr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4828" name="AutoShape 368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29" name="Line 368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30" name="AutoShape 368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08" name="Group 3683"/>
              <p:cNvGrpSpPr/>
              <p:nvPr/>
            </p:nvGrpSpPr>
            <p:grpSpPr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4825" name="AutoShape 368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26" name="Line 368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27" name="AutoShape 368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09" name="Group 3687"/>
              <p:cNvGrpSpPr/>
              <p:nvPr/>
            </p:nvGrpSpPr>
            <p:grpSpPr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4822" name="AutoShape 368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23" name="Line 368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24" name="AutoShape 369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10" name="Group 3691"/>
              <p:cNvGrpSpPr/>
              <p:nvPr/>
            </p:nvGrpSpPr>
            <p:grpSpPr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4819" name="AutoShape 369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20" name="Line 369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21" name="AutoShape 369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11" name="Group 3695"/>
              <p:cNvGrpSpPr/>
              <p:nvPr/>
            </p:nvGrpSpPr>
            <p:grpSpPr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4816" name="AutoShape 369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17" name="Line 369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18" name="AutoShape 369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812" name="Group 3699"/>
              <p:cNvGrpSpPr/>
              <p:nvPr/>
            </p:nvGrpSpPr>
            <p:grpSpPr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4813" name="AutoShape 370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814" name="Line 370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815" name="AutoShape 370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3828" name="Group 3703"/>
          <p:cNvGrpSpPr/>
          <p:nvPr/>
        </p:nvGrpSpPr>
        <p:grpSpPr>
          <a:xfrm>
            <a:off x="1933575" y="1295400"/>
            <a:ext cx="4013200" cy="1270000"/>
            <a:chOff x="2992" y="3312"/>
            <a:chExt cx="2528" cy="800"/>
          </a:xfrm>
        </p:grpSpPr>
        <p:grpSp>
          <p:nvGrpSpPr>
            <p:cNvPr id="14383" name="Group 3704"/>
            <p:cNvGrpSpPr/>
            <p:nvPr/>
          </p:nvGrpSpPr>
          <p:grpSpPr>
            <a:xfrm>
              <a:off x="3552" y="3312"/>
              <a:ext cx="1968" cy="240"/>
              <a:chOff x="3504" y="720"/>
              <a:chExt cx="1968" cy="240"/>
            </a:xfrm>
          </p:grpSpPr>
          <p:grpSp>
            <p:nvGrpSpPr>
              <p:cNvPr id="14753" name="Group 3705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790" name="AutoShape 370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91" name="Line 370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92" name="AutoShape 370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54" name="Group 3709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787" name="AutoShape 371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88" name="Line 371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89" name="AutoShape 371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55" name="Group 3713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784" name="AutoShape 371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85" name="Line 371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86" name="AutoShape 371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56" name="Group 3717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781" name="AutoShape 371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82" name="Line 371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83" name="AutoShape 372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57" name="Group 3721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778" name="AutoShape 372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79" name="Line 372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80" name="AutoShape 372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58" name="Group 3725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775" name="AutoShape 372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76" name="Line 372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77" name="AutoShape 372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59" name="Group 3729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772" name="AutoShape 373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73" name="Line 373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74" name="AutoShape 373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60" name="Group 3733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769" name="AutoShape 373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70" name="Line 373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71" name="AutoShape 373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61" name="Group 3737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766" name="AutoShape 373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67" name="Line 373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68" name="AutoShape 374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62" name="Group 3741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763" name="AutoShape 374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64" name="Line 374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65" name="AutoShape 374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384" name="Group 3745"/>
            <p:cNvGrpSpPr/>
            <p:nvPr/>
          </p:nvGrpSpPr>
          <p:grpSpPr>
            <a:xfrm>
              <a:off x="3488" y="3376"/>
              <a:ext cx="1968" cy="240"/>
              <a:chOff x="3504" y="720"/>
              <a:chExt cx="1968" cy="240"/>
            </a:xfrm>
          </p:grpSpPr>
          <p:grpSp>
            <p:nvGrpSpPr>
              <p:cNvPr id="14713" name="Group 3746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750" name="AutoShape 374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51" name="Line 374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52" name="AutoShape 374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14" name="Group 3750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747" name="AutoShape 375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48" name="Line 375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49" name="AutoShape 375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15" name="Group 3754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744" name="AutoShape 375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45" name="Line 375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46" name="AutoShape 375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16" name="Group 3758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741" name="AutoShape 375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42" name="Line 376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43" name="AutoShape 376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17" name="Group 3762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738" name="AutoShape 376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39" name="Line 376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40" name="AutoShape 376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18" name="Group 3766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735" name="AutoShape 376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36" name="Line 376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37" name="AutoShape 376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19" name="Group 3770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732" name="AutoShape 377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33" name="Line 377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34" name="AutoShape 377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20" name="Group 3774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729" name="AutoShape 377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30" name="Line 377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31" name="AutoShape 377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21" name="Group 3778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726" name="AutoShape 377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27" name="Line 378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28" name="AutoShape 378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722" name="Group 3782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723" name="AutoShape 378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24" name="Line 378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25" name="AutoShape 378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385" name="Group 3786"/>
            <p:cNvGrpSpPr/>
            <p:nvPr/>
          </p:nvGrpSpPr>
          <p:grpSpPr>
            <a:xfrm>
              <a:off x="3424" y="3440"/>
              <a:ext cx="1968" cy="240"/>
              <a:chOff x="3504" y="720"/>
              <a:chExt cx="1968" cy="240"/>
            </a:xfrm>
          </p:grpSpPr>
          <p:grpSp>
            <p:nvGrpSpPr>
              <p:cNvPr id="14673" name="Group 3787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710" name="AutoShape 378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11" name="Line 378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12" name="AutoShape 379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74" name="Group 3791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707" name="AutoShape 379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08" name="Line 379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09" name="AutoShape 379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75" name="Group 3795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704" name="AutoShape 379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05" name="Line 379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06" name="AutoShape 379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76" name="Group 3799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701" name="AutoShape 380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702" name="Line 380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03" name="AutoShape 380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77" name="Group 3803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698" name="AutoShape 380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99" name="Line 380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700" name="AutoShape 380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78" name="Group 3807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695" name="AutoShape 380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96" name="Line 380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97" name="AutoShape 381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79" name="Group 3811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692" name="AutoShape 381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93" name="Line 381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94" name="AutoShape 381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80" name="Group 3815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689" name="AutoShape 381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90" name="Line 381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91" name="AutoShape 381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81" name="Group 3819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686" name="AutoShape 382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87" name="Line 382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88" name="AutoShape 382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82" name="Group 3823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683" name="AutoShape 382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84" name="Line 382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85" name="AutoShape 382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386" name="Group 3827"/>
            <p:cNvGrpSpPr/>
            <p:nvPr/>
          </p:nvGrpSpPr>
          <p:grpSpPr>
            <a:xfrm>
              <a:off x="3368" y="3496"/>
              <a:ext cx="1968" cy="240"/>
              <a:chOff x="3504" y="720"/>
              <a:chExt cx="1968" cy="240"/>
            </a:xfrm>
          </p:grpSpPr>
          <p:grpSp>
            <p:nvGrpSpPr>
              <p:cNvPr id="14633" name="Group 3828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670" name="AutoShape 382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71" name="Line 383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72" name="AutoShape 383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34" name="Group 3832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667" name="AutoShape 383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68" name="Line 383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69" name="AutoShape 383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35" name="Group 3836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664" name="AutoShape 383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65" name="Line 383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66" name="AutoShape 383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36" name="Group 3840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661" name="AutoShape 384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62" name="Line 384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63" name="AutoShape 384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37" name="Group 3844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658" name="AutoShape 384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59" name="Line 384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60" name="AutoShape 384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38" name="Group 3848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655" name="AutoShape 384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56" name="Line 385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57" name="AutoShape 385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39" name="Group 3852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652" name="AutoShape 385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53" name="Line 385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54" name="AutoShape 385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40" name="Group 3856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649" name="AutoShape 385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50" name="Line 385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51" name="AutoShape 385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41" name="Group 3860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646" name="AutoShape 386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47" name="Line 386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48" name="AutoShape 386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42" name="Group 3864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643" name="AutoShape 386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44" name="Line 386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45" name="AutoShape 386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387" name="Group 3868"/>
            <p:cNvGrpSpPr/>
            <p:nvPr/>
          </p:nvGrpSpPr>
          <p:grpSpPr>
            <a:xfrm>
              <a:off x="3304" y="3560"/>
              <a:ext cx="1968" cy="240"/>
              <a:chOff x="3504" y="720"/>
              <a:chExt cx="1968" cy="240"/>
            </a:xfrm>
          </p:grpSpPr>
          <p:grpSp>
            <p:nvGrpSpPr>
              <p:cNvPr id="14593" name="Group 3869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630" name="AutoShape 387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31" name="Line 387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32" name="AutoShape 387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94" name="Group 3873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627" name="AutoShape 387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28" name="Line 387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29" name="AutoShape 387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95" name="Group 3877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624" name="AutoShape 387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25" name="Line 387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26" name="AutoShape 388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96" name="Group 3881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621" name="AutoShape 388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22" name="Line 388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23" name="AutoShape 388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97" name="Group 3885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618" name="AutoShape 388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19" name="Line 388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20" name="AutoShape 388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98" name="Group 3889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615" name="AutoShape 389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16" name="Line 389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17" name="AutoShape 389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99" name="Group 3893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612" name="AutoShape 389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13" name="Line 389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14" name="AutoShape 389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00" name="Group 3897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609" name="AutoShape 389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10" name="Line 389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11" name="AutoShape 390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01" name="Group 3901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606" name="AutoShape 390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07" name="Line 390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08" name="AutoShape 390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602" name="Group 3905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603" name="AutoShape 390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604" name="Line 390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605" name="AutoShape 390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388" name="Group 3909"/>
            <p:cNvGrpSpPr/>
            <p:nvPr/>
          </p:nvGrpSpPr>
          <p:grpSpPr>
            <a:xfrm>
              <a:off x="3248" y="3616"/>
              <a:ext cx="1968" cy="240"/>
              <a:chOff x="3504" y="720"/>
              <a:chExt cx="1968" cy="240"/>
            </a:xfrm>
          </p:grpSpPr>
          <p:grpSp>
            <p:nvGrpSpPr>
              <p:cNvPr id="14553" name="Group 3910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590" name="AutoShape 391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91" name="Line 391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92" name="AutoShape 391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54" name="Group 3914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587" name="AutoShape 391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88" name="Line 391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89" name="AutoShape 391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55" name="Group 3918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584" name="AutoShape 391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85" name="Line 392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86" name="AutoShape 392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56" name="Group 3922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581" name="AutoShape 392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82" name="Line 392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83" name="AutoShape 392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57" name="Group 3926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578" name="AutoShape 392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79" name="Line 392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80" name="AutoShape 392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58" name="Group 3930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575" name="AutoShape 393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76" name="Line 393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77" name="AutoShape 393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59" name="Group 3934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572" name="AutoShape 393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73" name="Line 393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74" name="AutoShape 393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60" name="Group 3938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569" name="AutoShape 393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70" name="Line 394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71" name="AutoShape 394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61" name="Group 3942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566" name="AutoShape 394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67" name="Line 394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68" name="AutoShape 394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62" name="Group 3946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563" name="AutoShape 394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64" name="Line 394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65" name="AutoShape 394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389" name="Group 3950"/>
            <p:cNvGrpSpPr/>
            <p:nvPr/>
          </p:nvGrpSpPr>
          <p:grpSpPr>
            <a:xfrm>
              <a:off x="3184" y="3680"/>
              <a:ext cx="1968" cy="240"/>
              <a:chOff x="3504" y="720"/>
              <a:chExt cx="1968" cy="240"/>
            </a:xfrm>
          </p:grpSpPr>
          <p:grpSp>
            <p:nvGrpSpPr>
              <p:cNvPr id="14513" name="Group 3951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550" name="AutoShape 395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51" name="Line 395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52" name="AutoShape 395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14" name="Group 3955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547" name="AutoShape 395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48" name="Line 395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49" name="AutoShape 395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15" name="Group 3959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544" name="AutoShape 396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45" name="Line 396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46" name="AutoShape 396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16" name="Group 3963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541" name="AutoShape 396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42" name="Line 396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43" name="AutoShape 396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17" name="Group 3967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538" name="AutoShape 396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39" name="Line 396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40" name="AutoShape 397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18" name="Group 3971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535" name="AutoShape 397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36" name="Line 397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37" name="AutoShape 397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19" name="Group 3975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532" name="AutoShape 397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33" name="Line 397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34" name="AutoShape 397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20" name="Group 3979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529" name="AutoShape 398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30" name="Line 398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31" name="AutoShape 398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21" name="Group 3983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526" name="AutoShape 398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27" name="Line 398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28" name="AutoShape 398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522" name="Group 3987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523" name="AutoShape 398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24" name="Line 398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25" name="AutoShape 399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390" name="Group 3991"/>
            <p:cNvGrpSpPr/>
            <p:nvPr/>
          </p:nvGrpSpPr>
          <p:grpSpPr>
            <a:xfrm>
              <a:off x="3120" y="3744"/>
              <a:ext cx="1968" cy="240"/>
              <a:chOff x="3504" y="720"/>
              <a:chExt cx="1968" cy="240"/>
            </a:xfrm>
          </p:grpSpPr>
          <p:grpSp>
            <p:nvGrpSpPr>
              <p:cNvPr id="14473" name="Group 3992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510" name="AutoShape 399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11" name="Line 399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12" name="AutoShape 399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74" name="Group 3996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507" name="AutoShape 399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08" name="Line 399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09" name="AutoShape 399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75" name="Group 4000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504" name="AutoShape 400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05" name="Line 400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06" name="AutoShape 400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76" name="Group 4004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501" name="AutoShape 400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502" name="Line 400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03" name="AutoShape 400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77" name="Group 4008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498" name="AutoShape 400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99" name="Line 401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500" name="AutoShape 401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78" name="Group 4012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495" name="AutoShape 401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96" name="Line 401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97" name="AutoShape 401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79" name="Group 4016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492" name="AutoShape 401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93" name="Line 401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94" name="AutoShape 401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80" name="Group 4020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489" name="AutoShape 402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90" name="Line 402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91" name="AutoShape 402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81" name="Group 4024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486" name="AutoShape 402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87" name="Line 402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88" name="AutoShape 402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82" name="Group 4028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483" name="AutoShape 402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84" name="Line 403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85" name="AutoShape 403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391" name="Group 4032"/>
            <p:cNvGrpSpPr/>
            <p:nvPr/>
          </p:nvGrpSpPr>
          <p:grpSpPr>
            <a:xfrm>
              <a:off x="3056" y="3808"/>
              <a:ext cx="1968" cy="240"/>
              <a:chOff x="3504" y="720"/>
              <a:chExt cx="1968" cy="240"/>
            </a:xfrm>
          </p:grpSpPr>
          <p:grpSp>
            <p:nvGrpSpPr>
              <p:cNvPr id="14433" name="Group 4033"/>
              <p:cNvGrpSpPr/>
              <p:nvPr/>
            </p:nvGrpSpPr>
            <p:grpSpPr>
              <a:xfrm>
                <a:off x="3504" y="720"/>
                <a:ext cx="240" cy="240"/>
                <a:chOff x="1584" y="1104"/>
                <a:chExt cx="2448" cy="2456"/>
              </a:xfrm>
            </p:grpSpPr>
            <p:sp>
              <p:nvSpPr>
                <p:cNvPr id="14470" name="AutoShape 403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71" name="Line 403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72" name="AutoShape 403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34" name="Group 4037"/>
              <p:cNvGrpSpPr/>
              <p:nvPr/>
            </p:nvGrpSpPr>
            <p:grpSpPr>
              <a:xfrm>
                <a:off x="3696" y="720"/>
                <a:ext cx="240" cy="240"/>
                <a:chOff x="1584" y="1104"/>
                <a:chExt cx="2448" cy="2456"/>
              </a:xfrm>
            </p:grpSpPr>
            <p:sp>
              <p:nvSpPr>
                <p:cNvPr id="14467" name="AutoShape 403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68" name="Line 403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69" name="AutoShape 404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35" name="Group 4041"/>
              <p:cNvGrpSpPr/>
              <p:nvPr/>
            </p:nvGrpSpPr>
            <p:grpSpPr>
              <a:xfrm>
                <a:off x="3888" y="720"/>
                <a:ext cx="240" cy="240"/>
                <a:chOff x="1584" y="1104"/>
                <a:chExt cx="2448" cy="2456"/>
              </a:xfrm>
            </p:grpSpPr>
            <p:sp>
              <p:nvSpPr>
                <p:cNvPr id="14464" name="AutoShape 404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65" name="Line 404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66" name="AutoShape 404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36" name="Group 4045"/>
              <p:cNvGrpSpPr/>
              <p:nvPr/>
            </p:nvGrpSpPr>
            <p:grpSpPr>
              <a:xfrm>
                <a:off x="4080" y="720"/>
                <a:ext cx="240" cy="240"/>
                <a:chOff x="1584" y="1104"/>
                <a:chExt cx="2448" cy="2456"/>
              </a:xfrm>
            </p:grpSpPr>
            <p:sp>
              <p:nvSpPr>
                <p:cNvPr id="14461" name="AutoShape 404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62" name="Line 404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63" name="AutoShape 404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37" name="Group 4049"/>
              <p:cNvGrpSpPr/>
              <p:nvPr/>
            </p:nvGrpSpPr>
            <p:grpSpPr>
              <a:xfrm>
                <a:off x="4272" y="720"/>
                <a:ext cx="240" cy="240"/>
                <a:chOff x="1584" y="1104"/>
                <a:chExt cx="2448" cy="2456"/>
              </a:xfrm>
            </p:grpSpPr>
            <p:sp>
              <p:nvSpPr>
                <p:cNvPr id="14458" name="AutoShape 405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59" name="Line 405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60" name="AutoShape 405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38" name="Group 4053"/>
              <p:cNvGrpSpPr/>
              <p:nvPr/>
            </p:nvGrpSpPr>
            <p:grpSpPr>
              <a:xfrm>
                <a:off x="4464" y="720"/>
                <a:ext cx="240" cy="240"/>
                <a:chOff x="1584" y="1104"/>
                <a:chExt cx="2448" cy="2456"/>
              </a:xfrm>
            </p:grpSpPr>
            <p:sp>
              <p:nvSpPr>
                <p:cNvPr id="14455" name="AutoShape 4054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56" name="Line 4055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57" name="AutoShape 4056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39" name="Group 4057"/>
              <p:cNvGrpSpPr/>
              <p:nvPr/>
            </p:nvGrpSpPr>
            <p:grpSpPr>
              <a:xfrm>
                <a:off x="4656" y="720"/>
                <a:ext cx="240" cy="240"/>
                <a:chOff x="1584" y="1104"/>
                <a:chExt cx="2448" cy="2456"/>
              </a:xfrm>
            </p:grpSpPr>
            <p:sp>
              <p:nvSpPr>
                <p:cNvPr id="14452" name="AutoShape 4058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53" name="Line 4059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54" name="AutoShape 4060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40" name="Group 4061"/>
              <p:cNvGrpSpPr/>
              <p:nvPr/>
            </p:nvGrpSpPr>
            <p:grpSpPr>
              <a:xfrm>
                <a:off x="4848" y="720"/>
                <a:ext cx="240" cy="240"/>
                <a:chOff x="1584" y="1104"/>
                <a:chExt cx="2448" cy="2456"/>
              </a:xfrm>
            </p:grpSpPr>
            <p:sp>
              <p:nvSpPr>
                <p:cNvPr id="14449" name="AutoShape 4062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50" name="Line 4063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51" name="AutoShape 4064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41" name="Group 4065"/>
              <p:cNvGrpSpPr/>
              <p:nvPr/>
            </p:nvGrpSpPr>
            <p:grpSpPr>
              <a:xfrm>
                <a:off x="5040" y="720"/>
                <a:ext cx="240" cy="240"/>
                <a:chOff x="1584" y="1104"/>
                <a:chExt cx="2448" cy="2456"/>
              </a:xfrm>
            </p:grpSpPr>
            <p:sp>
              <p:nvSpPr>
                <p:cNvPr id="14446" name="AutoShape 4066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47" name="Line 4067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48" name="AutoShape 4068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42" name="Group 4069"/>
              <p:cNvGrpSpPr/>
              <p:nvPr/>
            </p:nvGrpSpPr>
            <p:grpSpPr>
              <a:xfrm>
                <a:off x="5232" y="720"/>
                <a:ext cx="240" cy="240"/>
                <a:chOff x="1584" y="1104"/>
                <a:chExt cx="2448" cy="2456"/>
              </a:xfrm>
            </p:grpSpPr>
            <p:sp>
              <p:nvSpPr>
                <p:cNvPr id="14443" name="AutoShape 4070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44" name="Line 4071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45" name="AutoShape 4072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14392" name="Group 4073"/>
            <p:cNvGrpSpPr/>
            <p:nvPr/>
          </p:nvGrpSpPr>
          <p:grpSpPr>
            <a:xfrm>
              <a:off x="2992" y="3872"/>
              <a:ext cx="1968" cy="240"/>
              <a:chOff x="2992" y="3872"/>
              <a:chExt cx="1968" cy="240"/>
            </a:xfrm>
          </p:grpSpPr>
          <p:grpSp>
            <p:nvGrpSpPr>
              <p:cNvPr id="14393" name="Group 4074"/>
              <p:cNvGrpSpPr/>
              <p:nvPr/>
            </p:nvGrpSpPr>
            <p:grpSpPr>
              <a:xfrm>
                <a:off x="2992" y="3872"/>
                <a:ext cx="240" cy="240"/>
                <a:chOff x="1584" y="1104"/>
                <a:chExt cx="2448" cy="2456"/>
              </a:xfrm>
            </p:grpSpPr>
            <p:sp>
              <p:nvSpPr>
                <p:cNvPr id="14430" name="AutoShape 407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31" name="Line 407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32" name="AutoShape 407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394" name="Group 4078"/>
              <p:cNvGrpSpPr/>
              <p:nvPr/>
            </p:nvGrpSpPr>
            <p:grpSpPr>
              <a:xfrm>
                <a:off x="3184" y="3872"/>
                <a:ext cx="240" cy="240"/>
                <a:chOff x="1584" y="1104"/>
                <a:chExt cx="2448" cy="2456"/>
              </a:xfrm>
            </p:grpSpPr>
            <p:sp>
              <p:nvSpPr>
                <p:cNvPr id="14427" name="AutoShape 407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28" name="Line 408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29" name="AutoShape 408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395" name="Group 4082"/>
              <p:cNvGrpSpPr/>
              <p:nvPr/>
            </p:nvGrpSpPr>
            <p:grpSpPr>
              <a:xfrm>
                <a:off x="3376" y="3872"/>
                <a:ext cx="240" cy="240"/>
                <a:chOff x="1584" y="1104"/>
                <a:chExt cx="2448" cy="2456"/>
              </a:xfrm>
            </p:grpSpPr>
            <p:sp>
              <p:nvSpPr>
                <p:cNvPr id="14424" name="AutoShape 408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25" name="Line 408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26" name="AutoShape 408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396" name="Group 4086"/>
              <p:cNvGrpSpPr/>
              <p:nvPr/>
            </p:nvGrpSpPr>
            <p:grpSpPr>
              <a:xfrm>
                <a:off x="3568" y="3872"/>
                <a:ext cx="240" cy="240"/>
                <a:chOff x="1584" y="1104"/>
                <a:chExt cx="2448" cy="2456"/>
              </a:xfrm>
            </p:grpSpPr>
            <p:sp>
              <p:nvSpPr>
                <p:cNvPr id="14421" name="AutoShape 408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22" name="Line 408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23" name="AutoShape 408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397" name="Group 4090"/>
              <p:cNvGrpSpPr/>
              <p:nvPr/>
            </p:nvGrpSpPr>
            <p:grpSpPr>
              <a:xfrm>
                <a:off x="3760" y="3872"/>
                <a:ext cx="240" cy="240"/>
                <a:chOff x="1584" y="1104"/>
                <a:chExt cx="2448" cy="2456"/>
              </a:xfrm>
            </p:grpSpPr>
            <p:sp>
              <p:nvSpPr>
                <p:cNvPr id="14418" name="AutoShape 409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19" name="Line 409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20" name="AutoShape 409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398" name="Group 4094"/>
              <p:cNvGrpSpPr/>
              <p:nvPr/>
            </p:nvGrpSpPr>
            <p:grpSpPr>
              <a:xfrm>
                <a:off x="3952" y="3872"/>
                <a:ext cx="240" cy="240"/>
                <a:chOff x="1584" y="1104"/>
                <a:chExt cx="2448" cy="2456"/>
              </a:xfrm>
            </p:grpSpPr>
            <p:sp>
              <p:nvSpPr>
                <p:cNvPr id="14415" name="AutoShape 4095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16" name="Line 4096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17" name="AutoShape 4097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399" name="Group 4098"/>
              <p:cNvGrpSpPr/>
              <p:nvPr/>
            </p:nvGrpSpPr>
            <p:grpSpPr>
              <a:xfrm>
                <a:off x="4144" y="3872"/>
                <a:ext cx="240" cy="240"/>
                <a:chOff x="1584" y="1104"/>
                <a:chExt cx="2448" cy="2456"/>
              </a:xfrm>
            </p:grpSpPr>
            <p:sp>
              <p:nvSpPr>
                <p:cNvPr id="14412" name="AutoShape 4099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13" name="Line 4100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14" name="AutoShape 4101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00" name="Group 4102"/>
              <p:cNvGrpSpPr/>
              <p:nvPr/>
            </p:nvGrpSpPr>
            <p:grpSpPr>
              <a:xfrm>
                <a:off x="4336" y="3872"/>
                <a:ext cx="240" cy="240"/>
                <a:chOff x="1584" y="1104"/>
                <a:chExt cx="2448" cy="2456"/>
              </a:xfrm>
            </p:grpSpPr>
            <p:sp>
              <p:nvSpPr>
                <p:cNvPr id="14409" name="AutoShape 4103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10" name="Line 4104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11" name="AutoShape 4105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01" name="Group 4106"/>
              <p:cNvGrpSpPr/>
              <p:nvPr/>
            </p:nvGrpSpPr>
            <p:grpSpPr>
              <a:xfrm>
                <a:off x="4528" y="3872"/>
                <a:ext cx="240" cy="240"/>
                <a:chOff x="1584" y="1104"/>
                <a:chExt cx="2448" cy="2456"/>
              </a:xfrm>
            </p:grpSpPr>
            <p:sp>
              <p:nvSpPr>
                <p:cNvPr id="14406" name="AutoShape 4107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07" name="Line 4108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08" name="AutoShape 4109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4402" name="Group 4110"/>
              <p:cNvGrpSpPr/>
              <p:nvPr/>
            </p:nvGrpSpPr>
            <p:grpSpPr>
              <a:xfrm>
                <a:off x="4720" y="3872"/>
                <a:ext cx="240" cy="240"/>
                <a:chOff x="1584" y="1104"/>
                <a:chExt cx="2448" cy="2456"/>
              </a:xfrm>
            </p:grpSpPr>
            <p:sp>
              <p:nvSpPr>
                <p:cNvPr id="14403" name="AutoShape 4111"/>
                <p:cNvSpPr/>
                <p:nvPr/>
              </p:nvSpPr>
              <p:spPr>
                <a:xfrm>
                  <a:off x="1584" y="1104"/>
                  <a:ext cx="2448" cy="2448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99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4404" name="Line 4112"/>
                <p:cNvSpPr/>
                <p:nvPr/>
              </p:nvSpPr>
              <p:spPr>
                <a:xfrm>
                  <a:off x="2200" y="1104"/>
                  <a:ext cx="8" cy="1852"/>
                </a:xfrm>
                <a:prstGeom prst="line">
                  <a:avLst/>
                </a:prstGeom>
                <a:ln w="9525" cap="flat" cmpd="sng">
                  <a:solidFill>
                    <a:schemeClr val="tx1"/>
                  </a:solidFill>
                  <a:prstDash val="dash"/>
                  <a:headEnd type="none" w="med" len="med"/>
                  <a:tailEnd type="none" w="med" len="med"/>
                </a:ln>
              </p:spPr>
            </p:sp>
            <p:sp>
              <p:nvSpPr>
                <p:cNvPr id="14405" name="AutoShape 4113"/>
                <p:cNvSpPr/>
                <p:nvPr/>
              </p:nvSpPr>
              <p:spPr>
                <a:xfrm>
                  <a:off x="1584" y="2936"/>
                  <a:ext cx="2448" cy="624"/>
                </a:xfrm>
                <a:prstGeom prst="parallelogram">
                  <a:avLst>
                    <a:gd name="adj" fmla="val 100003"/>
                  </a:avLst>
                </a:prstGeom>
                <a:noFill/>
                <a:ln w="9525" cap="flat" cmpd="sng">
                  <a:solidFill>
                    <a:schemeClr val="tx1"/>
                  </a:solidFill>
                  <a:prstDash val="dash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>
                  <a:lvl1pPr marL="342900" indent="-3429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–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rtl="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</a:lstStyle>
                <a:p>
                  <a:pPr marL="0" lvl="0" indent="0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en-US" dirty="0">
                    <a:latin typeface="Times New Roman" panose="02020603050405020304" pitchFamily="18" charset="0"/>
                  </a:endParaRPr>
                </a:p>
              </p:txBody>
            </p:sp>
          </p:grpSp>
        </p:grpSp>
      </p:grpSp>
      <p:grpSp>
        <p:nvGrpSpPr>
          <p:cNvPr id="14371" name="Group 4114"/>
          <p:cNvGrpSpPr/>
          <p:nvPr/>
        </p:nvGrpSpPr>
        <p:grpSpPr>
          <a:xfrm>
            <a:off x="1952625" y="1295400"/>
            <a:ext cx="4013200" cy="4000500"/>
            <a:chOff x="1584" y="1104"/>
            <a:chExt cx="2448" cy="2456"/>
          </a:xfrm>
        </p:grpSpPr>
        <p:sp>
          <p:nvSpPr>
            <p:cNvPr id="14380" name="AutoShape 4115"/>
            <p:cNvSpPr/>
            <p:nvPr/>
          </p:nvSpPr>
          <p:spPr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noFill/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4381" name="Line 4116"/>
            <p:cNvSpPr/>
            <p:nvPr/>
          </p:nvSpPr>
          <p:spPr>
            <a:xfrm>
              <a:off x="2200" y="1104"/>
              <a:ext cx="8" cy="18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82" name="AutoShape 4117"/>
            <p:cNvSpPr/>
            <p:nvPr/>
          </p:nvSpPr>
          <p:spPr>
            <a:xfrm>
              <a:off x="1584" y="2936"/>
              <a:ext cx="2448" cy="624"/>
            </a:xfrm>
            <a:prstGeom prst="parallelogram">
              <a:avLst>
                <a:gd name="adj" fmla="val 100003"/>
              </a:avLst>
            </a:prstGeom>
            <a:noFill/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4372" name="Text Box 4120"/>
          <p:cNvSpPr txBox="1"/>
          <p:nvPr/>
        </p:nvSpPr>
        <p:spPr>
          <a:xfrm>
            <a:off x="3963988" y="776288"/>
            <a:ext cx="9906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1dm</a:t>
            </a:r>
          </a:p>
        </p:txBody>
      </p:sp>
      <p:grpSp>
        <p:nvGrpSpPr>
          <p:cNvPr id="14373" name="Group 2"/>
          <p:cNvGrpSpPr/>
          <p:nvPr/>
        </p:nvGrpSpPr>
        <p:grpSpPr>
          <a:xfrm>
            <a:off x="2070100" y="5829300"/>
            <a:ext cx="381000" cy="381000"/>
            <a:chOff x="1584" y="1104"/>
            <a:chExt cx="2448" cy="2456"/>
          </a:xfrm>
        </p:grpSpPr>
        <p:sp>
          <p:nvSpPr>
            <p:cNvPr id="14377" name="AutoShape 3"/>
            <p:cNvSpPr/>
            <p:nvPr/>
          </p:nvSpPr>
          <p:spPr>
            <a:xfrm>
              <a:off x="1584" y="1104"/>
              <a:ext cx="2448" cy="2448"/>
            </a:xfrm>
            <a:prstGeom prst="cube">
              <a:avLst>
                <a:gd name="adj" fmla="val 25000"/>
              </a:avLst>
            </a:prstGeom>
            <a:solidFill>
              <a:srgbClr val="FFFF99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  <p:sp>
          <p:nvSpPr>
            <p:cNvPr id="14378" name="Line 4"/>
            <p:cNvSpPr/>
            <p:nvPr/>
          </p:nvSpPr>
          <p:spPr>
            <a:xfrm>
              <a:off x="2200" y="1104"/>
              <a:ext cx="8" cy="185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14379" name="AutoShape 5"/>
            <p:cNvSpPr/>
            <p:nvPr/>
          </p:nvSpPr>
          <p:spPr>
            <a:xfrm>
              <a:off x="1584" y="2936"/>
              <a:ext cx="2448" cy="624"/>
            </a:xfrm>
            <a:prstGeom prst="parallelogram">
              <a:avLst>
                <a:gd name="adj" fmla="val 100003"/>
              </a:avLst>
            </a:prstGeom>
            <a:noFill/>
            <a:ln w="9525" cap="flat" cmpd="sng">
              <a:solidFill>
                <a:schemeClr val="tx1"/>
              </a:solidFill>
              <a:prstDash val="dash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vi-VN" altLang="en-US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4374" name="Text Box 4121"/>
          <p:cNvSpPr txBox="1"/>
          <p:nvPr/>
        </p:nvSpPr>
        <p:spPr>
          <a:xfrm>
            <a:off x="1873250" y="6172200"/>
            <a:ext cx="12366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CC0000"/>
                </a:solidFill>
                <a:latin typeface=".VnTime" panose="020B7200000000000000" pitchFamily="34" charset="0"/>
              </a:rPr>
              <a:t>1cm</a:t>
            </a:r>
            <a:r>
              <a:rPr lang="en-US" altLang="en-US" sz="2800" b="1" baseline="30000" dirty="0">
                <a:solidFill>
                  <a:srgbClr val="CC0000"/>
                </a:solidFill>
                <a:latin typeface=".VnTime" panose="020B7200000000000000" pitchFamily="34" charset="0"/>
              </a:rPr>
              <a:t>3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000"/>
                            </p:stCondLst>
                            <p:childTnLst>
                              <p:par>
                                <p:cTn id="8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3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8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3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7000"/>
                            </p:stCondLst>
                            <p:childTnLst>
                              <p:par>
                                <p:cTn id="1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3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38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38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138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38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38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38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7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13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64" grpId="0"/>
      <p:bldP spid="138265" grpId="0"/>
      <p:bldP spid="138367" grpId="0"/>
      <p:bldP spid="138368" grpId="0"/>
      <p:bldP spid="1383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722117" y="1762780"/>
            <a:ext cx="3974083" cy="64633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0000FF"/>
                </a:solidFill>
              </a:rPr>
              <a:t>1dm</a:t>
            </a:r>
            <a:r>
              <a:rPr lang="en-US" altLang="en-US" sz="3600" b="1" baseline="30000" dirty="0" err="1">
                <a:solidFill>
                  <a:srgbClr val="0000FF"/>
                </a:solidFill>
              </a:rPr>
              <a:t>3</a:t>
            </a:r>
            <a:r>
              <a:rPr lang="en-US" altLang="en-US" sz="3600" b="1" baseline="30000" dirty="0">
                <a:solidFill>
                  <a:srgbClr val="0000FF"/>
                </a:solidFill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</a:rPr>
              <a:t>  = </a:t>
            </a:r>
            <a:r>
              <a:rPr lang="en-US" altLang="en-US" sz="3600" b="1" dirty="0" err="1">
                <a:solidFill>
                  <a:srgbClr val="0000FF"/>
                </a:solidFill>
              </a:rPr>
              <a:t>1000cm</a:t>
            </a:r>
            <a:r>
              <a:rPr lang="en-US" altLang="en-US" sz="3600" b="1" baseline="30000" dirty="0" err="1">
                <a:solidFill>
                  <a:srgbClr val="0000FF"/>
                </a:solidFill>
              </a:rPr>
              <a:t>3</a:t>
            </a:r>
            <a:endParaRPr lang="en-US" altLang="en-US" sz="3600" b="1" baseline="30000" dirty="0">
              <a:solidFill>
                <a:srgbClr val="0000FF"/>
              </a:solidFill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365069" y="2939144"/>
            <a:ext cx="8083732" cy="64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.….... 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= …….   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3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6722745" y="2939415"/>
            <a:ext cx="1407160" cy="6451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/>
              <a:t>0,001</a:t>
            </a:r>
          </a:p>
        </p:txBody>
      </p:sp>
      <p:grpSp>
        <p:nvGrpSpPr>
          <p:cNvPr id="8" name="Group 41"/>
          <p:cNvGrpSpPr/>
          <p:nvPr/>
        </p:nvGrpSpPr>
        <p:grpSpPr bwMode="auto">
          <a:xfrm>
            <a:off x="4140638" y="2801232"/>
            <a:ext cx="1676128" cy="2603501"/>
            <a:chOff x="1489" y="3616"/>
            <a:chExt cx="576" cy="1640"/>
          </a:xfrm>
          <a:solidFill>
            <a:schemeClr val="bg1"/>
          </a:solidFill>
        </p:grpSpPr>
        <p:sp>
          <p:nvSpPr>
            <p:cNvPr id="9" name="Text Box 38"/>
            <p:cNvSpPr txBox="1">
              <a:spLocks noChangeArrowheads="1"/>
            </p:cNvSpPr>
            <p:nvPr/>
          </p:nvSpPr>
          <p:spPr bwMode="auto">
            <a:xfrm>
              <a:off x="1584" y="3616"/>
              <a:ext cx="332" cy="3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b="1" dirty="0"/>
                <a:t>1</a:t>
              </a:r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>
              <a:off x="1489" y="3984"/>
              <a:ext cx="366" cy="0"/>
            </a:xfrm>
            <a:prstGeom prst="line">
              <a:avLst/>
            </a:prstGeom>
            <a:ln w="28575"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 sz="3200"/>
            </a:p>
          </p:txBody>
        </p:sp>
        <p:sp>
          <p:nvSpPr>
            <p:cNvPr id="11" name="Text Box 40"/>
            <p:cNvSpPr txBox="1">
              <a:spLocks noChangeArrowheads="1"/>
            </p:cNvSpPr>
            <p:nvPr/>
          </p:nvSpPr>
          <p:spPr bwMode="auto">
            <a:xfrm>
              <a:off x="1489" y="4112"/>
              <a:ext cx="576" cy="1144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3200" b="1" dirty="0"/>
                <a:t>1000</a:t>
              </a:r>
            </a:p>
            <a:p>
              <a:pPr>
                <a:spcBef>
                  <a:spcPct val="50000"/>
                </a:spcBef>
              </a:pPr>
              <a:endParaRPr lang="en-US" altLang="en-US" sz="32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40637" y="4496682"/>
            <a:ext cx="26548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4000" b="1" i="1" baseline="30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= 1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dynamicNum"/>
  <p:tag name="KSO_WM_BEAUTIFY_FLAG" val="#wm#"/>
  <p:tag name="KSO_WM_UNIT_TYPE" val="ζ_h_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540</Words>
  <Application>Microsoft Office PowerPoint</Application>
  <PresentationFormat>Widescreen</PresentationFormat>
  <Paragraphs>136</Paragraphs>
  <Slides>20</Slides>
  <Notes>5</Notes>
  <HiddenSlides>0</HiddenSlides>
  <MMClips>1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.VnAristote</vt:lpstr>
      <vt:lpstr>.VnTime</vt:lpstr>
      <vt:lpstr>Arial</vt:lpstr>
      <vt:lpstr>Calibri</vt:lpstr>
      <vt:lpstr>Patrick Hand</vt:lpstr>
      <vt:lpstr>Roboto</vt:lpstr>
      <vt:lpstr>Tahoma</vt:lpstr>
      <vt:lpstr>Times New Roman</vt:lpstr>
      <vt:lpstr>Wingdings</vt:lpstr>
      <vt:lpstr>Office Theme</vt:lpstr>
      <vt:lpstr>Equation.3</vt:lpstr>
      <vt:lpstr>PowerPoint Presentation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Điền vào chỗ trống:</vt:lpstr>
      <vt:lpstr>Câu 2: Điền vào chỗ trống:</vt:lpstr>
      <vt:lpstr>Câu 3: Điền vào chỗ trống:</vt:lpstr>
      <vt:lpstr>Câu 4: Điền vào chỗ trống: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139</cp:revision>
  <dcterms:created xsi:type="dcterms:W3CDTF">2009-02-06T11:30:47Z</dcterms:created>
  <dcterms:modified xsi:type="dcterms:W3CDTF">2023-02-19T15:51:51Z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668B051A2DA040B89426C179204ADB05</vt:lpwstr>
  </property>
  <property fmtid="{D5CDD505-2E9C-101B-9397-08002B2CF9AE}" pid="3" name="KSOProductBuildVer">
    <vt:lpwstr>1033-11.2.0.10463</vt:lpwstr>
  </property>
</Properties>
</file>