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5" r:id="rId3"/>
  </p:sldMasterIdLst>
  <p:notesMasterIdLst>
    <p:notesMasterId r:id="rId20"/>
  </p:notesMasterIdLst>
  <p:sldIdLst>
    <p:sldId id="257" r:id="rId4"/>
    <p:sldId id="259" r:id="rId5"/>
    <p:sldId id="294" r:id="rId6"/>
    <p:sldId id="283" r:id="rId7"/>
    <p:sldId id="263" r:id="rId8"/>
    <p:sldId id="285" r:id="rId9"/>
    <p:sldId id="287" r:id="rId10"/>
    <p:sldId id="288" r:id="rId11"/>
    <p:sldId id="260" r:id="rId12"/>
    <p:sldId id="284" r:id="rId13"/>
    <p:sldId id="289" r:id="rId14"/>
    <p:sldId id="290" r:id="rId15"/>
    <p:sldId id="291" r:id="rId16"/>
    <p:sldId id="292" r:id="rId17"/>
    <p:sldId id="293" r:id="rId18"/>
    <p:sldId id="282" r:id="rId19"/>
  </p:sldIdLst>
  <p:sldSz cx="12192000" cy="6858000"/>
  <p:notesSz cx="6858000" cy="9144000"/>
  <p:embeddedFontLst>
    <p:embeddedFont>
      <p:font typeface="UVN Thang Vu" panose="03090702030407020404" pitchFamily="66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5 Angelline" pitchFamily="2" charset="0"/>
      <p:regular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327"/>
    <a:srgbClr val="65A069"/>
    <a:srgbClr val="EAF0EB"/>
    <a:srgbClr val="FEDE3C"/>
    <a:srgbClr val="FFCC66"/>
    <a:srgbClr val="8CC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5" d="100"/>
          <a:sy n="35" d="100"/>
        </p:scale>
        <p:origin x="2058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72DB-1200-4A74-9604-2C5C57A6D8E1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9995E-3AA7-417F-B716-34026DDB4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4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5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0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7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0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0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slide" Target="slide12.xml"/><Relationship Id="rId21" Type="http://schemas.microsoft.com/office/2007/relationships/hdphoto" Target="../media/hdphoto7.wdp"/><Relationship Id="rId7" Type="http://schemas.openxmlformats.org/officeDocument/2006/relationships/image" Target="../media/image26.png"/><Relationship Id="rId12" Type="http://schemas.openxmlformats.org/officeDocument/2006/relationships/slide" Target="slide15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27.png"/><Relationship Id="rId19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slide" Target="slide14.xml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1281" y="2547194"/>
            <a:ext cx="7616134" cy="118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3354" y="3838857"/>
            <a:ext cx="3895682" cy="106079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1" y="3966766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-3-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 smtClean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VẬN DỤNG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 dirty="0" smtClean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55 564;</a:t>
              </a:r>
              <a:r>
                <a:rPr lang="en-US" sz="4000" b="1" dirty="0" smtClean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 ……; 55 560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50 566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xmlns="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xmlns="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xmlns="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xmlns="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xmlns="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xmlns="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xmlns="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xmlns="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xmlns="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xmlns="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xmlns="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xmlns="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xmlns="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xmlns="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xmlns="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xmlns="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xmlns="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xmlns="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xmlns="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xmlns="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xmlns="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xmlns="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7 653 …. 43 259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0FD5D8-A7C3-6F46-A212-A20077D9FD75}"/>
                </a:ext>
              </a:extLst>
            </p:cNvPr>
            <p:cNvSpPr txBox="1"/>
            <p:nvPr/>
          </p:nvSpPr>
          <p:spPr>
            <a:xfrm>
              <a:off x="3054691" y="3945112"/>
              <a:ext cx="6566069" cy="8375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75 863; 75 864; 75 865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A69331-7FCB-BEC3-E92F-EA285263B32D}"/>
                </a:ext>
              </a:extLst>
            </p:cNvPr>
            <p:cNvSpPr txBox="1"/>
            <p:nvPr/>
          </p:nvSpPr>
          <p:spPr>
            <a:xfrm>
              <a:off x="3217082" y="2513770"/>
              <a:ext cx="6467695" cy="8038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98 652; 63 056; 65 952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xmlns="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xmlns="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xmlns="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xmlns="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xmlns="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xmlns="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xmlns="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xmlns="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xmlns="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xmlns="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xmlns="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xmlns="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xmlns="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xmlns="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xmlns="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xmlns="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xmlns="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xmlns="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xmlns="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xmlns="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xmlns="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xmlns="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17F94FC-A3B1-8B1A-249E-7C18AF058245}"/>
                </a:ext>
              </a:extLst>
            </p:cNvPr>
            <p:cNvSpPr txBox="1"/>
            <p:nvPr/>
          </p:nvSpPr>
          <p:spPr>
            <a:xfrm>
              <a:off x="3360700" y="5648841"/>
              <a:ext cx="6326105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86 256; 75 652 ; 75 618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A8EDF4F-38F1-0B74-B2C7-0F492A67D527}"/>
                </a:ext>
              </a:extLst>
            </p:cNvPr>
            <p:cNvSpPr txBox="1"/>
            <p:nvPr/>
          </p:nvSpPr>
          <p:spPr>
            <a:xfrm>
              <a:off x="1194126" y="478458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bé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xmlns="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xmlns="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xmlns="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xmlns="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xmlns="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xmlns="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xmlns="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xmlns="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xmlns="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xmlns="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xmlns="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xmlns="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xmlns="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xmlns="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xmlns="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xmlns="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46 807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xmlns="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3DE01C-65E4-BCB9-7A4B-78F90FB12659}"/>
              </a:ext>
            </a:extLst>
          </p:cNvPr>
          <p:cNvSpPr txBox="1"/>
          <p:nvPr/>
        </p:nvSpPr>
        <p:spPr>
          <a:xfrm>
            <a:off x="3007518" y="2457324"/>
            <a:ext cx="6519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Chào</a:t>
            </a:r>
            <a:r>
              <a:rPr kumimoji="0" lang="en-US" altLang="zh-CN" sz="8000" b="0" i="0" u="none" strike="noStrike" kern="1200" cap="none" spc="-30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tạm</a:t>
            </a:r>
            <a:r>
              <a:rPr kumimoji="0" lang="en-US" altLang="zh-CN" sz="8000" b="0" i="0" u="none" strike="noStrike" kern="1200" cap="none" spc="-30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biệt</a:t>
            </a:r>
            <a:endParaRPr kumimoji="0" lang="zh-CN" altLang="en-US" sz="8000" b="0" i="0" u="none" strike="noStrike" kern="1200" cap="none" spc="-30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  <a:sym typeface="字魂112号-阿开童漫体" panose="00000500000000000000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E31DAB62-4B0B-F93F-A6D1-4E357BA1D832}"/>
              </a:ext>
            </a:extLst>
          </p:cNvPr>
          <p:cNvGrpSpPr/>
          <p:nvPr/>
        </p:nvGrpSpPr>
        <p:grpSpPr>
          <a:xfrm>
            <a:off x="4281486" y="3793937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1E9FB1F0-8630-38AD-701B-1F9CF1244C42}"/>
                </a:ext>
              </a:extLst>
            </p:cNvPr>
            <p:cNvSpPr txBox="1"/>
            <p:nvPr/>
          </p:nvSpPr>
          <p:spPr>
            <a:xfrm>
              <a:off x="4591048" y="4009976"/>
              <a:ext cx="3276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5A069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B60FB67-12E8-AC29-DD85-C699BB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68994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-1-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ED7327"/>
                </a:solidFill>
                <a:effectLst/>
                <a:uLnTx/>
                <a:uFillTx/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KHỞI ĐỘNG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-2-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 smtClean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LUYỆN TẬP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78" y="3802576"/>
            <a:ext cx="3113041" cy="3132516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1115643" y="612065"/>
            <a:ext cx="6583045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1.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Hoàn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thành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bảng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59352"/>
              </p:ext>
            </p:extLst>
          </p:nvPr>
        </p:nvGraphicFramePr>
        <p:xfrm>
          <a:off x="527289" y="1881836"/>
          <a:ext cx="11186290" cy="384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2129">
                  <a:extLst>
                    <a:ext uri="{9D8B030D-6E8A-4147-A177-3AD203B41FA5}">
                      <a16:colId xmlns:a16="http://schemas.microsoft.com/office/drawing/2014/main" xmlns="" val="37629091"/>
                    </a:ext>
                  </a:extLst>
                </a:gridCol>
                <a:gridCol w="8704161">
                  <a:extLst>
                    <a:ext uri="{9D8B030D-6E8A-4147-A177-3AD203B41FA5}">
                      <a16:colId xmlns:a16="http://schemas.microsoft.com/office/drawing/2014/main" xmlns="" val="3229739867"/>
                    </a:ext>
                  </a:extLst>
                </a:gridCol>
              </a:tblGrid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Viết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Đọc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5205976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51 254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1733722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20383940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26 856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6319851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bảy</a:t>
                      </a:r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2861025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20992" y="2720051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mốt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040" y="3448633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38 519</a:t>
            </a:r>
            <a:endParaRPr lang="en-US" sz="40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0991" y="4221683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936" y="5015430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79 600</a:t>
            </a:r>
            <a:endParaRPr lang="en-US" sz="40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7">
            <a:extLst>
              <a:ext uri="{FF2B5EF4-FFF2-40B4-BE49-F238E27FC236}">
                <a16:creationId xmlns:a16="http://schemas.microsoft.com/office/drawing/2014/main" xmlns="" id="{DAC65049-CB70-1ACA-B2BF-245B43DC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75" y="3040671"/>
            <a:ext cx="4674423" cy="3515119"/>
          </a:xfrm>
          <a:prstGeom prst="rect">
            <a:avLst/>
          </a:prstGeom>
        </p:spPr>
      </p:pic>
      <p:sp>
        <p:nvSpPr>
          <p:cNvPr id="2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2.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Số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0993" y="1903747"/>
            <a:ext cx="11719911" cy="1033508"/>
            <a:chOff x="170993" y="1903747"/>
            <a:chExt cx="11719911" cy="1033508"/>
          </a:xfrm>
        </p:grpSpPr>
        <p:grpSp>
          <p:nvGrpSpPr>
            <p:cNvPr id="6" name="Group 5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4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67 210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9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67 220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11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2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67 230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14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5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17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8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0" name="Straight Arrow Connector 19"/>
            <p:cNvCxnSpPr>
              <a:stCxn id="4" idx="3"/>
              <a:endCxn id="8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267706" y="2003189"/>
            <a:ext cx="1934876" cy="938258"/>
            <a:chOff x="7172626" y="4194156"/>
            <a:chExt cx="1934876" cy="938258"/>
          </a:xfrm>
        </p:grpSpPr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28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67 240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811999" y="1951372"/>
            <a:ext cx="1934876" cy="938258"/>
            <a:chOff x="7172626" y="4194156"/>
            <a:chExt cx="1934876" cy="938258"/>
          </a:xfrm>
        </p:grpSpPr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32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67 250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0993" y="3437092"/>
            <a:ext cx="11719911" cy="1033508"/>
            <a:chOff x="170993" y="1903747"/>
            <a:chExt cx="11719911" cy="1033508"/>
          </a:xfrm>
        </p:grpSpPr>
        <p:grpSp>
          <p:nvGrpSpPr>
            <p:cNvPr id="34" name="Group 3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51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2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46 600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49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0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46 700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47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8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45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6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46 900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43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4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9" name="Straight Arrow Connector 38"/>
            <p:cNvCxnSpPr>
              <a:stCxn id="51" idx="3"/>
              <a:endCxn id="4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49692" y="3534438"/>
            <a:ext cx="1934876" cy="938258"/>
            <a:chOff x="7172626" y="4194156"/>
            <a:chExt cx="1934876" cy="938258"/>
          </a:xfrm>
        </p:grpSpPr>
        <p:pic>
          <p:nvPicPr>
            <p:cNvPr id="54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55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46 800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11999" y="3484717"/>
            <a:ext cx="1934876" cy="938258"/>
            <a:chOff x="7172626" y="4194156"/>
            <a:chExt cx="1934876" cy="938258"/>
          </a:xfrm>
        </p:grpSpPr>
        <p:pic>
          <p:nvPicPr>
            <p:cNvPr id="61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62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47 000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17001" y="4918620"/>
            <a:ext cx="11719911" cy="1033508"/>
            <a:chOff x="170993" y="1903747"/>
            <a:chExt cx="11719911" cy="1033508"/>
          </a:xfrm>
        </p:grpSpPr>
        <p:grpSp>
          <p:nvGrpSpPr>
            <p:cNvPr id="64" name="Group 6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81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2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79 000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79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0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77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8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81 000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75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6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82 000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73" name="图片 9">
                <a:extLst>
                  <a:ext uri="{FF2B5EF4-FFF2-40B4-BE49-F238E27FC236}">
                    <a16:creationId xmlns:a16="http://schemas.microsoft.com/office/drawing/2014/main" xmlns="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4" name="矩形: 圆角 28">
                <a:extLst>
                  <a:ext uri="{FF2B5EF4-FFF2-40B4-BE49-F238E27FC236}">
                    <a16:creationId xmlns:a16="http://schemas.microsoft.com/office/drawing/2014/main" xmlns="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9" name="Straight Arrow Connector 68"/>
            <p:cNvCxnSpPr>
              <a:stCxn id="81" idx="3"/>
              <a:endCxn id="7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592438" y="4966245"/>
            <a:ext cx="1934876" cy="963485"/>
            <a:chOff x="6974115" y="3174663"/>
            <a:chExt cx="1934876" cy="963485"/>
          </a:xfrm>
        </p:grpSpPr>
        <p:pic>
          <p:nvPicPr>
            <p:cNvPr id="84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5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80 000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849533" y="4941018"/>
            <a:ext cx="1934876" cy="963485"/>
            <a:chOff x="6974115" y="3174663"/>
            <a:chExt cx="1934876" cy="963485"/>
          </a:xfrm>
        </p:grpSpPr>
        <p:pic>
          <p:nvPicPr>
            <p:cNvPr id="87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8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83 000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2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814702" y="403721"/>
            <a:ext cx="10447466" cy="1196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3.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Khoảng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của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được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cho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như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hình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: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986085" y="1645665"/>
            <a:ext cx="10104699" cy="3901778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814702" y="5432266"/>
            <a:ext cx="10687755" cy="1319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xa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 </a:t>
            </a:r>
          </a:p>
          <a:p>
            <a:pPr algn="ctr"/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gần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lang="zh-CN" altLang="en-US" sz="4000" b="1" dirty="0">
              <a:solidFill>
                <a:prstClr val="white"/>
              </a:solidFill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289521" y="86257"/>
            <a:ext cx="11518893" cy="44478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8520" y="4534105"/>
            <a:ext cx="1934876" cy="963485"/>
            <a:chOff x="6974115" y="3174663"/>
            <a:chExt cx="1934876" cy="963485"/>
          </a:xfrm>
        </p:grpSpPr>
        <p:pic>
          <p:nvPicPr>
            <p:cNvPr id="4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5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42 890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25456" y="4463079"/>
            <a:ext cx="1934876" cy="963485"/>
            <a:chOff x="6974115" y="3174663"/>
            <a:chExt cx="1934876" cy="963485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45 050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5477" y="4427781"/>
            <a:ext cx="1934876" cy="963485"/>
            <a:chOff x="6974115" y="3174663"/>
            <a:chExt cx="1934876" cy="9634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1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35 000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25986" y="4463079"/>
            <a:ext cx="1934876" cy="963485"/>
            <a:chOff x="6974115" y="3174663"/>
            <a:chExt cx="1934876" cy="963485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4" name="矩形: 圆角 28">
              <a:extLst>
                <a:ext uri="{FF2B5EF4-FFF2-40B4-BE49-F238E27FC236}">
                  <a16:creationId xmlns:a16="http://schemas.microsoft.com/office/drawing/2014/main" xmlns="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25 090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40573 0.10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5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2052 0.1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60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61836 0.123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4" y="61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41992 0.12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4. Đ,S?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0080" y="1476474"/>
            <a:ext cx="6920916" cy="4524315"/>
            <a:chOff x="640080" y="1476474"/>
            <a:chExt cx="6920916" cy="4524315"/>
          </a:xfrm>
        </p:grpSpPr>
        <p:sp>
          <p:nvSpPr>
            <p:cNvPr id="2" name="TextBox 1"/>
            <p:cNvSpPr txBox="1"/>
            <p:nvPr/>
          </p:nvSpPr>
          <p:spPr>
            <a:xfrm>
              <a:off x="640080" y="1476474"/>
              <a:ext cx="586740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62 820 &gt; 7 382	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52 794 &lt; 60 000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8 000 + 400 &gt; 9000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5 400 – 400 = 5 000</a:t>
              </a:r>
              <a:endParaRPr lang="en-US" sz="4800" dirty="0">
                <a:solidFill>
                  <a:srgbClr val="65A06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812280" y="163575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12280" y="276351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812280" y="389127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12280" y="501903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812280" y="1635759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14236" y="2763518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4396" y="3891277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24396" y="5019035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587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304</Words>
  <Application>Microsoft Office PowerPoint</Application>
  <PresentationFormat>Widescreen</PresentationFormat>
  <Paragraphs>86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UVN Thang Vu</vt:lpstr>
      <vt:lpstr>等线</vt:lpstr>
      <vt:lpstr>Cambria</vt:lpstr>
      <vt:lpstr>Calibri</vt:lpstr>
      <vt:lpstr>字魂112号-阿开童漫体</vt:lpstr>
      <vt:lpstr>#9Slide05 Angelline</vt:lpstr>
      <vt:lpstr>UTM Avo</vt:lpstr>
      <vt:lpstr>等线 Light</vt:lpstr>
      <vt:lpstr>Arial</vt:lpstr>
      <vt:lpstr>Calibri Light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VNPC</cp:lastModifiedBy>
  <cp:revision>31</cp:revision>
  <dcterms:created xsi:type="dcterms:W3CDTF">2023-03-12T09:48:49Z</dcterms:created>
  <dcterms:modified xsi:type="dcterms:W3CDTF">2023-03-17T08:01:36Z</dcterms:modified>
</cp:coreProperties>
</file>