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33"/>
  </p:notesMasterIdLst>
  <p:sldIdLst>
    <p:sldId id="257" r:id="rId3"/>
    <p:sldId id="258" r:id="rId4"/>
    <p:sldId id="298" r:id="rId5"/>
    <p:sldId id="303" r:id="rId6"/>
    <p:sldId id="285" r:id="rId7"/>
    <p:sldId id="276" r:id="rId8"/>
    <p:sldId id="277" r:id="rId9"/>
    <p:sldId id="283" r:id="rId10"/>
    <p:sldId id="282" r:id="rId11"/>
    <p:sldId id="284" r:id="rId12"/>
    <p:sldId id="286" r:id="rId13"/>
    <p:sldId id="278" r:id="rId14"/>
    <p:sldId id="279" r:id="rId15"/>
    <p:sldId id="290" r:id="rId16"/>
    <p:sldId id="289" r:id="rId17"/>
    <p:sldId id="291" r:id="rId18"/>
    <p:sldId id="292" r:id="rId19"/>
    <p:sldId id="293" r:id="rId20"/>
    <p:sldId id="294" r:id="rId21"/>
    <p:sldId id="288" r:id="rId22"/>
    <p:sldId id="280" r:id="rId23"/>
    <p:sldId id="295" r:id="rId24"/>
    <p:sldId id="296" r:id="rId25"/>
    <p:sldId id="297" r:id="rId26"/>
    <p:sldId id="287" r:id="rId27"/>
    <p:sldId id="299" r:id="rId28"/>
    <p:sldId id="300" r:id="rId29"/>
    <p:sldId id="301" r:id="rId30"/>
    <p:sldId id="302" r:id="rId31"/>
    <p:sldId id="275" r:id="rId32"/>
  </p:sldIdLst>
  <p:sldSz cx="12192000" cy="6858000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F00"/>
    <a:srgbClr val="749035"/>
    <a:srgbClr val="F96C33"/>
    <a:srgbClr val="799439"/>
    <a:srgbClr val="F37C7C"/>
    <a:srgbClr val="FFF5DF"/>
    <a:srgbClr val="EA89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50" autoAdjust="0"/>
    <p:restoredTop sz="94660"/>
  </p:normalViewPr>
  <p:slideViewPr>
    <p:cSldViewPr snapToGrid="0">
      <p:cViewPr>
        <p:scale>
          <a:sx n="33" d="100"/>
          <a:sy n="33" d="100"/>
        </p:scale>
        <p:origin x="2304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FC741-54AD-4AED-8E76-EC083E03D71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2DB84-08BA-4083-B39A-ACF9EF23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4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F63FA3-4297-5AB1-F21E-E3BE43FC6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B6853EB-2D67-880D-B8DE-811F8BFF7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336DA2-9E49-4391-438E-EB1B0DF17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5A7116-985A-3D9A-E702-93556CAE4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B05E00-5941-0FB5-E222-08159696F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0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AEB75-AB9D-FFC6-9386-ECCC75C9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F061692-DC0D-7E35-27A4-BE15E7ECC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9ED4A1-6714-D469-6E81-9A9AA771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F65EB30-AE2B-355B-BEE7-F41C7E08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9398E9-4E5A-4F1B-A28A-EF1AC6ED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29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2C9DE7-F1EF-F5A8-AA9D-2045C7DC1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ED27886-0CFE-D1F1-119B-65D11D17C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92E19BF-B95F-EAE9-F188-C2B5AD31B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4319C1-E07D-958E-B641-A634CFD8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108438-FDCF-B650-7DF8-15BE3EE4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02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69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6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7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6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xmlns="" id="{263A6537-AFE7-4C72-8D5B-8030C89F9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F148231-90FA-45FF-A003-31641AE9B2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2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CA0655-8BB0-02E6-4D92-4A5B0AAD6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A3055F8-58DE-71AB-2478-7ACA597D4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4021C79-6E0F-D021-641D-ED11F9EA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7387ECD-644D-0F3A-ABAD-7F9DB69AC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5ECD59-1392-8AE6-0EC2-D082CE1F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7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8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5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28133D-8233-1351-EB2F-F3B5F4B8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860F80B-1EC0-8C72-AFFA-521EDECFB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05BBF05-E5A8-0AD9-1B4E-8D20FDC1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22845F-FC23-3711-2BCC-77E8A78E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43AF61-74FB-715D-BC1D-2F3462A3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7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09937B-1533-ACFD-F79D-82CFEEB82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9ECA29E-BAA0-9FFB-D342-BBF27F047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5BCB643-3A74-571F-B100-EB5838635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4A90847-8961-98C0-EABF-636A51321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0B90670-78B5-7368-9D72-45CD92FEF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C80D3C0-9444-796E-877D-A81FD180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02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FD5EEE-A182-F7C6-7344-D5C1932ED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1D3ADD5-1D6F-614C-5265-108A29031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DBB4878-D95E-41C1-5200-D83ADA325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C9D7F60-B7A7-A899-9D6D-6C61BCFD7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329F5CD-B35B-9B59-6F70-DFCD1F725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A5F04EB-9FAC-E665-BD30-2BF7DA5B3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0FD823D-79A8-5A98-A843-0B25CCB60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E730FB3-63C2-9EE6-4449-57A4FB6E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0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71B021-B507-EC03-62DF-3EA140B1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A94A0D8-B1EF-1E6D-19DA-69DEDC6B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B6ACDA2-2F93-1207-BEDE-8B4BE125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CDBFB4A-6EDF-E00B-44B6-4D075360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7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352A623-EBE3-D3E9-C264-FEE63079B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A10F4EA-B8E1-5AA6-098A-11DD6C2B8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6F86CC2-D49B-3388-8997-14CF9C07D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0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F4A50A-0C25-11CE-02D6-25E4B7B11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7676E4D-0C24-287D-A818-E6B5B1F90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662A744-14A7-81C4-DE94-E4FB10701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E4781B2-52A4-1633-8702-1BAF7AA6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A3E466-DD68-8AD5-2E2B-7A214E02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3CE0A91-6F0D-9BB8-678A-47AE51D3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13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C1FCFF3-44C4-A3E6-82D3-73F06DB27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A7AA070-6F0C-EC18-48A7-45FD046DC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738BFB8-7012-B779-6052-415B4DD34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BE8E4CE-9DBF-3348-6696-2EE1304C7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F1B82C7-B6E0-98A2-CAFA-BC7FD807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1020A3F-000E-501A-717E-9DF4441B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9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37029" y="537029"/>
            <a:ext cx="11088914" cy="5805714"/>
          </a:xfrm>
          <a:prstGeom prst="roundRect">
            <a:avLst>
              <a:gd name="adj" fmla="val 6167"/>
            </a:avLst>
          </a:prstGeom>
          <a:solidFill>
            <a:schemeClr val="bg1"/>
          </a:solidFill>
          <a:ln w="127000">
            <a:solidFill>
              <a:srgbClr val="F2AF00"/>
            </a:solidFill>
          </a:ln>
          <a:effectLst>
            <a:outerShdw blurRad="304800" dir="600000" sx="102000" sy="102000" algn="ctr" rotWithShape="0">
              <a:srgbClr val="F2A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0" y="117500"/>
            <a:ext cx="1370036" cy="13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8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11" Type="http://schemas.openxmlformats.org/officeDocument/2006/relationships/image" Target="../media/image2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4.png"/><Relationship Id="rId12" Type="http://schemas.openxmlformats.org/officeDocument/2006/relationships/image" Target="../media/image4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11" Type="http://schemas.openxmlformats.org/officeDocument/2006/relationships/image" Target="../media/image25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11" Type="http://schemas.openxmlformats.org/officeDocument/2006/relationships/image" Target="../media/image25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000"/>
            <a:ext cx="12199153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60cf32826ef58--"/>
          <p:cNvPicPr>
            <a:picLocks noChangeAspect="1"/>
          </p:cNvPicPr>
          <p:nvPr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5" name="图片 2" descr="C:/Users/ADMINI~1/AppData/Local/Temp/picturecompress_20210629202014/output_1.pn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6" name="图片 3" descr="60cf32826ef58----"/>
          <p:cNvPicPr>
            <a:picLocks noChangeAspect="1"/>
          </p:cNvPicPr>
          <p:nvPr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7280" y="1422460"/>
            <a:ext cx="91541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so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 </a:t>
            </a:r>
          </a:p>
          <a:p>
            <a:pPr lvl="0" algn="ctr"/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solidFill>
                <a:srgbClr val="F2A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0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77052" y="101600"/>
            <a:ext cx="10162662" cy="6351871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rot="10800000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34" name="图片 1" descr="千库网_儿童读书日读书教育掉落书本_元素编号133943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70" y="1538899"/>
            <a:ext cx="3376930" cy="4879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602" y="2104203"/>
            <a:ext cx="7139035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1840" y="1639332"/>
            <a:ext cx="9682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65 341, 10 501, 9 805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indent="-742950">
              <a:buFontTx/>
              <a:buAutoNum type="alphaLcParenR"/>
            </a:pP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82 134, 55 712, 46 000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40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98" y="676081"/>
            <a:ext cx="280440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30">
            <a:extLst>
              <a:ext uri="{FF2B5EF4-FFF2-40B4-BE49-F238E27FC236}">
                <a16:creationId xmlns:a16="http://schemas.microsoft.com/office/drawing/2014/main" xmlns="" id="{A215FC9E-0B05-FA75-DA6E-5BB33EF4E51C}"/>
              </a:ext>
            </a:extLst>
          </p:cNvPr>
          <p:cNvSpPr txBox="1"/>
          <p:nvPr/>
        </p:nvSpPr>
        <p:spPr>
          <a:xfrm>
            <a:off x="1066800" y="722040"/>
            <a:ext cx="10146303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rgbClr val="FFC000">
                <a:lumMod val="75000"/>
              </a:srgb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7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65 341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ta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思源宋体 CN" panose="02020400000000000000" pitchFamily="18" charset="-122"/>
            </a:endParaRPr>
          </a:p>
        </p:txBody>
      </p:sp>
      <p:pic>
        <p:nvPicPr>
          <p:cNvPr id="68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9" name="Group c"/>
          <p:cNvGrpSpPr/>
          <p:nvPr/>
        </p:nvGrpSpPr>
        <p:grpSpPr>
          <a:xfrm>
            <a:off x="2676002" y="4921770"/>
            <a:ext cx="6744943" cy="1249525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93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60 000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1" name="Google Shape;293;p27">
              <a:extLst>
                <a:ext uri="{FF2B5EF4-FFF2-40B4-BE49-F238E27FC236}">
                  <a16:creationId xmlns:a16="http://schemas.microsoft.com/office/drawing/2014/main" xmlns="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72" name="Google Shape;294;p27">
                <a:extLst>
                  <a:ext uri="{FF2B5EF4-FFF2-40B4-BE49-F238E27FC236}">
                    <a16:creationId xmlns:a16="http://schemas.microsoft.com/office/drawing/2014/main" xmlns="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3" name="Google Shape;295;p27">
                <a:extLst>
                  <a:ext uri="{FF2B5EF4-FFF2-40B4-BE49-F238E27FC236}">
                    <a16:creationId xmlns:a16="http://schemas.microsoft.com/office/drawing/2014/main" xmlns="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296;p27">
                <a:extLst>
                  <a:ext uri="{FF2B5EF4-FFF2-40B4-BE49-F238E27FC236}">
                    <a16:creationId xmlns:a16="http://schemas.microsoft.com/office/drawing/2014/main" xmlns="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297;p27">
                <a:extLst>
                  <a:ext uri="{FF2B5EF4-FFF2-40B4-BE49-F238E27FC236}">
                    <a16:creationId xmlns:a16="http://schemas.microsoft.com/office/drawing/2014/main" xmlns="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298;p27">
                <a:extLst>
                  <a:ext uri="{FF2B5EF4-FFF2-40B4-BE49-F238E27FC236}">
                    <a16:creationId xmlns:a16="http://schemas.microsoft.com/office/drawing/2014/main" xmlns="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299;p27">
                <a:extLst>
                  <a:ext uri="{FF2B5EF4-FFF2-40B4-BE49-F238E27FC236}">
                    <a16:creationId xmlns:a16="http://schemas.microsoft.com/office/drawing/2014/main" xmlns="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300;p27">
                <a:extLst>
                  <a:ext uri="{FF2B5EF4-FFF2-40B4-BE49-F238E27FC236}">
                    <a16:creationId xmlns:a16="http://schemas.microsoft.com/office/drawing/2014/main" xmlns="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301;p27">
                <a:extLst>
                  <a:ext uri="{FF2B5EF4-FFF2-40B4-BE49-F238E27FC236}">
                    <a16:creationId xmlns:a16="http://schemas.microsoft.com/office/drawing/2014/main" xmlns="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302;p27">
                <a:extLst>
                  <a:ext uri="{FF2B5EF4-FFF2-40B4-BE49-F238E27FC236}">
                    <a16:creationId xmlns:a16="http://schemas.microsoft.com/office/drawing/2014/main" xmlns="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303;p27">
                <a:extLst>
                  <a:ext uri="{FF2B5EF4-FFF2-40B4-BE49-F238E27FC236}">
                    <a16:creationId xmlns:a16="http://schemas.microsoft.com/office/drawing/2014/main" xmlns="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304;p27">
                <a:extLst>
                  <a:ext uri="{FF2B5EF4-FFF2-40B4-BE49-F238E27FC236}">
                    <a16:creationId xmlns:a16="http://schemas.microsoft.com/office/drawing/2014/main" xmlns="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305;p27">
                <a:extLst>
                  <a:ext uri="{FF2B5EF4-FFF2-40B4-BE49-F238E27FC236}">
                    <a16:creationId xmlns:a16="http://schemas.microsoft.com/office/drawing/2014/main" xmlns="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306;p27">
                <a:extLst>
                  <a:ext uri="{FF2B5EF4-FFF2-40B4-BE49-F238E27FC236}">
                    <a16:creationId xmlns:a16="http://schemas.microsoft.com/office/drawing/2014/main" xmlns="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307;p27">
                <a:extLst>
                  <a:ext uri="{FF2B5EF4-FFF2-40B4-BE49-F238E27FC236}">
                    <a16:creationId xmlns:a16="http://schemas.microsoft.com/office/drawing/2014/main" xmlns="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308;p27">
                <a:extLst>
                  <a:ext uri="{FF2B5EF4-FFF2-40B4-BE49-F238E27FC236}">
                    <a16:creationId xmlns:a16="http://schemas.microsoft.com/office/drawing/2014/main" xmlns="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309;p27">
                <a:extLst>
                  <a:ext uri="{FF2B5EF4-FFF2-40B4-BE49-F238E27FC236}">
                    <a16:creationId xmlns:a16="http://schemas.microsoft.com/office/drawing/2014/main" xmlns="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310;p27">
                <a:extLst>
                  <a:ext uri="{FF2B5EF4-FFF2-40B4-BE49-F238E27FC236}">
                    <a16:creationId xmlns:a16="http://schemas.microsoft.com/office/drawing/2014/main" xmlns="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311;p27">
                <a:extLst>
                  <a:ext uri="{FF2B5EF4-FFF2-40B4-BE49-F238E27FC236}">
                    <a16:creationId xmlns:a16="http://schemas.microsoft.com/office/drawing/2014/main" xmlns="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312;p27">
                <a:extLst>
                  <a:ext uri="{FF2B5EF4-FFF2-40B4-BE49-F238E27FC236}">
                    <a16:creationId xmlns:a16="http://schemas.microsoft.com/office/drawing/2014/main" xmlns="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313;p27">
                <a:extLst>
                  <a:ext uri="{FF2B5EF4-FFF2-40B4-BE49-F238E27FC236}">
                    <a16:creationId xmlns:a16="http://schemas.microsoft.com/office/drawing/2014/main" xmlns="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314;p27">
                <a:extLst>
                  <a:ext uri="{FF2B5EF4-FFF2-40B4-BE49-F238E27FC236}">
                    <a16:creationId xmlns:a16="http://schemas.microsoft.com/office/drawing/2014/main" xmlns="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95" name="Group b"/>
          <p:cNvGrpSpPr/>
          <p:nvPr/>
        </p:nvGrpSpPr>
        <p:grpSpPr>
          <a:xfrm>
            <a:off x="3080411" y="3405449"/>
            <a:ext cx="6412255" cy="1116526"/>
            <a:chOff x="4948385" y="2557708"/>
            <a:chExt cx="6286631" cy="1371034"/>
          </a:xfrm>
        </p:grpSpPr>
        <p:grpSp>
          <p:nvGrpSpPr>
            <p:cNvPr id="96" name="Group 95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108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66 000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7" name="Google Shape;282;p27">
              <a:extLst>
                <a:ext uri="{FF2B5EF4-FFF2-40B4-BE49-F238E27FC236}">
                  <a16:creationId xmlns:a16="http://schemas.microsoft.com/office/drawing/2014/main" xmlns="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98" name="Google Shape;283;p27">
                <a:extLst>
                  <a:ext uri="{FF2B5EF4-FFF2-40B4-BE49-F238E27FC236}">
                    <a16:creationId xmlns:a16="http://schemas.microsoft.com/office/drawing/2014/main" xmlns="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284;p27">
                <a:extLst>
                  <a:ext uri="{FF2B5EF4-FFF2-40B4-BE49-F238E27FC236}">
                    <a16:creationId xmlns:a16="http://schemas.microsoft.com/office/drawing/2014/main" xmlns="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285;p27">
                <a:extLst>
                  <a:ext uri="{FF2B5EF4-FFF2-40B4-BE49-F238E27FC236}">
                    <a16:creationId xmlns:a16="http://schemas.microsoft.com/office/drawing/2014/main" xmlns="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286;p27">
                <a:extLst>
                  <a:ext uri="{FF2B5EF4-FFF2-40B4-BE49-F238E27FC236}">
                    <a16:creationId xmlns:a16="http://schemas.microsoft.com/office/drawing/2014/main" xmlns="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287;p27">
                <a:extLst>
                  <a:ext uri="{FF2B5EF4-FFF2-40B4-BE49-F238E27FC236}">
                    <a16:creationId xmlns:a16="http://schemas.microsoft.com/office/drawing/2014/main" xmlns="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288;p27">
                <a:extLst>
                  <a:ext uri="{FF2B5EF4-FFF2-40B4-BE49-F238E27FC236}">
                    <a16:creationId xmlns:a16="http://schemas.microsoft.com/office/drawing/2014/main" xmlns="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289;p27">
                <a:extLst>
                  <a:ext uri="{FF2B5EF4-FFF2-40B4-BE49-F238E27FC236}">
                    <a16:creationId xmlns:a16="http://schemas.microsoft.com/office/drawing/2014/main" xmlns="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290;p27">
                <a:extLst>
                  <a:ext uri="{FF2B5EF4-FFF2-40B4-BE49-F238E27FC236}">
                    <a16:creationId xmlns:a16="http://schemas.microsoft.com/office/drawing/2014/main" xmlns="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291;p27">
                <a:extLst>
                  <a:ext uri="{FF2B5EF4-FFF2-40B4-BE49-F238E27FC236}">
                    <a16:creationId xmlns:a16="http://schemas.microsoft.com/office/drawing/2014/main" xmlns="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292;p27">
                <a:extLst>
                  <a:ext uri="{FF2B5EF4-FFF2-40B4-BE49-F238E27FC236}">
                    <a16:creationId xmlns:a16="http://schemas.microsoft.com/office/drawing/2014/main" xmlns="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10" name="Group a"/>
          <p:cNvGrpSpPr/>
          <p:nvPr/>
        </p:nvGrpSpPr>
        <p:grpSpPr>
          <a:xfrm>
            <a:off x="3091951" y="1812361"/>
            <a:ext cx="6344427" cy="1223049"/>
            <a:chOff x="4987475" y="485139"/>
            <a:chExt cx="6220132" cy="1501839"/>
          </a:xfrm>
        </p:grpSpPr>
        <p:grpSp>
          <p:nvGrpSpPr>
            <p:cNvPr id="111" name="Group 110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128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65 000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2" name="Google Shape;438;p31">
              <a:extLst>
                <a:ext uri="{FF2B5EF4-FFF2-40B4-BE49-F238E27FC236}">
                  <a16:creationId xmlns:a16="http://schemas.microsoft.com/office/drawing/2014/main" xmlns="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113" name="Google Shape;439;p31">
                <a:extLst>
                  <a:ext uri="{FF2B5EF4-FFF2-40B4-BE49-F238E27FC236}">
                    <a16:creationId xmlns:a16="http://schemas.microsoft.com/office/drawing/2014/main" xmlns="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40;p31">
                <a:extLst>
                  <a:ext uri="{FF2B5EF4-FFF2-40B4-BE49-F238E27FC236}">
                    <a16:creationId xmlns:a16="http://schemas.microsoft.com/office/drawing/2014/main" xmlns="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41;p31">
                <a:extLst>
                  <a:ext uri="{FF2B5EF4-FFF2-40B4-BE49-F238E27FC236}">
                    <a16:creationId xmlns:a16="http://schemas.microsoft.com/office/drawing/2014/main" xmlns="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42;p31">
                <a:extLst>
                  <a:ext uri="{FF2B5EF4-FFF2-40B4-BE49-F238E27FC236}">
                    <a16:creationId xmlns:a16="http://schemas.microsoft.com/office/drawing/2014/main" xmlns="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43;p31">
                <a:extLst>
                  <a:ext uri="{FF2B5EF4-FFF2-40B4-BE49-F238E27FC236}">
                    <a16:creationId xmlns:a16="http://schemas.microsoft.com/office/drawing/2014/main" xmlns="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44;p31">
                <a:extLst>
                  <a:ext uri="{FF2B5EF4-FFF2-40B4-BE49-F238E27FC236}">
                    <a16:creationId xmlns:a16="http://schemas.microsoft.com/office/drawing/2014/main" xmlns="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45;p31">
                <a:extLst>
                  <a:ext uri="{FF2B5EF4-FFF2-40B4-BE49-F238E27FC236}">
                    <a16:creationId xmlns:a16="http://schemas.microsoft.com/office/drawing/2014/main" xmlns="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46;p31">
                <a:extLst>
                  <a:ext uri="{FF2B5EF4-FFF2-40B4-BE49-F238E27FC236}">
                    <a16:creationId xmlns:a16="http://schemas.microsoft.com/office/drawing/2014/main" xmlns="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47;p31">
                <a:extLst>
                  <a:ext uri="{FF2B5EF4-FFF2-40B4-BE49-F238E27FC236}">
                    <a16:creationId xmlns:a16="http://schemas.microsoft.com/office/drawing/2014/main" xmlns="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48;p31">
                <a:extLst>
                  <a:ext uri="{FF2B5EF4-FFF2-40B4-BE49-F238E27FC236}">
                    <a16:creationId xmlns:a16="http://schemas.microsoft.com/office/drawing/2014/main" xmlns="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49;p31">
                <a:extLst>
                  <a:ext uri="{FF2B5EF4-FFF2-40B4-BE49-F238E27FC236}">
                    <a16:creationId xmlns:a16="http://schemas.microsoft.com/office/drawing/2014/main" xmlns="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50;p31">
                <a:extLst>
                  <a:ext uri="{FF2B5EF4-FFF2-40B4-BE49-F238E27FC236}">
                    <a16:creationId xmlns:a16="http://schemas.microsoft.com/office/drawing/2014/main" xmlns="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51;p31">
                <a:extLst>
                  <a:ext uri="{FF2B5EF4-FFF2-40B4-BE49-F238E27FC236}">
                    <a16:creationId xmlns:a16="http://schemas.microsoft.com/office/drawing/2014/main" xmlns="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52;p31">
                <a:extLst>
                  <a:ext uri="{FF2B5EF4-FFF2-40B4-BE49-F238E27FC236}">
                    <a16:creationId xmlns:a16="http://schemas.microsoft.com/office/drawing/2014/main" xmlns="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53;p31">
                <a:extLst>
                  <a:ext uri="{FF2B5EF4-FFF2-40B4-BE49-F238E27FC236}">
                    <a16:creationId xmlns:a16="http://schemas.microsoft.com/office/drawing/2014/main" xmlns="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02" y="1637281"/>
            <a:ext cx="1752446" cy="1642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1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47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48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"/>
                </p:tgtEl>
              </p:cMediaNode>
            </p:audio>
          </p:childTnLst>
        </p:cTn>
      </p:par>
    </p:tnLst>
    <p:bldLst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0">
            <a:extLst>
              <a:ext uri="{FF2B5EF4-FFF2-40B4-BE49-F238E27FC236}">
                <a16:creationId xmlns:a16="http://schemas.microsoft.com/office/drawing/2014/main" xmlns="" id="{A215FC9E-0B05-FA75-DA6E-5BB33EF4E51C}"/>
              </a:ext>
            </a:extLst>
          </p:cNvPr>
          <p:cNvSpPr txBox="1"/>
          <p:nvPr/>
        </p:nvSpPr>
        <p:spPr>
          <a:xfrm>
            <a:off x="883921" y="731768"/>
            <a:ext cx="10525759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7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lvl="0" algn="ctr">
              <a:buNone/>
              <a:defRPr/>
            </a:pP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10 501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ta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</a:p>
        </p:txBody>
      </p:sp>
      <p:pic>
        <p:nvPicPr>
          <p:cNvPr id="5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" name="Group c"/>
          <p:cNvGrpSpPr/>
          <p:nvPr/>
        </p:nvGrpSpPr>
        <p:grpSpPr>
          <a:xfrm>
            <a:off x="2627795" y="5069696"/>
            <a:ext cx="6744943" cy="1157544"/>
            <a:chOff x="4689219" y="4328604"/>
            <a:chExt cx="6612802" cy="1534349"/>
          </a:xfrm>
        </p:grpSpPr>
        <p:grpSp>
          <p:nvGrpSpPr>
            <p:cNvPr id="7" name="Group 6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400" b="1" spc="100" dirty="0" smtClean="0">
                    <a:solidFill>
                      <a:srgbClr val="00B05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11 000</a:t>
                </a:r>
                <a:endParaRPr lang="zh-CN" altLang="en-US" sz="4400" b="1" spc="100" dirty="0">
                  <a:solidFill>
                    <a:srgbClr val="00B050"/>
                  </a:solidFill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oogle Shape;293;p27">
              <a:extLst>
                <a:ext uri="{FF2B5EF4-FFF2-40B4-BE49-F238E27FC236}">
                  <a16:creationId xmlns:a16="http://schemas.microsoft.com/office/drawing/2014/main" xmlns="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9" name="Google Shape;294;p27">
                <a:extLst>
                  <a:ext uri="{FF2B5EF4-FFF2-40B4-BE49-F238E27FC236}">
                    <a16:creationId xmlns:a16="http://schemas.microsoft.com/office/drawing/2014/main" xmlns="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" name="Google Shape;295;p27">
                <a:extLst>
                  <a:ext uri="{FF2B5EF4-FFF2-40B4-BE49-F238E27FC236}">
                    <a16:creationId xmlns:a16="http://schemas.microsoft.com/office/drawing/2014/main" xmlns="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" name="Google Shape;296;p27">
                <a:extLst>
                  <a:ext uri="{FF2B5EF4-FFF2-40B4-BE49-F238E27FC236}">
                    <a16:creationId xmlns:a16="http://schemas.microsoft.com/office/drawing/2014/main" xmlns="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" name="Google Shape;297;p27">
                <a:extLst>
                  <a:ext uri="{FF2B5EF4-FFF2-40B4-BE49-F238E27FC236}">
                    <a16:creationId xmlns:a16="http://schemas.microsoft.com/office/drawing/2014/main" xmlns="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" name="Google Shape;298;p27">
                <a:extLst>
                  <a:ext uri="{FF2B5EF4-FFF2-40B4-BE49-F238E27FC236}">
                    <a16:creationId xmlns:a16="http://schemas.microsoft.com/office/drawing/2014/main" xmlns="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" name="Google Shape;299;p27">
                <a:extLst>
                  <a:ext uri="{FF2B5EF4-FFF2-40B4-BE49-F238E27FC236}">
                    <a16:creationId xmlns:a16="http://schemas.microsoft.com/office/drawing/2014/main" xmlns="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" name="Google Shape;300;p27">
                <a:extLst>
                  <a:ext uri="{FF2B5EF4-FFF2-40B4-BE49-F238E27FC236}">
                    <a16:creationId xmlns:a16="http://schemas.microsoft.com/office/drawing/2014/main" xmlns="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" name="Google Shape;301;p27">
                <a:extLst>
                  <a:ext uri="{FF2B5EF4-FFF2-40B4-BE49-F238E27FC236}">
                    <a16:creationId xmlns:a16="http://schemas.microsoft.com/office/drawing/2014/main" xmlns="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xmlns="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xmlns="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xmlns="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xmlns="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xmlns="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xmlns="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xmlns="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xmlns="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xmlns="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xmlns="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xmlns="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xmlns="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xmlns="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2" name="Group b"/>
          <p:cNvGrpSpPr/>
          <p:nvPr/>
        </p:nvGrpSpPr>
        <p:grpSpPr>
          <a:xfrm>
            <a:off x="2889873" y="3497717"/>
            <a:ext cx="6412255" cy="1116526"/>
            <a:chOff x="4948385" y="2557708"/>
            <a:chExt cx="6286631" cy="1371034"/>
          </a:xfrm>
        </p:grpSpPr>
        <p:grpSp>
          <p:nvGrpSpPr>
            <p:cNvPr id="33" name="Group 32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400" b="1" spc="100" dirty="0" smtClean="0">
                    <a:solidFill>
                      <a:srgbClr val="0070C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10 000</a:t>
                </a:r>
                <a:endParaRPr lang="zh-CN" altLang="en-US" sz="4400" b="1" spc="100" dirty="0">
                  <a:solidFill>
                    <a:srgbClr val="0070C0"/>
                  </a:solidFill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Google Shape;282;p27">
              <a:extLst>
                <a:ext uri="{FF2B5EF4-FFF2-40B4-BE49-F238E27FC236}">
                  <a16:creationId xmlns:a16="http://schemas.microsoft.com/office/drawing/2014/main" xmlns="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35" name="Google Shape;283;p27">
                <a:extLst>
                  <a:ext uri="{FF2B5EF4-FFF2-40B4-BE49-F238E27FC236}">
                    <a16:creationId xmlns:a16="http://schemas.microsoft.com/office/drawing/2014/main" xmlns="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" name="Google Shape;284;p27">
                <a:extLst>
                  <a:ext uri="{FF2B5EF4-FFF2-40B4-BE49-F238E27FC236}">
                    <a16:creationId xmlns:a16="http://schemas.microsoft.com/office/drawing/2014/main" xmlns="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" name="Google Shape;285;p27">
                <a:extLst>
                  <a:ext uri="{FF2B5EF4-FFF2-40B4-BE49-F238E27FC236}">
                    <a16:creationId xmlns:a16="http://schemas.microsoft.com/office/drawing/2014/main" xmlns="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" name="Google Shape;286;p27">
                <a:extLst>
                  <a:ext uri="{FF2B5EF4-FFF2-40B4-BE49-F238E27FC236}">
                    <a16:creationId xmlns:a16="http://schemas.microsoft.com/office/drawing/2014/main" xmlns="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" name="Google Shape;287;p27">
                <a:extLst>
                  <a:ext uri="{FF2B5EF4-FFF2-40B4-BE49-F238E27FC236}">
                    <a16:creationId xmlns:a16="http://schemas.microsoft.com/office/drawing/2014/main" xmlns="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288;p27">
                <a:extLst>
                  <a:ext uri="{FF2B5EF4-FFF2-40B4-BE49-F238E27FC236}">
                    <a16:creationId xmlns:a16="http://schemas.microsoft.com/office/drawing/2014/main" xmlns="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289;p27">
                <a:extLst>
                  <a:ext uri="{FF2B5EF4-FFF2-40B4-BE49-F238E27FC236}">
                    <a16:creationId xmlns:a16="http://schemas.microsoft.com/office/drawing/2014/main" xmlns="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290;p27">
                <a:extLst>
                  <a:ext uri="{FF2B5EF4-FFF2-40B4-BE49-F238E27FC236}">
                    <a16:creationId xmlns:a16="http://schemas.microsoft.com/office/drawing/2014/main" xmlns="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291;p27">
                <a:extLst>
                  <a:ext uri="{FF2B5EF4-FFF2-40B4-BE49-F238E27FC236}">
                    <a16:creationId xmlns:a16="http://schemas.microsoft.com/office/drawing/2014/main" xmlns="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" name="Google Shape;292;p27">
                <a:extLst>
                  <a:ext uri="{FF2B5EF4-FFF2-40B4-BE49-F238E27FC236}">
                    <a16:creationId xmlns:a16="http://schemas.microsoft.com/office/drawing/2014/main" xmlns="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47" name="Group a"/>
          <p:cNvGrpSpPr/>
          <p:nvPr/>
        </p:nvGrpSpPr>
        <p:grpSpPr>
          <a:xfrm>
            <a:off x="2957701" y="1867783"/>
            <a:ext cx="6344427" cy="1223049"/>
            <a:chOff x="4987475" y="485139"/>
            <a:chExt cx="6220132" cy="1501839"/>
          </a:xfrm>
        </p:grpSpPr>
        <p:grpSp>
          <p:nvGrpSpPr>
            <p:cNvPr id="48" name="Group 47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400" b="1" spc="100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9 000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9" name="Google Shape;438;p31">
              <a:extLst>
                <a:ext uri="{FF2B5EF4-FFF2-40B4-BE49-F238E27FC236}">
                  <a16:creationId xmlns:a16="http://schemas.microsoft.com/office/drawing/2014/main" xmlns="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50" name="Google Shape;439;p31">
                <a:extLst>
                  <a:ext uri="{FF2B5EF4-FFF2-40B4-BE49-F238E27FC236}">
                    <a16:creationId xmlns:a16="http://schemas.microsoft.com/office/drawing/2014/main" xmlns="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40;p31">
                <a:extLst>
                  <a:ext uri="{FF2B5EF4-FFF2-40B4-BE49-F238E27FC236}">
                    <a16:creationId xmlns:a16="http://schemas.microsoft.com/office/drawing/2014/main" xmlns="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41;p31">
                <a:extLst>
                  <a:ext uri="{FF2B5EF4-FFF2-40B4-BE49-F238E27FC236}">
                    <a16:creationId xmlns:a16="http://schemas.microsoft.com/office/drawing/2014/main" xmlns="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42;p31">
                <a:extLst>
                  <a:ext uri="{FF2B5EF4-FFF2-40B4-BE49-F238E27FC236}">
                    <a16:creationId xmlns:a16="http://schemas.microsoft.com/office/drawing/2014/main" xmlns="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43;p31">
                <a:extLst>
                  <a:ext uri="{FF2B5EF4-FFF2-40B4-BE49-F238E27FC236}">
                    <a16:creationId xmlns:a16="http://schemas.microsoft.com/office/drawing/2014/main" xmlns="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44;p31">
                <a:extLst>
                  <a:ext uri="{FF2B5EF4-FFF2-40B4-BE49-F238E27FC236}">
                    <a16:creationId xmlns:a16="http://schemas.microsoft.com/office/drawing/2014/main" xmlns="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45;p31">
                <a:extLst>
                  <a:ext uri="{FF2B5EF4-FFF2-40B4-BE49-F238E27FC236}">
                    <a16:creationId xmlns:a16="http://schemas.microsoft.com/office/drawing/2014/main" xmlns="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46;p31">
                <a:extLst>
                  <a:ext uri="{FF2B5EF4-FFF2-40B4-BE49-F238E27FC236}">
                    <a16:creationId xmlns:a16="http://schemas.microsoft.com/office/drawing/2014/main" xmlns="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47;p31">
                <a:extLst>
                  <a:ext uri="{FF2B5EF4-FFF2-40B4-BE49-F238E27FC236}">
                    <a16:creationId xmlns:a16="http://schemas.microsoft.com/office/drawing/2014/main" xmlns="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48;p31">
                <a:extLst>
                  <a:ext uri="{FF2B5EF4-FFF2-40B4-BE49-F238E27FC236}">
                    <a16:creationId xmlns:a16="http://schemas.microsoft.com/office/drawing/2014/main" xmlns="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49;p31">
                <a:extLst>
                  <a:ext uri="{FF2B5EF4-FFF2-40B4-BE49-F238E27FC236}">
                    <a16:creationId xmlns:a16="http://schemas.microsoft.com/office/drawing/2014/main" xmlns="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50;p31">
                <a:extLst>
                  <a:ext uri="{FF2B5EF4-FFF2-40B4-BE49-F238E27FC236}">
                    <a16:creationId xmlns:a16="http://schemas.microsoft.com/office/drawing/2014/main" xmlns="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51;p31">
                <a:extLst>
                  <a:ext uri="{FF2B5EF4-FFF2-40B4-BE49-F238E27FC236}">
                    <a16:creationId xmlns:a16="http://schemas.microsoft.com/office/drawing/2014/main" xmlns="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52;p31">
                <a:extLst>
                  <a:ext uri="{FF2B5EF4-FFF2-40B4-BE49-F238E27FC236}">
                    <a16:creationId xmlns:a16="http://schemas.microsoft.com/office/drawing/2014/main" xmlns="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53;p31">
                <a:extLst>
                  <a:ext uri="{FF2B5EF4-FFF2-40B4-BE49-F238E27FC236}">
                    <a16:creationId xmlns:a16="http://schemas.microsoft.com/office/drawing/2014/main" xmlns="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07" y="4614243"/>
            <a:ext cx="1933461" cy="1812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4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" name="Group c"/>
          <p:cNvGrpSpPr/>
          <p:nvPr/>
        </p:nvGrpSpPr>
        <p:grpSpPr>
          <a:xfrm>
            <a:off x="2336519" y="4952596"/>
            <a:ext cx="7384422" cy="1191916"/>
            <a:chOff x="4689219" y="4329461"/>
            <a:chExt cx="6803197" cy="1533492"/>
          </a:xfrm>
        </p:grpSpPr>
        <p:grpSp>
          <p:nvGrpSpPr>
            <p:cNvPr id="7" name="Group 6"/>
            <p:cNvGrpSpPr/>
            <p:nvPr/>
          </p:nvGrpSpPr>
          <p:grpSpPr>
            <a:xfrm>
              <a:off x="5726454" y="4329461"/>
              <a:ext cx="5765962" cy="1320720"/>
              <a:chOff x="1348064" y="3747211"/>
              <a:chExt cx="2421800" cy="536121"/>
            </a:xfrm>
          </p:grpSpPr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413379" y="3805177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文本框 18"/>
              <p:cNvSpPr txBox="1"/>
              <p:nvPr/>
            </p:nvSpPr>
            <p:spPr>
              <a:xfrm>
                <a:off x="1348064" y="3747211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9 900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oogle Shape;293;p27">
              <a:extLst>
                <a:ext uri="{FF2B5EF4-FFF2-40B4-BE49-F238E27FC236}">
                  <a16:creationId xmlns:a16="http://schemas.microsoft.com/office/drawing/2014/main" xmlns="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9" name="Google Shape;294;p27">
                <a:extLst>
                  <a:ext uri="{FF2B5EF4-FFF2-40B4-BE49-F238E27FC236}">
                    <a16:creationId xmlns:a16="http://schemas.microsoft.com/office/drawing/2014/main" xmlns="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" name="Google Shape;295;p27">
                <a:extLst>
                  <a:ext uri="{FF2B5EF4-FFF2-40B4-BE49-F238E27FC236}">
                    <a16:creationId xmlns:a16="http://schemas.microsoft.com/office/drawing/2014/main" xmlns="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" name="Google Shape;296;p27">
                <a:extLst>
                  <a:ext uri="{FF2B5EF4-FFF2-40B4-BE49-F238E27FC236}">
                    <a16:creationId xmlns:a16="http://schemas.microsoft.com/office/drawing/2014/main" xmlns="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" name="Google Shape;297;p27">
                <a:extLst>
                  <a:ext uri="{FF2B5EF4-FFF2-40B4-BE49-F238E27FC236}">
                    <a16:creationId xmlns:a16="http://schemas.microsoft.com/office/drawing/2014/main" xmlns="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" name="Google Shape;298;p27">
                <a:extLst>
                  <a:ext uri="{FF2B5EF4-FFF2-40B4-BE49-F238E27FC236}">
                    <a16:creationId xmlns:a16="http://schemas.microsoft.com/office/drawing/2014/main" xmlns="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" name="Google Shape;299;p27">
                <a:extLst>
                  <a:ext uri="{FF2B5EF4-FFF2-40B4-BE49-F238E27FC236}">
                    <a16:creationId xmlns:a16="http://schemas.microsoft.com/office/drawing/2014/main" xmlns="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" name="Google Shape;300;p27">
                <a:extLst>
                  <a:ext uri="{FF2B5EF4-FFF2-40B4-BE49-F238E27FC236}">
                    <a16:creationId xmlns:a16="http://schemas.microsoft.com/office/drawing/2014/main" xmlns="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" name="Google Shape;301;p27">
                <a:extLst>
                  <a:ext uri="{FF2B5EF4-FFF2-40B4-BE49-F238E27FC236}">
                    <a16:creationId xmlns:a16="http://schemas.microsoft.com/office/drawing/2014/main" xmlns="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xmlns="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xmlns="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xmlns="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xmlns="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xmlns="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xmlns="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xmlns="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xmlns="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xmlns="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xmlns="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xmlns="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xmlns="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xmlns="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2" name="Group b"/>
          <p:cNvGrpSpPr/>
          <p:nvPr/>
        </p:nvGrpSpPr>
        <p:grpSpPr>
          <a:xfrm>
            <a:off x="2795973" y="3492709"/>
            <a:ext cx="6924968" cy="1065642"/>
            <a:chOff x="4948385" y="2557708"/>
            <a:chExt cx="6286631" cy="1371034"/>
          </a:xfrm>
        </p:grpSpPr>
        <p:grpSp>
          <p:nvGrpSpPr>
            <p:cNvPr id="33" name="Group 32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400" b="1" spc="100" dirty="0" smtClean="0">
                    <a:solidFill>
                      <a:srgbClr val="00B05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10 000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Google Shape;282;p27">
              <a:extLst>
                <a:ext uri="{FF2B5EF4-FFF2-40B4-BE49-F238E27FC236}">
                  <a16:creationId xmlns:a16="http://schemas.microsoft.com/office/drawing/2014/main" xmlns="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35" name="Google Shape;283;p27">
                <a:extLst>
                  <a:ext uri="{FF2B5EF4-FFF2-40B4-BE49-F238E27FC236}">
                    <a16:creationId xmlns:a16="http://schemas.microsoft.com/office/drawing/2014/main" xmlns="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" name="Google Shape;284;p27">
                <a:extLst>
                  <a:ext uri="{FF2B5EF4-FFF2-40B4-BE49-F238E27FC236}">
                    <a16:creationId xmlns:a16="http://schemas.microsoft.com/office/drawing/2014/main" xmlns="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" name="Google Shape;285;p27">
                <a:extLst>
                  <a:ext uri="{FF2B5EF4-FFF2-40B4-BE49-F238E27FC236}">
                    <a16:creationId xmlns:a16="http://schemas.microsoft.com/office/drawing/2014/main" xmlns="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" name="Google Shape;286;p27">
                <a:extLst>
                  <a:ext uri="{FF2B5EF4-FFF2-40B4-BE49-F238E27FC236}">
                    <a16:creationId xmlns:a16="http://schemas.microsoft.com/office/drawing/2014/main" xmlns="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" name="Google Shape;287;p27">
                <a:extLst>
                  <a:ext uri="{FF2B5EF4-FFF2-40B4-BE49-F238E27FC236}">
                    <a16:creationId xmlns:a16="http://schemas.microsoft.com/office/drawing/2014/main" xmlns="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288;p27">
                <a:extLst>
                  <a:ext uri="{FF2B5EF4-FFF2-40B4-BE49-F238E27FC236}">
                    <a16:creationId xmlns:a16="http://schemas.microsoft.com/office/drawing/2014/main" xmlns="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289;p27">
                <a:extLst>
                  <a:ext uri="{FF2B5EF4-FFF2-40B4-BE49-F238E27FC236}">
                    <a16:creationId xmlns:a16="http://schemas.microsoft.com/office/drawing/2014/main" xmlns="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290;p27">
                <a:extLst>
                  <a:ext uri="{FF2B5EF4-FFF2-40B4-BE49-F238E27FC236}">
                    <a16:creationId xmlns:a16="http://schemas.microsoft.com/office/drawing/2014/main" xmlns="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291;p27">
                <a:extLst>
                  <a:ext uri="{FF2B5EF4-FFF2-40B4-BE49-F238E27FC236}">
                    <a16:creationId xmlns:a16="http://schemas.microsoft.com/office/drawing/2014/main" xmlns="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" name="Google Shape;292;p27">
                <a:extLst>
                  <a:ext uri="{FF2B5EF4-FFF2-40B4-BE49-F238E27FC236}">
                    <a16:creationId xmlns:a16="http://schemas.microsoft.com/office/drawing/2014/main" xmlns="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47" name="Group a"/>
          <p:cNvGrpSpPr/>
          <p:nvPr/>
        </p:nvGrpSpPr>
        <p:grpSpPr>
          <a:xfrm>
            <a:off x="2795973" y="1931391"/>
            <a:ext cx="6819790" cy="1167312"/>
            <a:chOff x="4987475" y="485139"/>
            <a:chExt cx="6220132" cy="1501839"/>
          </a:xfrm>
        </p:grpSpPr>
        <p:grpSp>
          <p:nvGrpSpPr>
            <p:cNvPr id="48" name="Group 47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400" b="1" spc="100" noProof="0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9 000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9" name="Google Shape;438;p31">
              <a:extLst>
                <a:ext uri="{FF2B5EF4-FFF2-40B4-BE49-F238E27FC236}">
                  <a16:creationId xmlns:a16="http://schemas.microsoft.com/office/drawing/2014/main" xmlns="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50" name="Google Shape;439;p31">
                <a:extLst>
                  <a:ext uri="{FF2B5EF4-FFF2-40B4-BE49-F238E27FC236}">
                    <a16:creationId xmlns:a16="http://schemas.microsoft.com/office/drawing/2014/main" xmlns="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40;p31">
                <a:extLst>
                  <a:ext uri="{FF2B5EF4-FFF2-40B4-BE49-F238E27FC236}">
                    <a16:creationId xmlns:a16="http://schemas.microsoft.com/office/drawing/2014/main" xmlns="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41;p31">
                <a:extLst>
                  <a:ext uri="{FF2B5EF4-FFF2-40B4-BE49-F238E27FC236}">
                    <a16:creationId xmlns:a16="http://schemas.microsoft.com/office/drawing/2014/main" xmlns="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42;p31">
                <a:extLst>
                  <a:ext uri="{FF2B5EF4-FFF2-40B4-BE49-F238E27FC236}">
                    <a16:creationId xmlns:a16="http://schemas.microsoft.com/office/drawing/2014/main" xmlns="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43;p31">
                <a:extLst>
                  <a:ext uri="{FF2B5EF4-FFF2-40B4-BE49-F238E27FC236}">
                    <a16:creationId xmlns:a16="http://schemas.microsoft.com/office/drawing/2014/main" xmlns="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44;p31">
                <a:extLst>
                  <a:ext uri="{FF2B5EF4-FFF2-40B4-BE49-F238E27FC236}">
                    <a16:creationId xmlns:a16="http://schemas.microsoft.com/office/drawing/2014/main" xmlns="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45;p31">
                <a:extLst>
                  <a:ext uri="{FF2B5EF4-FFF2-40B4-BE49-F238E27FC236}">
                    <a16:creationId xmlns:a16="http://schemas.microsoft.com/office/drawing/2014/main" xmlns="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46;p31">
                <a:extLst>
                  <a:ext uri="{FF2B5EF4-FFF2-40B4-BE49-F238E27FC236}">
                    <a16:creationId xmlns:a16="http://schemas.microsoft.com/office/drawing/2014/main" xmlns="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47;p31">
                <a:extLst>
                  <a:ext uri="{FF2B5EF4-FFF2-40B4-BE49-F238E27FC236}">
                    <a16:creationId xmlns:a16="http://schemas.microsoft.com/office/drawing/2014/main" xmlns="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48;p31">
                <a:extLst>
                  <a:ext uri="{FF2B5EF4-FFF2-40B4-BE49-F238E27FC236}">
                    <a16:creationId xmlns:a16="http://schemas.microsoft.com/office/drawing/2014/main" xmlns="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49;p31">
                <a:extLst>
                  <a:ext uri="{FF2B5EF4-FFF2-40B4-BE49-F238E27FC236}">
                    <a16:creationId xmlns:a16="http://schemas.microsoft.com/office/drawing/2014/main" xmlns="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50;p31">
                <a:extLst>
                  <a:ext uri="{FF2B5EF4-FFF2-40B4-BE49-F238E27FC236}">
                    <a16:creationId xmlns:a16="http://schemas.microsoft.com/office/drawing/2014/main" xmlns="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51;p31">
                <a:extLst>
                  <a:ext uri="{FF2B5EF4-FFF2-40B4-BE49-F238E27FC236}">
                    <a16:creationId xmlns:a16="http://schemas.microsoft.com/office/drawing/2014/main" xmlns="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52;p31">
                <a:extLst>
                  <a:ext uri="{FF2B5EF4-FFF2-40B4-BE49-F238E27FC236}">
                    <a16:creationId xmlns:a16="http://schemas.microsoft.com/office/drawing/2014/main" xmlns="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53;p31">
                <a:extLst>
                  <a:ext uri="{FF2B5EF4-FFF2-40B4-BE49-F238E27FC236}">
                    <a16:creationId xmlns:a16="http://schemas.microsoft.com/office/drawing/2014/main" xmlns="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50" y="3127262"/>
            <a:ext cx="1752446" cy="1642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  <p:sp>
        <p:nvSpPr>
          <p:cNvPr id="70" name="文本框 30">
            <a:extLst>
              <a:ext uri="{FF2B5EF4-FFF2-40B4-BE49-F238E27FC236}">
                <a16:creationId xmlns:a16="http://schemas.microsoft.com/office/drawing/2014/main" xmlns="" id="{A215FC9E-0B05-FA75-DA6E-5BB33EF4E51C}"/>
              </a:ext>
            </a:extLst>
          </p:cNvPr>
          <p:cNvSpPr txBox="1"/>
          <p:nvPr/>
        </p:nvSpPr>
        <p:spPr>
          <a:xfrm>
            <a:off x="1019044" y="725990"/>
            <a:ext cx="10167116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9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lvl="0" algn="ctr">
              <a:buNone/>
              <a:defRPr/>
            </a:pP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9 805 </a:t>
            </a:r>
            <a:r>
              <a:rPr lang="en-US" altLang="zh-CN" sz="4400" b="1" kern="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ta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8124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4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0">
            <a:extLst>
              <a:ext uri="{FF2B5EF4-FFF2-40B4-BE49-F238E27FC236}">
                <a16:creationId xmlns:a16="http://schemas.microsoft.com/office/drawing/2014/main" xmlns="" id="{A215FC9E-0B05-FA75-DA6E-5BB33EF4E51C}"/>
              </a:ext>
            </a:extLst>
          </p:cNvPr>
          <p:cNvSpPr txBox="1"/>
          <p:nvPr/>
        </p:nvSpPr>
        <p:spPr>
          <a:xfrm>
            <a:off x="497840" y="609587"/>
            <a:ext cx="11196320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7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lvl="0" algn="ctr">
              <a:buNone/>
              <a:defRPr/>
            </a:pP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82 134 </a:t>
            </a:r>
            <a:r>
              <a:rPr lang="en-US" altLang="zh-CN" sz="4400" b="1" kern="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chục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ta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</a:p>
        </p:txBody>
      </p:sp>
      <p:pic>
        <p:nvPicPr>
          <p:cNvPr id="5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" name="Group c"/>
          <p:cNvGrpSpPr/>
          <p:nvPr/>
        </p:nvGrpSpPr>
        <p:grpSpPr>
          <a:xfrm>
            <a:off x="2526195" y="5018896"/>
            <a:ext cx="6744943" cy="1157544"/>
            <a:chOff x="4689219" y="4328604"/>
            <a:chExt cx="6612802" cy="1534349"/>
          </a:xfrm>
        </p:grpSpPr>
        <p:grpSp>
          <p:nvGrpSpPr>
            <p:cNvPr id="7" name="Group 6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400" b="1" spc="100" dirty="0" smtClean="0">
                    <a:solidFill>
                      <a:srgbClr val="00B05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80 000</a:t>
                </a:r>
                <a:endParaRPr lang="zh-CN" altLang="en-US" sz="4400" b="1" spc="100" dirty="0">
                  <a:solidFill>
                    <a:srgbClr val="00B050"/>
                  </a:solidFill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oogle Shape;293;p27">
              <a:extLst>
                <a:ext uri="{FF2B5EF4-FFF2-40B4-BE49-F238E27FC236}">
                  <a16:creationId xmlns:a16="http://schemas.microsoft.com/office/drawing/2014/main" xmlns="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9" name="Google Shape;294;p27">
                <a:extLst>
                  <a:ext uri="{FF2B5EF4-FFF2-40B4-BE49-F238E27FC236}">
                    <a16:creationId xmlns:a16="http://schemas.microsoft.com/office/drawing/2014/main" xmlns="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" name="Google Shape;295;p27">
                <a:extLst>
                  <a:ext uri="{FF2B5EF4-FFF2-40B4-BE49-F238E27FC236}">
                    <a16:creationId xmlns:a16="http://schemas.microsoft.com/office/drawing/2014/main" xmlns="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" name="Google Shape;296;p27">
                <a:extLst>
                  <a:ext uri="{FF2B5EF4-FFF2-40B4-BE49-F238E27FC236}">
                    <a16:creationId xmlns:a16="http://schemas.microsoft.com/office/drawing/2014/main" xmlns="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" name="Google Shape;297;p27">
                <a:extLst>
                  <a:ext uri="{FF2B5EF4-FFF2-40B4-BE49-F238E27FC236}">
                    <a16:creationId xmlns:a16="http://schemas.microsoft.com/office/drawing/2014/main" xmlns="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" name="Google Shape;298;p27">
                <a:extLst>
                  <a:ext uri="{FF2B5EF4-FFF2-40B4-BE49-F238E27FC236}">
                    <a16:creationId xmlns:a16="http://schemas.microsoft.com/office/drawing/2014/main" xmlns="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" name="Google Shape;299;p27">
                <a:extLst>
                  <a:ext uri="{FF2B5EF4-FFF2-40B4-BE49-F238E27FC236}">
                    <a16:creationId xmlns:a16="http://schemas.microsoft.com/office/drawing/2014/main" xmlns="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" name="Google Shape;300;p27">
                <a:extLst>
                  <a:ext uri="{FF2B5EF4-FFF2-40B4-BE49-F238E27FC236}">
                    <a16:creationId xmlns:a16="http://schemas.microsoft.com/office/drawing/2014/main" xmlns="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" name="Google Shape;301;p27">
                <a:extLst>
                  <a:ext uri="{FF2B5EF4-FFF2-40B4-BE49-F238E27FC236}">
                    <a16:creationId xmlns:a16="http://schemas.microsoft.com/office/drawing/2014/main" xmlns="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xmlns="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xmlns="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xmlns="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xmlns="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xmlns="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xmlns="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xmlns="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xmlns="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xmlns="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xmlns="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xmlns="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xmlns="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xmlns="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2" name="Group b"/>
          <p:cNvGrpSpPr/>
          <p:nvPr/>
        </p:nvGrpSpPr>
        <p:grpSpPr>
          <a:xfrm>
            <a:off x="2788273" y="3446917"/>
            <a:ext cx="6412255" cy="1116526"/>
            <a:chOff x="4948385" y="2557708"/>
            <a:chExt cx="6286631" cy="1371034"/>
          </a:xfrm>
        </p:grpSpPr>
        <p:grpSp>
          <p:nvGrpSpPr>
            <p:cNvPr id="33" name="Group 32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400" b="1" spc="100" dirty="0" smtClean="0">
                    <a:solidFill>
                      <a:srgbClr val="0070C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83 000</a:t>
                </a:r>
                <a:endParaRPr lang="zh-CN" altLang="en-US" sz="4400" b="1" spc="100" dirty="0">
                  <a:solidFill>
                    <a:srgbClr val="0070C0"/>
                  </a:solidFill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Google Shape;282;p27">
              <a:extLst>
                <a:ext uri="{FF2B5EF4-FFF2-40B4-BE49-F238E27FC236}">
                  <a16:creationId xmlns:a16="http://schemas.microsoft.com/office/drawing/2014/main" xmlns="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35" name="Google Shape;283;p27">
                <a:extLst>
                  <a:ext uri="{FF2B5EF4-FFF2-40B4-BE49-F238E27FC236}">
                    <a16:creationId xmlns:a16="http://schemas.microsoft.com/office/drawing/2014/main" xmlns="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" name="Google Shape;284;p27">
                <a:extLst>
                  <a:ext uri="{FF2B5EF4-FFF2-40B4-BE49-F238E27FC236}">
                    <a16:creationId xmlns:a16="http://schemas.microsoft.com/office/drawing/2014/main" xmlns="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" name="Google Shape;285;p27">
                <a:extLst>
                  <a:ext uri="{FF2B5EF4-FFF2-40B4-BE49-F238E27FC236}">
                    <a16:creationId xmlns:a16="http://schemas.microsoft.com/office/drawing/2014/main" xmlns="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" name="Google Shape;286;p27">
                <a:extLst>
                  <a:ext uri="{FF2B5EF4-FFF2-40B4-BE49-F238E27FC236}">
                    <a16:creationId xmlns:a16="http://schemas.microsoft.com/office/drawing/2014/main" xmlns="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" name="Google Shape;287;p27">
                <a:extLst>
                  <a:ext uri="{FF2B5EF4-FFF2-40B4-BE49-F238E27FC236}">
                    <a16:creationId xmlns:a16="http://schemas.microsoft.com/office/drawing/2014/main" xmlns="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288;p27">
                <a:extLst>
                  <a:ext uri="{FF2B5EF4-FFF2-40B4-BE49-F238E27FC236}">
                    <a16:creationId xmlns:a16="http://schemas.microsoft.com/office/drawing/2014/main" xmlns="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289;p27">
                <a:extLst>
                  <a:ext uri="{FF2B5EF4-FFF2-40B4-BE49-F238E27FC236}">
                    <a16:creationId xmlns:a16="http://schemas.microsoft.com/office/drawing/2014/main" xmlns="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290;p27">
                <a:extLst>
                  <a:ext uri="{FF2B5EF4-FFF2-40B4-BE49-F238E27FC236}">
                    <a16:creationId xmlns:a16="http://schemas.microsoft.com/office/drawing/2014/main" xmlns="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291;p27">
                <a:extLst>
                  <a:ext uri="{FF2B5EF4-FFF2-40B4-BE49-F238E27FC236}">
                    <a16:creationId xmlns:a16="http://schemas.microsoft.com/office/drawing/2014/main" xmlns="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" name="Google Shape;292;p27">
                <a:extLst>
                  <a:ext uri="{FF2B5EF4-FFF2-40B4-BE49-F238E27FC236}">
                    <a16:creationId xmlns:a16="http://schemas.microsoft.com/office/drawing/2014/main" xmlns="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47" name="Group a"/>
          <p:cNvGrpSpPr/>
          <p:nvPr/>
        </p:nvGrpSpPr>
        <p:grpSpPr>
          <a:xfrm>
            <a:off x="2856101" y="1816983"/>
            <a:ext cx="6344427" cy="1223049"/>
            <a:chOff x="4987475" y="485139"/>
            <a:chExt cx="6220132" cy="1501839"/>
          </a:xfrm>
        </p:grpSpPr>
        <p:grpSp>
          <p:nvGrpSpPr>
            <p:cNvPr id="48" name="Group 47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400" b="1" spc="100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9 000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9" name="Google Shape;438;p31">
              <a:extLst>
                <a:ext uri="{FF2B5EF4-FFF2-40B4-BE49-F238E27FC236}">
                  <a16:creationId xmlns:a16="http://schemas.microsoft.com/office/drawing/2014/main" xmlns="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50" name="Google Shape;439;p31">
                <a:extLst>
                  <a:ext uri="{FF2B5EF4-FFF2-40B4-BE49-F238E27FC236}">
                    <a16:creationId xmlns:a16="http://schemas.microsoft.com/office/drawing/2014/main" xmlns="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40;p31">
                <a:extLst>
                  <a:ext uri="{FF2B5EF4-FFF2-40B4-BE49-F238E27FC236}">
                    <a16:creationId xmlns:a16="http://schemas.microsoft.com/office/drawing/2014/main" xmlns="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41;p31">
                <a:extLst>
                  <a:ext uri="{FF2B5EF4-FFF2-40B4-BE49-F238E27FC236}">
                    <a16:creationId xmlns:a16="http://schemas.microsoft.com/office/drawing/2014/main" xmlns="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42;p31">
                <a:extLst>
                  <a:ext uri="{FF2B5EF4-FFF2-40B4-BE49-F238E27FC236}">
                    <a16:creationId xmlns:a16="http://schemas.microsoft.com/office/drawing/2014/main" xmlns="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43;p31">
                <a:extLst>
                  <a:ext uri="{FF2B5EF4-FFF2-40B4-BE49-F238E27FC236}">
                    <a16:creationId xmlns:a16="http://schemas.microsoft.com/office/drawing/2014/main" xmlns="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44;p31">
                <a:extLst>
                  <a:ext uri="{FF2B5EF4-FFF2-40B4-BE49-F238E27FC236}">
                    <a16:creationId xmlns:a16="http://schemas.microsoft.com/office/drawing/2014/main" xmlns="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45;p31">
                <a:extLst>
                  <a:ext uri="{FF2B5EF4-FFF2-40B4-BE49-F238E27FC236}">
                    <a16:creationId xmlns:a16="http://schemas.microsoft.com/office/drawing/2014/main" xmlns="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46;p31">
                <a:extLst>
                  <a:ext uri="{FF2B5EF4-FFF2-40B4-BE49-F238E27FC236}">
                    <a16:creationId xmlns:a16="http://schemas.microsoft.com/office/drawing/2014/main" xmlns="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47;p31">
                <a:extLst>
                  <a:ext uri="{FF2B5EF4-FFF2-40B4-BE49-F238E27FC236}">
                    <a16:creationId xmlns:a16="http://schemas.microsoft.com/office/drawing/2014/main" xmlns="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48;p31">
                <a:extLst>
                  <a:ext uri="{FF2B5EF4-FFF2-40B4-BE49-F238E27FC236}">
                    <a16:creationId xmlns:a16="http://schemas.microsoft.com/office/drawing/2014/main" xmlns="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49;p31">
                <a:extLst>
                  <a:ext uri="{FF2B5EF4-FFF2-40B4-BE49-F238E27FC236}">
                    <a16:creationId xmlns:a16="http://schemas.microsoft.com/office/drawing/2014/main" xmlns="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50;p31">
                <a:extLst>
                  <a:ext uri="{FF2B5EF4-FFF2-40B4-BE49-F238E27FC236}">
                    <a16:creationId xmlns:a16="http://schemas.microsoft.com/office/drawing/2014/main" xmlns="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51;p31">
                <a:extLst>
                  <a:ext uri="{FF2B5EF4-FFF2-40B4-BE49-F238E27FC236}">
                    <a16:creationId xmlns:a16="http://schemas.microsoft.com/office/drawing/2014/main" xmlns="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52;p31">
                <a:extLst>
                  <a:ext uri="{FF2B5EF4-FFF2-40B4-BE49-F238E27FC236}">
                    <a16:creationId xmlns:a16="http://schemas.microsoft.com/office/drawing/2014/main" xmlns="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53;p31">
                <a:extLst>
                  <a:ext uri="{FF2B5EF4-FFF2-40B4-BE49-F238E27FC236}">
                    <a16:creationId xmlns:a16="http://schemas.microsoft.com/office/drawing/2014/main" xmlns="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07" y="4563443"/>
            <a:ext cx="1933461" cy="1812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4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30">
            <a:extLst>
              <a:ext uri="{FF2B5EF4-FFF2-40B4-BE49-F238E27FC236}">
                <a16:creationId xmlns:a16="http://schemas.microsoft.com/office/drawing/2014/main" xmlns="" id="{A215FC9E-0B05-FA75-DA6E-5BB33EF4E51C}"/>
              </a:ext>
            </a:extLst>
          </p:cNvPr>
          <p:cNvSpPr txBox="1"/>
          <p:nvPr/>
        </p:nvSpPr>
        <p:spPr>
          <a:xfrm>
            <a:off x="589280" y="699103"/>
            <a:ext cx="10932160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rgbClr val="FFC000">
                <a:lumMod val="75000"/>
              </a:srgb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7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55 712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chục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ta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思源宋体 CN" panose="02020400000000000000" pitchFamily="18" charset="-122"/>
            </a:endParaRPr>
          </a:p>
        </p:txBody>
      </p:sp>
      <p:pic>
        <p:nvPicPr>
          <p:cNvPr id="68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9" name="Group c"/>
          <p:cNvGrpSpPr/>
          <p:nvPr/>
        </p:nvGrpSpPr>
        <p:grpSpPr>
          <a:xfrm>
            <a:off x="2676002" y="4921770"/>
            <a:ext cx="6744943" cy="1249525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93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50 000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1" name="Google Shape;293;p27">
              <a:extLst>
                <a:ext uri="{FF2B5EF4-FFF2-40B4-BE49-F238E27FC236}">
                  <a16:creationId xmlns:a16="http://schemas.microsoft.com/office/drawing/2014/main" xmlns="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72" name="Google Shape;294;p27">
                <a:extLst>
                  <a:ext uri="{FF2B5EF4-FFF2-40B4-BE49-F238E27FC236}">
                    <a16:creationId xmlns:a16="http://schemas.microsoft.com/office/drawing/2014/main" xmlns="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3" name="Google Shape;295;p27">
                <a:extLst>
                  <a:ext uri="{FF2B5EF4-FFF2-40B4-BE49-F238E27FC236}">
                    <a16:creationId xmlns:a16="http://schemas.microsoft.com/office/drawing/2014/main" xmlns="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296;p27">
                <a:extLst>
                  <a:ext uri="{FF2B5EF4-FFF2-40B4-BE49-F238E27FC236}">
                    <a16:creationId xmlns:a16="http://schemas.microsoft.com/office/drawing/2014/main" xmlns="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297;p27">
                <a:extLst>
                  <a:ext uri="{FF2B5EF4-FFF2-40B4-BE49-F238E27FC236}">
                    <a16:creationId xmlns:a16="http://schemas.microsoft.com/office/drawing/2014/main" xmlns="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298;p27">
                <a:extLst>
                  <a:ext uri="{FF2B5EF4-FFF2-40B4-BE49-F238E27FC236}">
                    <a16:creationId xmlns:a16="http://schemas.microsoft.com/office/drawing/2014/main" xmlns="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299;p27">
                <a:extLst>
                  <a:ext uri="{FF2B5EF4-FFF2-40B4-BE49-F238E27FC236}">
                    <a16:creationId xmlns:a16="http://schemas.microsoft.com/office/drawing/2014/main" xmlns="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300;p27">
                <a:extLst>
                  <a:ext uri="{FF2B5EF4-FFF2-40B4-BE49-F238E27FC236}">
                    <a16:creationId xmlns:a16="http://schemas.microsoft.com/office/drawing/2014/main" xmlns="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301;p27">
                <a:extLst>
                  <a:ext uri="{FF2B5EF4-FFF2-40B4-BE49-F238E27FC236}">
                    <a16:creationId xmlns:a16="http://schemas.microsoft.com/office/drawing/2014/main" xmlns="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302;p27">
                <a:extLst>
                  <a:ext uri="{FF2B5EF4-FFF2-40B4-BE49-F238E27FC236}">
                    <a16:creationId xmlns:a16="http://schemas.microsoft.com/office/drawing/2014/main" xmlns="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303;p27">
                <a:extLst>
                  <a:ext uri="{FF2B5EF4-FFF2-40B4-BE49-F238E27FC236}">
                    <a16:creationId xmlns:a16="http://schemas.microsoft.com/office/drawing/2014/main" xmlns="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304;p27">
                <a:extLst>
                  <a:ext uri="{FF2B5EF4-FFF2-40B4-BE49-F238E27FC236}">
                    <a16:creationId xmlns:a16="http://schemas.microsoft.com/office/drawing/2014/main" xmlns="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305;p27">
                <a:extLst>
                  <a:ext uri="{FF2B5EF4-FFF2-40B4-BE49-F238E27FC236}">
                    <a16:creationId xmlns:a16="http://schemas.microsoft.com/office/drawing/2014/main" xmlns="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306;p27">
                <a:extLst>
                  <a:ext uri="{FF2B5EF4-FFF2-40B4-BE49-F238E27FC236}">
                    <a16:creationId xmlns:a16="http://schemas.microsoft.com/office/drawing/2014/main" xmlns="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307;p27">
                <a:extLst>
                  <a:ext uri="{FF2B5EF4-FFF2-40B4-BE49-F238E27FC236}">
                    <a16:creationId xmlns:a16="http://schemas.microsoft.com/office/drawing/2014/main" xmlns="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308;p27">
                <a:extLst>
                  <a:ext uri="{FF2B5EF4-FFF2-40B4-BE49-F238E27FC236}">
                    <a16:creationId xmlns:a16="http://schemas.microsoft.com/office/drawing/2014/main" xmlns="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309;p27">
                <a:extLst>
                  <a:ext uri="{FF2B5EF4-FFF2-40B4-BE49-F238E27FC236}">
                    <a16:creationId xmlns:a16="http://schemas.microsoft.com/office/drawing/2014/main" xmlns="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310;p27">
                <a:extLst>
                  <a:ext uri="{FF2B5EF4-FFF2-40B4-BE49-F238E27FC236}">
                    <a16:creationId xmlns:a16="http://schemas.microsoft.com/office/drawing/2014/main" xmlns="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311;p27">
                <a:extLst>
                  <a:ext uri="{FF2B5EF4-FFF2-40B4-BE49-F238E27FC236}">
                    <a16:creationId xmlns:a16="http://schemas.microsoft.com/office/drawing/2014/main" xmlns="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312;p27">
                <a:extLst>
                  <a:ext uri="{FF2B5EF4-FFF2-40B4-BE49-F238E27FC236}">
                    <a16:creationId xmlns:a16="http://schemas.microsoft.com/office/drawing/2014/main" xmlns="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313;p27">
                <a:extLst>
                  <a:ext uri="{FF2B5EF4-FFF2-40B4-BE49-F238E27FC236}">
                    <a16:creationId xmlns:a16="http://schemas.microsoft.com/office/drawing/2014/main" xmlns="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314;p27">
                <a:extLst>
                  <a:ext uri="{FF2B5EF4-FFF2-40B4-BE49-F238E27FC236}">
                    <a16:creationId xmlns:a16="http://schemas.microsoft.com/office/drawing/2014/main" xmlns="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95" name="Group b"/>
          <p:cNvGrpSpPr/>
          <p:nvPr/>
        </p:nvGrpSpPr>
        <p:grpSpPr>
          <a:xfrm>
            <a:off x="3080411" y="3405449"/>
            <a:ext cx="6412255" cy="1116526"/>
            <a:chOff x="4948385" y="2557708"/>
            <a:chExt cx="6286631" cy="1371034"/>
          </a:xfrm>
        </p:grpSpPr>
        <p:grpSp>
          <p:nvGrpSpPr>
            <p:cNvPr id="96" name="Group 95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108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55 000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7" name="Google Shape;282;p27">
              <a:extLst>
                <a:ext uri="{FF2B5EF4-FFF2-40B4-BE49-F238E27FC236}">
                  <a16:creationId xmlns:a16="http://schemas.microsoft.com/office/drawing/2014/main" xmlns="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98" name="Google Shape;283;p27">
                <a:extLst>
                  <a:ext uri="{FF2B5EF4-FFF2-40B4-BE49-F238E27FC236}">
                    <a16:creationId xmlns:a16="http://schemas.microsoft.com/office/drawing/2014/main" xmlns="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284;p27">
                <a:extLst>
                  <a:ext uri="{FF2B5EF4-FFF2-40B4-BE49-F238E27FC236}">
                    <a16:creationId xmlns:a16="http://schemas.microsoft.com/office/drawing/2014/main" xmlns="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285;p27">
                <a:extLst>
                  <a:ext uri="{FF2B5EF4-FFF2-40B4-BE49-F238E27FC236}">
                    <a16:creationId xmlns:a16="http://schemas.microsoft.com/office/drawing/2014/main" xmlns="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286;p27">
                <a:extLst>
                  <a:ext uri="{FF2B5EF4-FFF2-40B4-BE49-F238E27FC236}">
                    <a16:creationId xmlns:a16="http://schemas.microsoft.com/office/drawing/2014/main" xmlns="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287;p27">
                <a:extLst>
                  <a:ext uri="{FF2B5EF4-FFF2-40B4-BE49-F238E27FC236}">
                    <a16:creationId xmlns:a16="http://schemas.microsoft.com/office/drawing/2014/main" xmlns="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288;p27">
                <a:extLst>
                  <a:ext uri="{FF2B5EF4-FFF2-40B4-BE49-F238E27FC236}">
                    <a16:creationId xmlns:a16="http://schemas.microsoft.com/office/drawing/2014/main" xmlns="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289;p27">
                <a:extLst>
                  <a:ext uri="{FF2B5EF4-FFF2-40B4-BE49-F238E27FC236}">
                    <a16:creationId xmlns:a16="http://schemas.microsoft.com/office/drawing/2014/main" xmlns="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290;p27">
                <a:extLst>
                  <a:ext uri="{FF2B5EF4-FFF2-40B4-BE49-F238E27FC236}">
                    <a16:creationId xmlns:a16="http://schemas.microsoft.com/office/drawing/2014/main" xmlns="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291;p27">
                <a:extLst>
                  <a:ext uri="{FF2B5EF4-FFF2-40B4-BE49-F238E27FC236}">
                    <a16:creationId xmlns:a16="http://schemas.microsoft.com/office/drawing/2014/main" xmlns="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292;p27">
                <a:extLst>
                  <a:ext uri="{FF2B5EF4-FFF2-40B4-BE49-F238E27FC236}">
                    <a16:creationId xmlns:a16="http://schemas.microsoft.com/office/drawing/2014/main" xmlns="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10" name="Group a"/>
          <p:cNvGrpSpPr/>
          <p:nvPr/>
        </p:nvGrpSpPr>
        <p:grpSpPr>
          <a:xfrm>
            <a:off x="3091951" y="1812361"/>
            <a:ext cx="6344427" cy="1223049"/>
            <a:chOff x="4987475" y="485139"/>
            <a:chExt cx="6220132" cy="1501839"/>
          </a:xfrm>
        </p:grpSpPr>
        <p:grpSp>
          <p:nvGrpSpPr>
            <p:cNvPr id="111" name="Group 110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128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60 000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2" name="Google Shape;438;p31">
              <a:extLst>
                <a:ext uri="{FF2B5EF4-FFF2-40B4-BE49-F238E27FC236}">
                  <a16:creationId xmlns:a16="http://schemas.microsoft.com/office/drawing/2014/main" xmlns="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113" name="Google Shape;439;p31">
                <a:extLst>
                  <a:ext uri="{FF2B5EF4-FFF2-40B4-BE49-F238E27FC236}">
                    <a16:creationId xmlns:a16="http://schemas.microsoft.com/office/drawing/2014/main" xmlns="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40;p31">
                <a:extLst>
                  <a:ext uri="{FF2B5EF4-FFF2-40B4-BE49-F238E27FC236}">
                    <a16:creationId xmlns:a16="http://schemas.microsoft.com/office/drawing/2014/main" xmlns="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41;p31">
                <a:extLst>
                  <a:ext uri="{FF2B5EF4-FFF2-40B4-BE49-F238E27FC236}">
                    <a16:creationId xmlns:a16="http://schemas.microsoft.com/office/drawing/2014/main" xmlns="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42;p31">
                <a:extLst>
                  <a:ext uri="{FF2B5EF4-FFF2-40B4-BE49-F238E27FC236}">
                    <a16:creationId xmlns:a16="http://schemas.microsoft.com/office/drawing/2014/main" xmlns="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43;p31">
                <a:extLst>
                  <a:ext uri="{FF2B5EF4-FFF2-40B4-BE49-F238E27FC236}">
                    <a16:creationId xmlns:a16="http://schemas.microsoft.com/office/drawing/2014/main" xmlns="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44;p31">
                <a:extLst>
                  <a:ext uri="{FF2B5EF4-FFF2-40B4-BE49-F238E27FC236}">
                    <a16:creationId xmlns:a16="http://schemas.microsoft.com/office/drawing/2014/main" xmlns="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45;p31">
                <a:extLst>
                  <a:ext uri="{FF2B5EF4-FFF2-40B4-BE49-F238E27FC236}">
                    <a16:creationId xmlns:a16="http://schemas.microsoft.com/office/drawing/2014/main" xmlns="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46;p31">
                <a:extLst>
                  <a:ext uri="{FF2B5EF4-FFF2-40B4-BE49-F238E27FC236}">
                    <a16:creationId xmlns:a16="http://schemas.microsoft.com/office/drawing/2014/main" xmlns="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47;p31">
                <a:extLst>
                  <a:ext uri="{FF2B5EF4-FFF2-40B4-BE49-F238E27FC236}">
                    <a16:creationId xmlns:a16="http://schemas.microsoft.com/office/drawing/2014/main" xmlns="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48;p31">
                <a:extLst>
                  <a:ext uri="{FF2B5EF4-FFF2-40B4-BE49-F238E27FC236}">
                    <a16:creationId xmlns:a16="http://schemas.microsoft.com/office/drawing/2014/main" xmlns="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49;p31">
                <a:extLst>
                  <a:ext uri="{FF2B5EF4-FFF2-40B4-BE49-F238E27FC236}">
                    <a16:creationId xmlns:a16="http://schemas.microsoft.com/office/drawing/2014/main" xmlns="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50;p31">
                <a:extLst>
                  <a:ext uri="{FF2B5EF4-FFF2-40B4-BE49-F238E27FC236}">
                    <a16:creationId xmlns:a16="http://schemas.microsoft.com/office/drawing/2014/main" xmlns="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51;p31">
                <a:extLst>
                  <a:ext uri="{FF2B5EF4-FFF2-40B4-BE49-F238E27FC236}">
                    <a16:creationId xmlns:a16="http://schemas.microsoft.com/office/drawing/2014/main" xmlns="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52;p31">
                <a:extLst>
                  <a:ext uri="{FF2B5EF4-FFF2-40B4-BE49-F238E27FC236}">
                    <a16:creationId xmlns:a16="http://schemas.microsoft.com/office/drawing/2014/main" xmlns="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53;p31">
                <a:extLst>
                  <a:ext uri="{FF2B5EF4-FFF2-40B4-BE49-F238E27FC236}">
                    <a16:creationId xmlns:a16="http://schemas.microsoft.com/office/drawing/2014/main" xmlns="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02" y="1637281"/>
            <a:ext cx="1752446" cy="1642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1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9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47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48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"/>
                </p:tgtEl>
              </p:cMediaNode>
            </p:audio>
          </p:childTnLst>
        </p:cTn>
      </p:par>
    </p:tnLst>
    <p:bldLst>
      <p:bldP spid="6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" name="Group c"/>
          <p:cNvGrpSpPr/>
          <p:nvPr/>
        </p:nvGrpSpPr>
        <p:grpSpPr>
          <a:xfrm>
            <a:off x="2336519" y="4952596"/>
            <a:ext cx="7384422" cy="1191916"/>
            <a:chOff x="4689219" y="4329461"/>
            <a:chExt cx="6803197" cy="1533492"/>
          </a:xfrm>
        </p:grpSpPr>
        <p:grpSp>
          <p:nvGrpSpPr>
            <p:cNvPr id="7" name="Group 6"/>
            <p:cNvGrpSpPr/>
            <p:nvPr/>
          </p:nvGrpSpPr>
          <p:grpSpPr>
            <a:xfrm>
              <a:off x="5726454" y="4329461"/>
              <a:ext cx="5765962" cy="1320720"/>
              <a:chOff x="1348064" y="3747211"/>
              <a:chExt cx="2421800" cy="536121"/>
            </a:xfrm>
          </p:grpSpPr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413379" y="3805177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文本框 18"/>
              <p:cNvSpPr txBox="1"/>
              <p:nvPr/>
            </p:nvSpPr>
            <p:spPr>
              <a:xfrm>
                <a:off x="1348064" y="3747211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47 000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oogle Shape;293;p27">
              <a:extLst>
                <a:ext uri="{FF2B5EF4-FFF2-40B4-BE49-F238E27FC236}">
                  <a16:creationId xmlns:a16="http://schemas.microsoft.com/office/drawing/2014/main" xmlns="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9" name="Google Shape;294;p27">
                <a:extLst>
                  <a:ext uri="{FF2B5EF4-FFF2-40B4-BE49-F238E27FC236}">
                    <a16:creationId xmlns:a16="http://schemas.microsoft.com/office/drawing/2014/main" xmlns="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" name="Google Shape;295;p27">
                <a:extLst>
                  <a:ext uri="{FF2B5EF4-FFF2-40B4-BE49-F238E27FC236}">
                    <a16:creationId xmlns:a16="http://schemas.microsoft.com/office/drawing/2014/main" xmlns="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" name="Google Shape;296;p27">
                <a:extLst>
                  <a:ext uri="{FF2B5EF4-FFF2-40B4-BE49-F238E27FC236}">
                    <a16:creationId xmlns:a16="http://schemas.microsoft.com/office/drawing/2014/main" xmlns="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" name="Google Shape;297;p27">
                <a:extLst>
                  <a:ext uri="{FF2B5EF4-FFF2-40B4-BE49-F238E27FC236}">
                    <a16:creationId xmlns:a16="http://schemas.microsoft.com/office/drawing/2014/main" xmlns="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" name="Google Shape;298;p27">
                <a:extLst>
                  <a:ext uri="{FF2B5EF4-FFF2-40B4-BE49-F238E27FC236}">
                    <a16:creationId xmlns:a16="http://schemas.microsoft.com/office/drawing/2014/main" xmlns="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" name="Google Shape;299;p27">
                <a:extLst>
                  <a:ext uri="{FF2B5EF4-FFF2-40B4-BE49-F238E27FC236}">
                    <a16:creationId xmlns:a16="http://schemas.microsoft.com/office/drawing/2014/main" xmlns="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" name="Google Shape;300;p27">
                <a:extLst>
                  <a:ext uri="{FF2B5EF4-FFF2-40B4-BE49-F238E27FC236}">
                    <a16:creationId xmlns:a16="http://schemas.microsoft.com/office/drawing/2014/main" xmlns="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" name="Google Shape;301;p27">
                <a:extLst>
                  <a:ext uri="{FF2B5EF4-FFF2-40B4-BE49-F238E27FC236}">
                    <a16:creationId xmlns:a16="http://schemas.microsoft.com/office/drawing/2014/main" xmlns="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xmlns="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xmlns="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xmlns="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xmlns="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xmlns="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xmlns="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xmlns="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xmlns="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xmlns="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xmlns="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xmlns="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xmlns="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xmlns="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2" name="Group b"/>
          <p:cNvGrpSpPr/>
          <p:nvPr/>
        </p:nvGrpSpPr>
        <p:grpSpPr>
          <a:xfrm>
            <a:off x="2795973" y="3492709"/>
            <a:ext cx="6924968" cy="1065642"/>
            <a:chOff x="4948385" y="2557708"/>
            <a:chExt cx="6286631" cy="1371034"/>
          </a:xfrm>
        </p:grpSpPr>
        <p:grpSp>
          <p:nvGrpSpPr>
            <p:cNvPr id="33" name="Group 32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50 000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Google Shape;282;p27">
              <a:extLst>
                <a:ext uri="{FF2B5EF4-FFF2-40B4-BE49-F238E27FC236}">
                  <a16:creationId xmlns:a16="http://schemas.microsoft.com/office/drawing/2014/main" xmlns="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35" name="Google Shape;283;p27">
                <a:extLst>
                  <a:ext uri="{FF2B5EF4-FFF2-40B4-BE49-F238E27FC236}">
                    <a16:creationId xmlns:a16="http://schemas.microsoft.com/office/drawing/2014/main" xmlns="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" name="Google Shape;284;p27">
                <a:extLst>
                  <a:ext uri="{FF2B5EF4-FFF2-40B4-BE49-F238E27FC236}">
                    <a16:creationId xmlns:a16="http://schemas.microsoft.com/office/drawing/2014/main" xmlns="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" name="Google Shape;285;p27">
                <a:extLst>
                  <a:ext uri="{FF2B5EF4-FFF2-40B4-BE49-F238E27FC236}">
                    <a16:creationId xmlns:a16="http://schemas.microsoft.com/office/drawing/2014/main" xmlns="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" name="Google Shape;286;p27">
                <a:extLst>
                  <a:ext uri="{FF2B5EF4-FFF2-40B4-BE49-F238E27FC236}">
                    <a16:creationId xmlns:a16="http://schemas.microsoft.com/office/drawing/2014/main" xmlns="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" name="Google Shape;287;p27">
                <a:extLst>
                  <a:ext uri="{FF2B5EF4-FFF2-40B4-BE49-F238E27FC236}">
                    <a16:creationId xmlns:a16="http://schemas.microsoft.com/office/drawing/2014/main" xmlns="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288;p27">
                <a:extLst>
                  <a:ext uri="{FF2B5EF4-FFF2-40B4-BE49-F238E27FC236}">
                    <a16:creationId xmlns:a16="http://schemas.microsoft.com/office/drawing/2014/main" xmlns="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289;p27">
                <a:extLst>
                  <a:ext uri="{FF2B5EF4-FFF2-40B4-BE49-F238E27FC236}">
                    <a16:creationId xmlns:a16="http://schemas.microsoft.com/office/drawing/2014/main" xmlns="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290;p27">
                <a:extLst>
                  <a:ext uri="{FF2B5EF4-FFF2-40B4-BE49-F238E27FC236}">
                    <a16:creationId xmlns:a16="http://schemas.microsoft.com/office/drawing/2014/main" xmlns="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291;p27">
                <a:extLst>
                  <a:ext uri="{FF2B5EF4-FFF2-40B4-BE49-F238E27FC236}">
                    <a16:creationId xmlns:a16="http://schemas.microsoft.com/office/drawing/2014/main" xmlns="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" name="Google Shape;292;p27">
                <a:extLst>
                  <a:ext uri="{FF2B5EF4-FFF2-40B4-BE49-F238E27FC236}">
                    <a16:creationId xmlns:a16="http://schemas.microsoft.com/office/drawing/2014/main" xmlns="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47" name="Group a"/>
          <p:cNvGrpSpPr/>
          <p:nvPr/>
        </p:nvGrpSpPr>
        <p:grpSpPr>
          <a:xfrm>
            <a:off x="2795973" y="1931391"/>
            <a:ext cx="6819790" cy="1167312"/>
            <a:chOff x="4987475" y="485139"/>
            <a:chExt cx="6220132" cy="1501839"/>
          </a:xfrm>
        </p:grpSpPr>
        <p:grpSp>
          <p:nvGrpSpPr>
            <p:cNvPr id="48" name="Group 47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40 000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9" name="Google Shape;438;p31">
              <a:extLst>
                <a:ext uri="{FF2B5EF4-FFF2-40B4-BE49-F238E27FC236}">
                  <a16:creationId xmlns:a16="http://schemas.microsoft.com/office/drawing/2014/main" xmlns="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50" name="Google Shape;439;p31">
                <a:extLst>
                  <a:ext uri="{FF2B5EF4-FFF2-40B4-BE49-F238E27FC236}">
                    <a16:creationId xmlns:a16="http://schemas.microsoft.com/office/drawing/2014/main" xmlns="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40;p31">
                <a:extLst>
                  <a:ext uri="{FF2B5EF4-FFF2-40B4-BE49-F238E27FC236}">
                    <a16:creationId xmlns:a16="http://schemas.microsoft.com/office/drawing/2014/main" xmlns="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41;p31">
                <a:extLst>
                  <a:ext uri="{FF2B5EF4-FFF2-40B4-BE49-F238E27FC236}">
                    <a16:creationId xmlns:a16="http://schemas.microsoft.com/office/drawing/2014/main" xmlns="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42;p31">
                <a:extLst>
                  <a:ext uri="{FF2B5EF4-FFF2-40B4-BE49-F238E27FC236}">
                    <a16:creationId xmlns:a16="http://schemas.microsoft.com/office/drawing/2014/main" xmlns="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43;p31">
                <a:extLst>
                  <a:ext uri="{FF2B5EF4-FFF2-40B4-BE49-F238E27FC236}">
                    <a16:creationId xmlns:a16="http://schemas.microsoft.com/office/drawing/2014/main" xmlns="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44;p31">
                <a:extLst>
                  <a:ext uri="{FF2B5EF4-FFF2-40B4-BE49-F238E27FC236}">
                    <a16:creationId xmlns:a16="http://schemas.microsoft.com/office/drawing/2014/main" xmlns="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45;p31">
                <a:extLst>
                  <a:ext uri="{FF2B5EF4-FFF2-40B4-BE49-F238E27FC236}">
                    <a16:creationId xmlns:a16="http://schemas.microsoft.com/office/drawing/2014/main" xmlns="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46;p31">
                <a:extLst>
                  <a:ext uri="{FF2B5EF4-FFF2-40B4-BE49-F238E27FC236}">
                    <a16:creationId xmlns:a16="http://schemas.microsoft.com/office/drawing/2014/main" xmlns="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47;p31">
                <a:extLst>
                  <a:ext uri="{FF2B5EF4-FFF2-40B4-BE49-F238E27FC236}">
                    <a16:creationId xmlns:a16="http://schemas.microsoft.com/office/drawing/2014/main" xmlns="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48;p31">
                <a:extLst>
                  <a:ext uri="{FF2B5EF4-FFF2-40B4-BE49-F238E27FC236}">
                    <a16:creationId xmlns:a16="http://schemas.microsoft.com/office/drawing/2014/main" xmlns="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49;p31">
                <a:extLst>
                  <a:ext uri="{FF2B5EF4-FFF2-40B4-BE49-F238E27FC236}">
                    <a16:creationId xmlns:a16="http://schemas.microsoft.com/office/drawing/2014/main" xmlns="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50;p31">
                <a:extLst>
                  <a:ext uri="{FF2B5EF4-FFF2-40B4-BE49-F238E27FC236}">
                    <a16:creationId xmlns:a16="http://schemas.microsoft.com/office/drawing/2014/main" xmlns="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51;p31">
                <a:extLst>
                  <a:ext uri="{FF2B5EF4-FFF2-40B4-BE49-F238E27FC236}">
                    <a16:creationId xmlns:a16="http://schemas.microsoft.com/office/drawing/2014/main" xmlns="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52;p31">
                <a:extLst>
                  <a:ext uri="{FF2B5EF4-FFF2-40B4-BE49-F238E27FC236}">
                    <a16:creationId xmlns:a16="http://schemas.microsoft.com/office/drawing/2014/main" xmlns="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53;p31">
                <a:extLst>
                  <a:ext uri="{FF2B5EF4-FFF2-40B4-BE49-F238E27FC236}">
                    <a16:creationId xmlns:a16="http://schemas.microsoft.com/office/drawing/2014/main" xmlns="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50" y="3127262"/>
            <a:ext cx="1752446" cy="1642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  <p:sp>
        <p:nvSpPr>
          <p:cNvPr id="70" name="文本框 30">
            <a:extLst>
              <a:ext uri="{FF2B5EF4-FFF2-40B4-BE49-F238E27FC236}">
                <a16:creationId xmlns:a16="http://schemas.microsoft.com/office/drawing/2014/main" xmlns="" id="{A215FC9E-0B05-FA75-DA6E-5BB33EF4E51C}"/>
              </a:ext>
            </a:extLst>
          </p:cNvPr>
          <p:cNvSpPr txBox="1"/>
          <p:nvPr/>
        </p:nvSpPr>
        <p:spPr>
          <a:xfrm>
            <a:off x="548640" y="777922"/>
            <a:ext cx="11165840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9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46 000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chục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ta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38867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4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880" y="1547892"/>
            <a:ext cx="1022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13 787 kg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phê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nghìn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lô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-gam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phê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28080" y="3901440"/>
            <a:ext cx="6196232" cy="2956560"/>
            <a:chOff x="6228080" y="3901440"/>
            <a:chExt cx="6196232" cy="2956560"/>
          </a:xfrm>
        </p:grpSpPr>
        <p:pic>
          <p:nvPicPr>
            <p:cNvPr id="4" name="图片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2" t="27898" r="27956" b="56102"/>
            <a:stretch/>
          </p:blipFill>
          <p:spPr>
            <a:xfrm>
              <a:off x="8432800" y="4326799"/>
              <a:ext cx="3991512" cy="2531201"/>
            </a:xfrm>
            <a:prstGeom prst="rect">
              <a:avLst/>
            </a:prstGeom>
          </p:spPr>
        </p:pic>
        <p:sp>
          <p:nvSpPr>
            <p:cNvPr id="2" name="Cloud Callout 1"/>
            <p:cNvSpPr/>
            <p:nvPr/>
          </p:nvSpPr>
          <p:spPr>
            <a:xfrm>
              <a:off x="6228080" y="3901440"/>
              <a:ext cx="2905760" cy="1564640"/>
            </a:xfrm>
            <a:prstGeom prst="cloudCallout">
              <a:avLst>
                <a:gd name="adj1" fmla="val 63622"/>
                <a:gd name="adj2" fmla="val 32630"/>
              </a:avLst>
            </a:prstGeom>
            <a:solidFill>
              <a:srgbClr val="F2AF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83080" y="4358084"/>
            <a:ext cx="300736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14 000</a:t>
            </a:r>
            <a:endParaRPr lang="en-US" sz="66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97" y="671534"/>
            <a:ext cx="326164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77052" y="101600"/>
            <a:ext cx="10162662" cy="6351871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rot="10800000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202" y="1838797"/>
            <a:ext cx="7139035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0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77052" y="101600"/>
            <a:ext cx="10162662" cy="6351871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rot="10800000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34" name="图片 1" descr="千库网_儿童读书日读书教育掉落书本_元素编号133943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70" y="1538899"/>
            <a:ext cx="3376930" cy="4879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044" y="2104203"/>
            <a:ext cx="8620491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3760" y="1408331"/>
            <a:ext cx="1022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000" b="1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huyện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71 839.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phóng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huyện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02640" y="5008874"/>
            <a:ext cx="239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80 000</a:t>
            </a:r>
            <a:endParaRPr lang="en-US" sz="44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469640" y="4998704"/>
            <a:ext cx="239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75 000</a:t>
            </a:r>
            <a:endParaRPr lang="en-US" sz="44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136640" y="5008872"/>
            <a:ext cx="239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C.70 000</a:t>
            </a:r>
            <a:endParaRPr lang="en-US" sz="44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879840" y="5008873"/>
            <a:ext cx="239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72 000</a:t>
            </a:r>
            <a:endParaRPr lang="en-US" sz="44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206" y="711484"/>
            <a:ext cx="318238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7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1" grpId="1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3120" y="1123851"/>
            <a:ext cx="10647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bay ở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35 786 km.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298"/>
          <a:stretch/>
        </p:blipFill>
        <p:spPr>
          <a:xfrm>
            <a:off x="1352240" y="2962905"/>
            <a:ext cx="8675679" cy="3895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570" y="598502"/>
            <a:ext cx="326773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298"/>
          <a:stretch/>
        </p:blipFill>
        <p:spPr>
          <a:xfrm>
            <a:off x="3160721" y="605785"/>
            <a:ext cx="5830880" cy="261787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969001"/>
              </p:ext>
            </p:extLst>
          </p:nvPr>
        </p:nvGraphicFramePr>
        <p:xfrm>
          <a:off x="2194560" y="3412066"/>
          <a:ext cx="8127999" cy="2557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192574182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40196272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3198079163"/>
                    </a:ext>
                  </a:extLst>
                </a:gridCol>
              </a:tblGrid>
              <a:tr h="115993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40 000</a:t>
                      </a:r>
                      <a:endParaRPr lang="en-US" sz="4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35 800</a:t>
                      </a:r>
                      <a:endParaRPr lang="en-US" sz="4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36 000</a:t>
                      </a:r>
                      <a:endParaRPr lang="en-US" sz="4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94146131"/>
                  </a:ext>
                </a:extLst>
              </a:tr>
              <a:tr h="1397847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727972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37760" y="4646408"/>
            <a:ext cx="2467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6199" y="4859768"/>
            <a:ext cx="246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9379" y="4859768"/>
            <a:ext cx="2613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3120" y="1123851"/>
            <a:ext cx="10647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ở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35 425 km.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66066"/>
              </p:ext>
            </p:extLst>
          </p:nvPr>
        </p:nvGraphicFramePr>
        <p:xfrm>
          <a:off x="1767840" y="3351106"/>
          <a:ext cx="9062721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760">
                  <a:extLst>
                    <a:ext uri="{9D8B030D-6E8A-4147-A177-3AD203B41FA5}">
                      <a16:colId xmlns:a16="http://schemas.microsoft.com/office/drawing/2014/main" xmlns="" val="2014562761"/>
                    </a:ext>
                  </a:extLst>
                </a:gridCol>
                <a:gridCol w="4406054">
                  <a:extLst>
                    <a:ext uri="{9D8B030D-6E8A-4147-A177-3AD203B41FA5}">
                      <a16:colId xmlns:a16="http://schemas.microsoft.com/office/drawing/2014/main" xmlns="" val="4033521422"/>
                    </a:ext>
                  </a:extLst>
                </a:gridCol>
                <a:gridCol w="3020907">
                  <a:extLst>
                    <a:ext uri="{9D8B030D-6E8A-4147-A177-3AD203B41FA5}">
                      <a16:colId xmlns:a16="http://schemas.microsoft.com/office/drawing/2014/main" xmlns="" val="498198438"/>
                    </a:ext>
                  </a:extLst>
                </a:gridCol>
              </a:tblGrid>
              <a:tr h="1174327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35 425</a:t>
                      </a:r>
                      <a:endParaRPr lang="en-US" sz="3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6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tròn</a:t>
                      </a:r>
                      <a:r>
                        <a:rPr lang="en-US" sz="36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US" sz="36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6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6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6146662"/>
                  </a:ext>
                </a:extLst>
              </a:tr>
              <a:tr h="117432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tròn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036589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103559" y="3569448"/>
            <a:ext cx="246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35 000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3559" y="4869928"/>
            <a:ext cx="246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40 000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4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77052" y="101600"/>
            <a:ext cx="10162662" cy="6351871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rot="10800000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34" name="图片 1" descr="千库网_儿童读书日读书教育掉落书本_元素编号133943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70" y="1538899"/>
            <a:ext cx="3376930" cy="4879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990" y="1950557"/>
            <a:ext cx="7236579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796013" y="627268"/>
            <a:ext cx="11145186" cy="1631036"/>
            <a:chOff x="646746" y="192450"/>
            <a:chExt cx="8221471" cy="1336219"/>
          </a:xfrm>
        </p:grpSpPr>
        <p:grpSp>
          <p:nvGrpSpPr>
            <p:cNvPr id="3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5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422B24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213817" y="289803"/>
              <a:ext cx="7052936" cy="859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63 252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làm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tròn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đến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hàng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nghìn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ta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được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Cambria" panose="02040503050406030204" pitchFamily="18" charset="0"/>
                <a:sym typeface="Fredoka One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387619" y="4903283"/>
            <a:ext cx="4224470" cy="966192"/>
            <a:chOff x="311419" y="3516443"/>
            <a:chExt cx="4224470" cy="96619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68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39576" y="156226"/>
                <a:ext cx="11221897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kern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a typeface="Cambria" panose="02040503050406030204" pitchFamily="18" charset="0"/>
                    <a:cs typeface="Arial"/>
                    <a:sym typeface="Arial"/>
                  </a:rPr>
                  <a:t>63 200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64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66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435117" y="3117100"/>
            <a:ext cx="4929702" cy="1020740"/>
            <a:chOff x="4684130" y="1730750"/>
            <a:chExt cx="4369873" cy="102074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77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747349" y="150455"/>
                <a:ext cx="11221897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63 000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73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7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40780" y="3136040"/>
            <a:ext cx="4235200" cy="982225"/>
            <a:chOff x="264580" y="1749200"/>
            <a:chExt cx="4235200" cy="982225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49200"/>
              <a:ext cx="3843867" cy="982225"/>
              <a:chOff x="129540" y="99627"/>
              <a:chExt cx="11932920" cy="1739170"/>
            </a:xfrm>
          </p:grpSpPr>
          <p:sp>
            <p:nvSpPr>
              <p:cNvPr id="86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761212" y="99627"/>
                <a:ext cx="11221896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kern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a typeface="Cambria" panose="02040503050406030204" pitchFamily="18" charset="0"/>
                    <a:cs typeface="Arial"/>
                    <a:sym typeface="Arial"/>
                  </a:rPr>
                  <a:t>62 000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82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84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569262" y="4934500"/>
            <a:ext cx="5022147" cy="988287"/>
            <a:chOff x="4739560" y="3494348"/>
            <a:chExt cx="4314443" cy="988287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3972715" cy="966192"/>
              <a:chOff x="129540" y="128016"/>
              <a:chExt cx="11932920" cy="1710781"/>
            </a:xfrm>
          </p:grpSpPr>
          <p:sp>
            <p:nvSpPr>
              <p:cNvPr id="95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423749" y="165963"/>
                <a:ext cx="11221894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60 000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91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93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3923738" y="3079209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11129676" y="4896479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3583148" y="4866708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100" name="Picture 99">
            <a:hlinkClick r:id="rId9" action="ppaction://hlinksldjump"/>
            <a:extLst>
              <a:ext uri="{FF2B5EF4-FFF2-40B4-BE49-F238E27FC236}">
                <a16:creationId xmlns:a16="http://schemas.microsoft.com/office/drawing/2014/main" xmlns="" id="{BD7029AF-0FB8-8355-4F05-03C1D340B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51" flipH="1">
            <a:off x="10632832" y="2322757"/>
            <a:ext cx="1022915" cy="2404069"/>
          </a:xfrm>
          <a:prstGeom prst="rect">
            <a:avLst/>
          </a:prstGeom>
        </p:spPr>
      </p:pic>
      <p:pic>
        <p:nvPicPr>
          <p:cNvPr id="10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36408" y="6314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0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97" grpId="0" animBg="1"/>
      <p:bldP spid="98" grpId="0" animBg="1"/>
      <p:bldP spid="9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796013" y="627268"/>
            <a:ext cx="11145186" cy="1631036"/>
            <a:chOff x="646746" y="192450"/>
            <a:chExt cx="8221471" cy="1336219"/>
          </a:xfrm>
        </p:grpSpPr>
        <p:grpSp>
          <p:nvGrpSpPr>
            <p:cNvPr id="3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5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422B24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259344" y="316652"/>
              <a:ext cx="7052936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58 632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làm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tròn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đến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hàng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chục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nghìn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lang="en-US" sz="4400" b="1" kern="0" dirty="0" smtClean="0">
                  <a:solidFill>
                    <a:prstClr val="white"/>
                  </a:solidFill>
                  <a:latin typeface="+mn-lt"/>
                  <a:ea typeface="Cambria" panose="02040503050406030204" pitchFamily="18" charset="0"/>
                </a:rPr>
                <a:t>ta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được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Cambria" panose="02040503050406030204" pitchFamily="18" charset="0"/>
                <a:sym typeface="Fredoka One"/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418099" y="4784220"/>
            <a:ext cx="4224470" cy="1009055"/>
            <a:chOff x="311419" y="3473580"/>
            <a:chExt cx="4224470" cy="1009055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473580"/>
              <a:ext cx="3916087" cy="1009055"/>
              <a:chOff x="129540" y="52121"/>
              <a:chExt cx="11932920" cy="1786676"/>
            </a:xfrm>
          </p:grpSpPr>
          <p:sp>
            <p:nvSpPr>
              <p:cNvPr id="182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433923" y="52121"/>
                <a:ext cx="11221897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59 000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178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180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755969" y="3098153"/>
            <a:ext cx="4369873" cy="1024925"/>
            <a:chOff x="4684130" y="1726565"/>
            <a:chExt cx="4369873" cy="10249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726565"/>
              <a:ext cx="3987948" cy="1024925"/>
              <a:chOff x="129540" y="24021"/>
              <a:chExt cx="11932920" cy="1814776"/>
            </a:xfrm>
          </p:grpSpPr>
          <p:sp>
            <p:nvSpPr>
              <p:cNvPr id="191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662749" y="24021"/>
                <a:ext cx="11221897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58 000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187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189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22235" y="3067938"/>
            <a:ext cx="4235200" cy="974956"/>
            <a:chOff x="264580" y="1756469"/>
            <a:chExt cx="4235200" cy="974956"/>
          </a:xfrm>
        </p:grpSpPr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56469"/>
              <a:ext cx="3843867" cy="974956"/>
              <a:chOff x="129540" y="112498"/>
              <a:chExt cx="11932920" cy="1726299"/>
            </a:xfrm>
          </p:grpSpPr>
          <p:sp>
            <p:nvSpPr>
              <p:cNvPr id="200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54032" y="112498"/>
                <a:ext cx="11221896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50 000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196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198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811399" y="4810175"/>
            <a:ext cx="4345384" cy="1044048"/>
            <a:chOff x="4739560" y="3438587"/>
            <a:chExt cx="4345384" cy="1044048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438587"/>
              <a:ext cx="4003656" cy="1044048"/>
              <a:chOff x="129540" y="-9839"/>
              <a:chExt cx="12025858" cy="1848636"/>
            </a:xfrm>
          </p:grpSpPr>
          <p:sp>
            <p:nvSpPr>
              <p:cNvPr id="209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933503" y="-9839"/>
                <a:ext cx="11221895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60 000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0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07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06" name="Picture 205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sp>
        <p:nvSpPr>
          <p:cNvPr id="211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3576768" y="3028756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212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3611864" y="4728997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9947425" y="3018966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214" name="Picture 2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BD7029AF-0FB8-8355-4F05-03C1D340B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51" flipH="1">
            <a:off x="10356546" y="4275956"/>
            <a:ext cx="1637734" cy="2073083"/>
          </a:xfrm>
          <a:prstGeom prst="rect">
            <a:avLst/>
          </a:prstGeom>
        </p:spPr>
      </p:pic>
      <p:pic>
        <p:nvPicPr>
          <p:cNvPr id="21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73568" y="6047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"/>
                </p:tgtEl>
              </p:cMediaNode>
            </p:audio>
          </p:childTnLst>
        </p:cTn>
      </p:par>
    </p:tnLst>
    <p:bldLst>
      <p:bldP spid="211" grpId="0" animBg="1"/>
      <p:bldP spid="212" grpId="0" animBg="1"/>
      <p:bldP spid="2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785307" y="4667276"/>
            <a:ext cx="5791503" cy="966193"/>
            <a:chOff x="311419" y="3516443"/>
            <a:chExt cx="5030729" cy="96619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4722346" cy="966193"/>
              <a:chOff x="129540" y="128016"/>
              <a:chExt cx="14389716" cy="1710781"/>
            </a:xfrm>
          </p:grpSpPr>
          <p:sp>
            <p:nvSpPr>
              <p:cNvPr id="64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297359" y="157440"/>
                <a:ext cx="11221897" cy="1525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0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36 000</a:t>
                </a:r>
                <a:endParaRPr kumimoji="0" lang="en-US" altLang="en-US" sz="50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60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6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2269" y="2947940"/>
            <a:ext cx="4826781" cy="1020740"/>
            <a:chOff x="4684130" y="1730750"/>
            <a:chExt cx="4369873" cy="102074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743260"/>
              <a:ext cx="3987948" cy="1008230"/>
              <a:chOff x="129540" y="53582"/>
              <a:chExt cx="11932920" cy="1785215"/>
            </a:xfrm>
          </p:grpSpPr>
          <p:sp>
            <p:nvSpPr>
              <p:cNvPr id="73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627126" y="53582"/>
                <a:ext cx="7258454" cy="15258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000" b="1" kern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a typeface="Cambria" panose="02040503050406030204" pitchFamily="18" charset="0"/>
                    <a:cs typeface="Arial"/>
                    <a:sym typeface="Arial"/>
                  </a:rPr>
                  <a:t>35 000</a:t>
                </a:r>
                <a:endParaRPr kumimoji="0" lang="en-US" altLang="en-US" sz="50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69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71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768334" y="2999062"/>
            <a:ext cx="4890568" cy="966192"/>
            <a:chOff x="264580" y="1765233"/>
            <a:chExt cx="4235200" cy="966192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82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078889" y="148883"/>
                <a:ext cx="5584771" cy="15258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0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35 500</a:t>
                </a:r>
                <a:endParaRPr kumimoji="0" lang="en-US" altLang="en-US" sz="50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7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80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247100" y="4716411"/>
            <a:ext cx="5071687" cy="988287"/>
            <a:chOff x="4739560" y="3494348"/>
            <a:chExt cx="4537894" cy="988287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7" y="3494348"/>
              <a:ext cx="4196167" cy="988287"/>
              <a:chOff x="129537" y="88894"/>
              <a:chExt cx="12604109" cy="1749903"/>
            </a:xfrm>
          </p:grpSpPr>
          <p:sp>
            <p:nvSpPr>
              <p:cNvPr id="91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37" y="128016"/>
                <a:ext cx="12604109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4017733" y="88894"/>
                <a:ext cx="5465803" cy="15258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0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40 000</a:t>
                </a:r>
                <a:endParaRPr kumimoji="0" lang="en-US" altLang="en-US" sz="50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87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89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708486" y="422357"/>
            <a:ext cx="10707626" cy="1850734"/>
            <a:chOff x="-125865" y="192450"/>
            <a:chExt cx="9773522" cy="1336219"/>
          </a:xfrm>
        </p:grpSpPr>
        <p:grpSp>
          <p:nvGrpSpPr>
            <p:cNvPr id="94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97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422B24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5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125865" y="358809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35 555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làm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tròn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đến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hàng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nghìn</a:t>
              </a:r>
              <a:r>
                <a:rPr lang="en-US" sz="4400" b="1" kern="0" dirty="0" smtClean="0">
                  <a:solidFill>
                    <a:prstClr val="white"/>
                  </a:solidFill>
                  <a:latin typeface="+mn-lt"/>
                  <a:ea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lang="en-US" sz="4400" b="1" kern="0" dirty="0" smtClean="0">
                  <a:solidFill>
                    <a:prstClr val="white"/>
                  </a:solidFill>
                  <a:latin typeface="+mn-lt"/>
                  <a:ea typeface="Cambria" panose="02040503050406030204" pitchFamily="18" charset="0"/>
                </a:rPr>
                <a:t>ta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được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Cambria" panose="02040503050406030204" pitchFamily="18" charset="0"/>
                <a:sym typeface="Fredoka One"/>
              </a:endParaRPr>
            </a:p>
          </p:txBody>
        </p:sp>
      </p:grpSp>
      <p:sp>
        <p:nvSpPr>
          <p:cNvPr id="103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4648525" y="2922701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10880727" y="4607161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731004" y="2935306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106" name="Picture 105">
            <a:hlinkClick r:id="rId9" action="ppaction://hlinksldjump"/>
            <a:extLst>
              <a:ext uri="{FF2B5EF4-FFF2-40B4-BE49-F238E27FC236}">
                <a16:creationId xmlns:a16="http://schemas.microsoft.com/office/drawing/2014/main" xmlns="" id="{BD7029AF-0FB8-8355-4F05-03C1D340B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51" flipH="1">
            <a:off x="4853475" y="4328453"/>
            <a:ext cx="1304110" cy="1643837"/>
          </a:xfrm>
          <a:prstGeom prst="rect">
            <a:avLst/>
          </a:prstGeom>
        </p:spPr>
      </p:pic>
      <p:pic>
        <p:nvPicPr>
          <p:cNvPr id="10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3128" y="6451600"/>
            <a:ext cx="406400" cy="406400"/>
          </a:xfrm>
          <a:prstGeom prst="rect">
            <a:avLst/>
          </a:prstGeom>
        </p:spPr>
      </p:pic>
      <p:pic>
        <p:nvPicPr>
          <p:cNvPr id="8194" name="Picture 2" descr="Fan GIFs - 130 Animated Pics of Spinning Fans"/>
          <p:cNvPicPr>
            <a:picLocks noChangeAspect="1" noChangeArrowheads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79" y="467817"/>
            <a:ext cx="1803167" cy="178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48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  <p:bldLst>
      <p:bldP spid="103" grpId="0" animBg="1"/>
      <p:bldP spid="104" grpId="0" animBg="1"/>
      <p:bldP spid="10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880973" y="804406"/>
            <a:ext cx="11145186" cy="1680178"/>
            <a:chOff x="646746" y="192450"/>
            <a:chExt cx="8221471" cy="1336219"/>
          </a:xfrm>
        </p:grpSpPr>
        <p:grpSp>
          <p:nvGrpSpPr>
            <p:cNvPr id="94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97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422B24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5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286000" y="265930"/>
              <a:ext cx="7052936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9 856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làm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tròn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đến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hàng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chục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nghìn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lang="en-US" sz="4400" b="1" kern="0" baseline="0" dirty="0" smtClean="0">
                  <a:solidFill>
                    <a:prstClr val="white"/>
                  </a:solidFill>
                  <a:latin typeface="+mn-lt"/>
                  <a:ea typeface="Cambria" panose="02040503050406030204" pitchFamily="18" charset="0"/>
                </a:rPr>
                <a:t>ta</a:t>
              </a:r>
              <a:r>
                <a:rPr lang="en-US" sz="4400" b="1" kern="0" dirty="0" smtClean="0">
                  <a:solidFill>
                    <a:prstClr val="white"/>
                  </a:solidFill>
                  <a:latin typeface="+mn-lt"/>
                  <a:ea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white"/>
                  </a:solidFill>
                  <a:latin typeface="+mn-lt"/>
                  <a:ea typeface="Cambria" panose="02040503050406030204" pitchFamily="18" charset="0"/>
                </a:rPr>
                <a:t>được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Cambria" panose="02040503050406030204" pitchFamily="18" charset="0"/>
                <a:sym typeface="Fredoka One"/>
              </a:endParaRP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522099" y="4903696"/>
            <a:ext cx="5313616" cy="1009517"/>
            <a:chOff x="311419" y="3516443"/>
            <a:chExt cx="4258258" cy="10095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53590" y="3542163"/>
              <a:ext cx="3916087" cy="983797"/>
              <a:chOff x="232497" y="173557"/>
              <a:chExt cx="11932920" cy="1741953"/>
            </a:xfrm>
          </p:grpSpPr>
          <p:sp>
            <p:nvSpPr>
              <p:cNvPr id="190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900147" y="173557"/>
                <a:ext cx="4463618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9 000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186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188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87" name="Picture 186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77836" y="3145321"/>
            <a:ext cx="5452895" cy="1020740"/>
            <a:chOff x="4684130" y="1730750"/>
            <a:chExt cx="4369873" cy="1020740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199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4399280" y="177890"/>
                <a:ext cx="4649778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9 800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195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197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522099" y="3116748"/>
            <a:ext cx="5284843" cy="966192"/>
            <a:chOff x="264580" y="1765233"/>
            <a:chExt cx="4235200" cy="966192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208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768323" y="172737"/>
                <a:ext cx="5881283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10</a:t>
                </a:r>
                <a:r>
                  <a:rPr kumimoji="0" lang="en-US" altLang="en-US" sz="5400" b="1" i="0" u="none" strike="noStrike" kern="0" cap="none" spc="0" normalizeH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04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06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05" name="Picture 204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434792" y="4936896"/>
            <a:ext cx="5383726" cy="988287"/>
            <a:chOff x="4739560" y="3494348"/>
            <a:chExt cx="4314443" cy="988287"/>
          </a:xfrm>
        </p:grpSpPr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3972715" cy="966192"/>
              <a:chOff x="129540" y="128016"/>
              <a:chExt cx="11932920" cy="1710781"/>
            </a:xfrm>
          </p:grpSpPr>
          <p:sp>
            <p:nvSpPr>
              <p:cNvPr id="217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4404221" y="182715"/>
                <a:ext cx="5889358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kern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a typeface="Cambria" panose="02040503050406030204" pitchFamily="18" charset="0"/>
                    <a:cs typeface="Arial"/>
                    <a:sym typeface="Arial"/>
                  </a:rPr>
                  <a:t>8 000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13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15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14" name="Picture 213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sp>
        <p:nvSpPr>
          <p:cNvPr id="219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10887793" y="4887646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500" b="0" i="0" u="none" strike="noStrike" kern="0" cap="none" spc="0" normalizeH="0" baseline="0" noProof="0">
              <a:ln>
                <a:noFill/>
              </a:ln>
              <a:solidFill>
                <a:srgbClr val="43671B"/>
              </a:solidFill>
              <a:effectLst/>
              <a:uLnTx/>
              <a:uFillTx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20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5014294" y="4887646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500" b="0" i="0" u="none" strike="noStrike" kern="0" cap="none" spc="0" normalizeH="0" baseline="0" noProof="0">
              <a:ln>
                <a:noFill/>
              </a:ln>
              <a:solidFill>
                <a:srgbClr val="43671B"/>
              </a:solidFill>
              <a:effectLst/>
              <a:uLnTx/>
              <a:uFillTx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21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1081513" y="3105700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500" b="0" i="0" u="none" strike="noStrike" kern="0" cap="none" spc="0" normalizeH="0" baseline="0" noProof="0">
              <a:ln>
                <a:noFill/>
              </a:ln>
              <a:solidFill>
                <a:srgbClr val="43671B"/>
              </a:solidFill>
              <a:effectLst/>
              <a:uLnTx/>
              <a:uFillTx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22" name="Picture 22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D7029AF-0FB8-8355-4F05-03C1D340B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51" flipH="1">
            <a:off x="4620940" y="2868871"/>
            <a:ext cx="1898235" cy="1560193"/>
          </a:xfrm>
          <a:prstGeom prst="rect">
            <a:avLst/>
          </a:prstGeom>
        </p:spPr>
      </p:pic>
      <p:pic>
        <p:nvPicPr>
          <p:cNvPr id="2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35255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</p:childTnLst>
        </p:cTn>
      </p:par>
    </p:tnLst>
    <p:bldLst>
      <p:bldP spid="219" grpId="0" animBg="1"/>
      <p:bldP spid="220" grpId="0" animBg="1"/>
      <p:bldP spid="2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6 bước rửa tay đúng cách vui nhộn - Cùng Lifebuoy phòng chống virus Corona (2019-nCoV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3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69795" y="420915"/>
            <a:ext cx="9219234" cy="5762209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9"/>
          <a:stretch/>
        </p:blipFill>
        <p:spPr>
          <a:xfrm>
            <a:off x="8790860" y="0"/>
            <a:ext cx="3401139" cy="5117956"/>
          </a:xfrm>
          <a:prstGeom prst="rect">
            <a:avLst/>
          </a:prstGeom>
        </p:spPr>
      </p:pic>
      <p:sp>
        <p:nvSpPr>
          <p:cNvPr id="34" name="ísľíḑe">
            <a:extLst>
              <a:ext uri="{FF2B5EF4-FFF2-40B4-BE49-F238E27FC236}">
                <a16:creationId xmlns:a16="http://schemas.microsoft.com/office/drawing/2014/main" xmlns="" id="{2DD09DA3-61DC-4BA6-1A83-66C71BF6219B}"/>
              </a:ext>
            </a:extLst>
          </p:cNvPr>
          <p:cNvSpPr txBox="1">
            <a:spLocks/>
          </p:cNvSpPr>
          <p:nvPr/>
        </p:nvSpPr>
        <p:spPr>
          <a:xfrm>
            <a:off x="1964387" y="2394714"/>
            <a:ext cx="7052610" cy="11630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-300" normalizeH="0" baseline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Chà</a:t>
            </a:r>
            <a:r>
              <a:rPr lang="en-US" altLang="zh-CN" sz="7200" b="0" spc="-300" dirty="0" smtClean="0">
                <a:solidFill>
                  <a:srgbClr val="F96C33"/>
                </a:solidFill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o </a:t>
            </a:r>
            <a:r>
              <a:rPr lang="en-US" altLang="zh-CN" sz="7200" b="0" spc="-300" dirty="0" err="1" smtClean="0">
                <a:solidFill>
                  <a:srgbClr val="F96C33"/>
                </a:solidFill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tạm</a:t>
            </a:r>
            <a:r>
              <a:rPr lang="en-US" altLang="zh-CN" sz="7200" b="0" spc="-300" dirty="0" smtClean="0">
                <a:solidFill>
                  <a:srgbClr val="F96C33"/>
                </a:solidFill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 </a:t>
            </a:r>
            <a:r>
              <a:rPr lang="en-US" altLang="zh-CN" sz="7200" b="0" spc="-300" dirty="0" err="1" smtClean="0">
                <a:solidFill>
                  <a:srgbClr val="F96C33"/>
                </a:solidFill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biệt</a:t>
            </a:r>
            <a:endParaRPr kumimoji="0" lang="zh-CN" altLang="en-US" sz="7200" b="0" i="0" u="none" strike="noStrike" kern="1200" cap="none" spc="-300" normalizeH="0" baseline="0" noProof="0" dirty="0">
              <a:ln>
                <a:noFill/>
              </a:ln>
              <a:solidFill>
                <a:srgbClr val="F96C33"/>
              </a:solidFill>
              <a:effectLst/>
              <a:uLnTx/>
              <a:uFillTx/>
              <a:latin typeface="Calibri "/>
              <a:ea typeface="胡晓波男神体" panose="02010600030101010101" pitchFamily="2" charset="-122"/>
              <a:cs typeface="胡晓波男神体" panose="02010600030101010101" pitchFamily="2" charset="-122"/>
              <a:sym typeface="思源宋体 CN" panose="02020400000000000000" pitchFamily="18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7EB11862-339B-6B61-11F5-B44CE5C4A4E0}"/>
              </a:ext>
            </a:extLst>
          </p:cNvPr>
          <p:cNvGrpSpPr/>
          <p:nvPr/>
        </p:nvGrpSpPr>
        <p:grpSpPr>
          <a:xfrm>
            <a:off x="2149157" y="3632127"/>
            <a:ext cx="6722413" cy="406400"/>
            <a:chOff x="3774655" y="3341864"/>
            <a:chExt cx="4683545" cy="406400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xmlns="" id="{6B0E25B3-12C3-4DF2-92CB-0AF8FF165A0D}"/>
                </a:ext>
              </a:extLst>
            </p:cNvPr>
            <p:cNvCxnSpPr/>
            <p:nvPr/>
          </p:nvCxnSpPr>
          <p:spPr>
            <a:xfrm>
              <a:off x="3774655" y="3748264"/>
              <a:ext cx="4683545" cy="0"/>
            </a:xfrm>
            <a:prstGeom prst="line">
              <a:avLst/>
            </a:prstGeom>
            <a:ln>
              <a:solidFill>
                <a:srgbClr val="F96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xmlns="" id="{7962257D-C93B-214D-9CDF-555BE593AEF2}"/>
                </a:ext>
              </a:extLst>
            </p:cNvPr>
            <p:cNvCxnSpPr/>
            <p:nvPr/>
          </p:nvCxnSpPr>
          <p:spPr>
            <a:xfrm>
              <a:off x="3774655" y="3341864"/>
              <a:ext cx="4683545" cy="0"/>
            </a:xfrm>
            <a:prstGeom prst="line">
              <a:avLst/>
            </a:prstGeom>
            <a:ln>
              <a:solidFill>
                <a:srgbClr val="F96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5D2617F5-CEA4-8C61-603D-FDAE8AA65999}"/>
              </a:ext>
            </a:extLst>
          </p:cNvPr>
          <p:cNvSpPr txBox="1"/>
          <p:nvPr/>
        </p:nvSpPr>
        <p:spPr>
          <a:xfrm>
            <a:off x="2132349" y="3661686"/>
            <a:ext cx="66782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Chúc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các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em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học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tốt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!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96C33"/>
              </a:solidFill>
              <a:effectLst/>
              <a:uLnTx/>
              <a:uFillTx/>
              <a:latin typeface="Calibri "/>
              <a:ea typeface="思源宋体 CN" panose="02020400000000000000" pitchFamily="18" charset="-122"/>
              <a:cs typeface="阿里巴巴普惠体 R" panose="00020600040101010101" pitchFamily="18" charset="-122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207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flipH="1" flipV="1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2646195" y="-97245"/>
            <a:ext cx="9219234" cy="5762209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7EB11862-339B-6B61-11F5-B44CE5C4A4E0}"/>
              </a:ext>
            </a:extLst>
          </p:cNvPr>
          <p:cNvGrpSpPr/>
          <p:nvPr/>
        </p:nvGrpSpPr>
        <p:grpSpPr>
          <a:xfrm>
            <a:off x="3805885" y="3113967"/>
            <a:ext cx="6742086" cy="979055"/>
            <a:chOff x="3760949" y="3341864"/>
            <a:chExt cx="4697251" cy="979055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xmlns="" id="{6B0E25B3-12C3-4DF2-92CB-0AF8FF165A0D}"/>
                </a:ext>
              </a:extLst>
            </p:cNvPr>
            <p:cNvCxnSpPr/>
            <p:nvPr/>
          </p:nvCxnSpPr>
          <p:spPr>
            <a:xfrm>
              <a:off x="3760949" y="4320919"/>
              <a:ext cx="4683545" cy="0"/>
            </a:xfrm>
            <a:prstGeom prst="line">
              <a:avLst/>
            </a:prstGeom>
            <a:ln>
              <a:solidFill>
                <a:srgbClr val="F96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xmlns="" id="{7962257D-C93B-214D-9CDF-555BE593AEF2}"/>
                </a:ext>
              </a:extLst>
            </p:cNvPr>
            <p:cNvCxnSpPr/>
            <p:nvPr/>
          </p:nvCxnSpPr>
          <p:spPr>
            <a:xfrm>
              <a:off x="3774655" y="3341864"/>
              <a:ext cx="4683545" cy="0"/>
            </a:xfrm>
            <a:prstGeom prst="line">
              <a:avLst/>
            </a:prstGeom>
            <a:ln>
              <a:solidFill>
                <a:srgbClr val="F96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00" y="2352666"/>
            <a:ext cx="4499238" cy="4505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832" y="978368"/>
            <a:ext cx="4066384" cy="1457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182" y="1772115"/>
            <a:ext cx="7053683" cy="1774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4957" y="3042450"/>
            <a:ext cx="7181710" cy="1286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7319" y="4378011"/>
            <a:ext cx="195698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6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77052" y="101600"/>
            <a:ext cx="10162662" cy="6351871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rot="10800000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34" name="图片 1" descr="千库网_儿童读书日读书教育掉落书本_元素编号133943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70" y="1538899"/>
            <a:ext cx="3376930" cy="4879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883" y="2001357"/>
            <a:ext cx="7315834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7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61" t="1314" r="10993" b="-1314"/>
          <a:stretch/>
        </p:blipFill>
        <p:spPr>
          <a:xfrm>
            <a:off x="1290319" y="993840"/>
            <a:ext cx="10139681" cy="509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3781134" y="121920"/>
            <a:ext cx="7805619" cy="5130800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027862" y="2878811"/>
            <a:ext cx="3355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4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8320" y="113792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11 678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454583" y="1603623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03503" y="914401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&gt; 5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68686" y="113792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12 000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5646" y="1550229"/>
            <a:ext cx="273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5255" y="2432963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11 204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61518" y="2898666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25193" y="2250549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&lt; 5</a:t>
            </a:r>
            <a:endParaRPr lang="en-US" sz="4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75621" y="2432963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11 000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5255" y="372345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11 515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461518" y="4189153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88748" y="3523187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= 5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75621" y="372345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12 000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5646" y="4207817"/>
            <a:ext cx="273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5" b="90000" l="4229" r="96269">
                        <a14:foregroundMark x1="41791" y1="19559" x2="40423" y2="35735"/>
                        <a14:foregroundMark x1="56716" y1="15441" x2="59328" y2="2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389" y="3927544"/>
            <a:ext cx="3133650" cy="2650351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5602" y="685888"/>
            <a:ext cx="4144879" cy="2677688"/>
          </a:xfrm>
          <a:prstGeom prst="wedgeRoundRectCallout">
            <a:avLst>
              <a:gd name="adj1" fmla="val -4977"/>
              <a:gd name="adj2" fmla="val 81568"/>
              <a:gd name="adj3" fmla="val 16667"/>
            </a:avLst>
          </a:prstGeom>
          <a:solidFill>
            <a:srgbClr val="FFF5DF"/>
          </a:solidFill>
          <a:ln>
            <a:solidFill>
              <a:srgbClr val="F2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so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 </a:t>
            </a:r>
            <a:endParaRPr lang="en-US" sz="4000" dirty="0">
              <a:solidFill>
                <a:srgbClr val="F2A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62011" y="1137920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74408" y="2432963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76739" y="3723450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88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20" grpId="0"/>
      <p:bldP spid="21" grpId="0"/>
      <p:bldP spid="22" grpId="0"/>
      <p:bldP spid="25" grpId="0" animBg="1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60cf32826ef58--"/>
          <p:cNvPicPr>
            <a:picLocks noChangeAspect="1"/>
          </p:cNvPicPr>
          <p:nvPr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5" name="图片 2" descr="C:/Users/ADMINI~1/AppData/Local/Temp/picturecompress_20210629202014/output_1.pn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6" name="图片 3" descr="60cf32826ef58----"/>
          <p:cNvPicPr>
            <a:picLocks noChangeAspect="1"/>
          </p:cNvPicPr>
          <p:nvPr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7280" y="1422460"/>
            <a:ext cx="91541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1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so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 </a:t>
            </a:r>
            <a:endParaRPr lang="en-US" sz="4000" dirty="0" smtClean="0">
              <a:solidFill>
                <a:srgbClr val="F2A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solidFill>
                <a:srgbClr val="F2A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3781134" y="121920"/>
            <a:ext cx="7805619" cy="5130800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027862" y="2878811"/>
            <a:ext cx="3355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8320" y="113792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11 678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454583" y="1603623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03503" y="914401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&lt;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68686" y="113792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1944" y="1569572"/>
            <a:ext cx="3360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5255" y="2432963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17 051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61518" y="2898666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25193" y="2250549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&gt;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75621" y="2432963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5255" y="372345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15 001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461518" y="4189153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88748" y="3523187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=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75621" y="372345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5646" y="4207817"/>
            <a:ext cx="273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5" b="90000" l="4229" r="96269">
                        <a14:foregroundMark x1="41791" y1="19559" x2="40423" y2="35735"/>
                        <a14:foregroundMark x1="56716" y1="15441" x2="59328" y2="2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389" y="3927544"/>
            <a:ext cx="3133650" cy="2650351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5603" y="685888"/>
            <a:ext cx="4105488" cy="3241656"/>
          </a:xfrm>
          <a:prstGeom prst="wedgeRoundRectCallout">
            <a:avLst>
              <a:gd name="adj1" fmla="val -4732"/>
              <a:gd name="adj2" fmla="val 58688"/>
              <a:gd name="adj3" fmla="val 16667"/>
            </a:avLst>
          </a:prstGeom>
          <a:solidFill>
            <a:srgbClr val="FFF5DF"/>
          </a:solidFill>
          <a:ln>
            <a:solidFill>
              <a:srgbClr val="F2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nghìn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so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nghìn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5775" y="1137920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95775" y="2432963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95775" y="3723450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4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20" grpId="0"/>
      <p:bldP spid="21" grpId="0"/>
      <p:bldP spid="22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</TotalTime>
  <Words>517</Words>
  <Application>Microsoft Office PowerPoint</Application>
  <PresentationFormat>Widescreen</PresentationFormat>
  <Paragraphs>111</Paragraphs>
  <Slides>30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Calibri </vt:lpstr>
      <vt:lpstr>Calibri Light</vt:lpstr>
      <vt:lpstr>思源宋体 CN</vt:lpstr>
      <vt:lpstr>思源黑体 CN Medium</vt:lpstr>
      <vt:lpstr>等线</vt:lpstr>
      <vt:lpstr>胡晓波男神体</vt:lpstr>
      <vt:lpstr>Fredoka One</vt:lpstr>
      <vt:lpstr>Cambria</vt:lpstr>
      <vt:lpstr>阿里巴巴普惠体 R</vt:lpstr>
      <vt:lpstr>Arial</vt:lpstr>
      <vt:lpstr>等线 Light</vt:lpstr>
      <vt:lpstr>Calibri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VNPC</cp:lastModifiedBy>
  <cp:revision>39</cp:revision>
  <dcterms:created xsi:type="dcterms:W3CDTF">2023-03-08T09:15:09Z</dcterms:created>
  <dcterms:modified xsi:type="dcterms:W3CDTF">2023-03-17T07:58:10Z</dcterms:modified>
</cp:coreProperties>
</file>