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4" r:id="rId4"/>
    <p:sldId id="259" r:id="rId5"/>
    <p:sldId id="267" r:id="rId6"/>
    <p:sldId id="268" r:id="rId7"/>
    <p:sldId id="319" r:id="rId8"/>
    <p:sldId id="269" r:id="rId9"/>
    <p:sldId id="260" r:id="rId10"/>
    <p:sldId id="272" r:id="rId11"/>
    <p:sldId id="273" r:id="rId12"/>
    <p:sldId id="274" r:id="rId13"/>
    <p:sldId id="280" r:id="rId14"/>
    <p:sldId id="281" r:id="rId15"/>
    <p:sldId id="277" r:id="rId16"/>
    <p:sldId id="321" r:id="rId17"/>
    <p:sldId id="283" r:id="rId18"/>
    <p:sldId id="320" r:id="rId19"/>
    <p:sldId id="284" r:id="rId20"/>
    <p:sldId id="285"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3" d="100"/>
          <a:sy n="33" d="100"/>
        </p:scale>
        <p:origin x="-8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990C8-945C-EB23-8B5C-8C9346351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3D2D1E-077A-DFC2-C116-C30C9B83E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EC69FF-391A-4B99-CD35-F097AD65A927}"/>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A1646C92-9392-DF81-177F-EE04B8A25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37406-1BC0-73B5-4C64-A745CCDF8602}"/>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C295CB-F012-2039-28A2-525A3FDF0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1E2748-7849-8633-9FAC-7A78D8D3F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AD5F09-32D5-A0AB-25F2-1A0E6CD1449A}"/>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11FBB7DD-F21C-0FD7-7D48-FAB34E4DD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2C7473-B82A-6129-2BD2-BD866810E93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F497D-5256-EBA1-A67E-03BB6AEE3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1C4617E-636E-C5F2-F73B-37ACBD4CC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89344D-BE98-B013-A49D-BC7368A2C85B}"/>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821E10E0-6BBA-0D29-E98F-02432C42F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938EEE-CE37-57A4-F92B-976996245C7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xmlns=""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xmlns=""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xmlns=""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xmlns=""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31960-3511-FB42-2C8B-06F614F0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88E33F-1486-9DE0-E9FF-510F17F17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9DB6DF-BBFB-4317-D77A-5CFAB4CBADD2}"/>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B1AB7B72-7E22-B8A2-DDE8-5B0C2559D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D69B73-54E7-4D0F-BEFF-EA64DA4F64F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572D4-1FF9-60D9-ED36-9167F8CE4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48A0F95-7BE4-1F3F-F5DC-15271943B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592C902-8BE7-4611-2935-4E7F1618C15A}"/>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D52F578E-DAAB-2328-C607-C5F2D0235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2217F-47E9-FF2D-4175-1AB3FCE9D4CA}"/>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C40FA-C66D-DA66-B83D-AB440F0B1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763C00-EAA2-4BC2-37FE-8C51A4A14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8AB2BAF-ED39-5EC8-FA9D-84B5FB8D6D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AB894B8-ECC2-021E-CE18-803700981960}"/>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6" name="Footer Placeholder 5">
            <a:extLst>
              <a:ext uri="{FF2B5EF4-FFF2-40B4-BE49-F238E27FC236}">
                <a16:creationId xmlns:a16="http://schemas.microsoft.com/office/drawing/2014/main" xmlns="" id="{CD2FD271-E624-7BDB-598C-0C5AEDCA8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563A04-8955-CAF2-F66A-6DED43792028}"/>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16A89-1D35-8C29-7AD7-7C2F5B575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5378878-845C-B768-AA44-BC05226C6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3455C37-65E6-5EE6-6CFB-C20AC158D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6CC3F3-8316-4099-5721-8ACCB0280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BFE99C-1752-E962-EE5E-E43CA03E4A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128792-7366-5A20-F2AB-F549FAE1F502}"/>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8" name="Footer Placeholder 7">
            <a:extLst>
              <a:ext uri="{FF2B5EF4-FFF2-40B4-BE49-F238E27FC236}">
                <a16:creationId xmlns:a16="http://schemas.microsoft.com/office/drawing/2014/main" xmlns="" id="{A7B585A6-E1B0-49F9-7E7F-07E78F869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A09B9A5-2FD8-FBA0-BD7E-40B8649CC22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A9997-EEBA-F9F1-AB7B-82B00DF55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9739C3-2FA9-C531-8836-98D9C878752C}"/>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4" name="Footer Placeholder 3">
            <a:extLst>
              <a:ext uri="{FF2B5EF4-FFF2-40B4-BE49-F238E27FC236}">
                <a16:creationId xmlns:a16="http://schemas.microsoft.com/office/drawing/2014/main" xmlns="" id="{30BC77EF-298C-A6A4-9A39-9D6DC7DB49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A97F75-3816-45B1-D328-2DA564D2E10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020A25-E6AB-D913-9C25-05B07635B2CB}"/>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3" name="Footer Placeholder 2">
            <a:extLst>
              <a:ext uri="{FF2B5EF4-FFF2-40B4-BE49-F238E27FC236}">
                <a16:creationId xmlns:a16="http://schemas.microsoft.com/office/drawing/2014/main" xmlns="" id="{9E651A47-B608-8AA9-700C-936EB308A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0245C2-C76F-3F3C-CAB1-5B532C1E9207}"/>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51F11-7066-FD41-E94A-FA9ABD7E3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4517226-0CAE-E085-2C0E-BEB6E023D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7AD93C-0B68-214D-CC6E-E7B728D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64C400-F4DB-7042-92FC-5A56A1E82C72}"/>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6" name="Footer Placeholder 5">
            <a:extLst>
              <a:ext uri="{FF2B5EF4-FFF2-40B4-BE49-F238E27FC236}">
                <a16:creationId xmlns:a16="http://schemas.microsoft.com/office/drawing/2014/main" xmlns="" id="{85EDE886-0034-19D3-8355-DE0F7F267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4F9927-6D14-5B08-7104-35A8FC86676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BCC87-5C64-2713-A285-2216A37D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B5EE00C-AF88-43DE-4364-8A4BD3F2D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144F0EA-7B85-54AF-EAEB-C13793DCA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3E3F6B-CE58-AB1E-C20D-654116D62CFC}"/>
              </a:ext>
            </a:extLst>
          </p:cNvPr>
          <p:cNvSpPr>
            <a:spLocks noGrp="1"/>
          </p:cNvSpPr>
          <p:nvPr>
            <p:ph type="dt" sz="half" idx="10"/>
          </p:nvPr>
        </p:nvSpPr>
        <p:spPr/>
        <p:txBody>
          <a:bodyPr/>
          <a:lstStyle/>
          <a:p>
            <a:fld id="{A3396DE5-88B7-47B2-9B0D-313E724EAFB9}" type="datetimeFigureOut">
              <a:rPr lang="en-US" smtClean="0"/>
              <a:t>2/20/2024</a:t>
            </a:fld>
            <a:endParaRPr lang="en-US"/>
          </a:p>
        </p:txBody>
      </p:sp>
      <p:sp>
        <p:nvSpPr>
          <p:cNvPr id="6" name="Footer Placeholder 5">
            <a:extLst>
              <a:ext uri="{FF2B5EF4-FFF2-40B4-BE49-F238E27FC236}">
                <a16:creationId xmlns:a16="http://schemas.microsoft.com/office/drawing/2014/main" xmlns="" id="{2A836BA4-941D-85E2-F23A-B8A85DD2D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AD4CAE-EB0D-0B50-1073-2A5AE72E4A0F}"/>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5AA39A-0E69-4267-160D-715382E69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4567A0F-8477-0CF3-0236-EDE8FA2BC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3B415D-D695-4253-20C5-77BB00266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DE5-88B7-47B2-9B0D-313E724EAFB9}" type="datetimeFigureOut">
              <a:rPr lang="en-US" smtClean="0"/>
              <a:t>2/20/2024</a:t>
            </a:fld>
            <a:endParaRPr lang="en-US"/>
          </a:p>
        </p:txBody>
      </p:sp>
      <p:sp>
        <p:nvSpPr>
          <p:cNvPr id="5" name="Footer Placeholder 4">
            <a:extLst>
              <a:ext uri="{FF2B5EF4-FFF2-40B4-BE49-F238E27FC236}">
                <a16:creationId xmlns:a16="http://schemas.microsoft.com/office/drawing/2014/main" xmlns="" id="{11EA7979-68FB-8DC2-ABF6-55F7A0172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33A724-6A85-594A-1CA3-A6FF7A8A8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5FC14-A184-4613-BBF5-9C23E6A2B7B8}" type="slidenum">
              <a:rPr lang="en-US" smtClean="0"/>
              <a:t>‹#›</a:t>
            </a:fld>
            <a:endParaRPr lang="en-US"/>
          </a:p>
        </p:txBody>
      </p:sp>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
        <p:nvSpPr>
          <p:cNvPr id="23"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zh-CN"/>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defTabSz="1219140">
              <a:buClr>
                <a:srgbClr val="000000"/>
              </a:buClr>
            </a:pPr>
            <a:fld id="{00000000-1234-1234-1234-123412341234}" type="slidenum">
              <a:rPr lang="en" kern="0" smtClean="0">
                <a:solidFill>
                  <a:srgbClr val="FFFFFF"/>
                </a:solidFill>
                <a:cs typeface="Arial"/>
                <a:sym typeface="Arial"/>
              </a:rPr>
              <a:pPr defTabSz="1219140">
                <a:buClr>
                  <a:srgbClr val="000000"/>
                </a:buClr>
              </a:pPr>
              <a:t>‹#›</a:t>
            </a:fld>
            <a:endParaRPr lang="en" kern="0">
              <a:solidFill>
                <a:srgbClr val="FFFFFF"/>
              </a:solidFill>
              <a:cs typeface="Arial"/>
              <a:sym typeface="Arial"/>
            </a:endParaRPr>
          </a:p>
        </p:txBody>
      </p:sp>
      <p:pic>
        <p:nvPicPr>
          <p:cNvPr id="24" name="Picture 2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5" name="Picture 2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6"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7"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8"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9" name="Title 1">
            <a:extLst>
              <a:ext uri="{FF2B5EF4-FFF2-40B4-BE49-F238E27FC236}">
                <a16:creationId xmlns:a16="http://schemas.microsoft.com/office/drawing/2014/main" xmlns=""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30"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31" name="Picture 30">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32" name="Picture 31">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33" name="Picture 32">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34" name="Picture 33">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35" name="TextBox 3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750" fill="hold"/>
                                        <p:tgtEl>
                                          <p:spTgt spid="35"/>
                                        </p:tgtEl>
                                        <p:attrNameLst>
                                          <p:attrName>ppt_w</p:attrName>
                                        </p:attrNameLst>
                                      </p:cBhvr>
                                      <p:tavLst>
                                        <p:tav tm="0">
                                          <p:val>
                                            <p:fltVal val="0"/>
                                          </p:val>
                                        </p:tav>
                                        <p:tav tm="100000">
                                          <p:val>
                                            <p:strVal val="#ppt_w"/>
                                          </p:val>
                                        </p:tav>
                                      </p:tavLst>
                                    </p:anim>
                                    <p:anim calcmode="lin" valueType="num">
                                      <p:cBhvr>
                                        <p:cTn id="8" dur="1750" fill="hold"/>
                                        <p:tgtEl>
                                          <p:spTgt spid="35"/>
                                        </p:tgtEl>
                                        <p:attrNameLst>
                                          <p:attrName>ppt_h</p:attrName>
                                        </p:attrNameLst>
                                      </p:cBhvr>
                                      <p:tavLst>
                                        <p:tav tm="0">
                                          <p:val>
                                            <p:fltVal val="0"/>
                                          </p:val>
                                        </p:tav>
                                        <p:tav tm="100000">
                                          <p:val>
                                            <p:strVal val="#ppt_h"/>
                                          </p:val>
                                        </p:tav>
                                      </p:tavLst>
                                    </p:anim>
                                    <p:animEffect transition="in" filter="fade">
                                      <p:cBhvr>
                                        <p:cTn id="9" dur="1750"/>
                                        <p:tgtEl>
                                          <p:spTgt spid="3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grpSp>
        <p:nvGrpSpPr>
          <p:cNvPr id="9" name="Group 8"/>
          <p:cNvGrpSpPr/>
          <p:nvPr/>
        </p:nvGrpSpPr>
        <p:grpSpPr>
          <a:xfrm>
            <a:off x="-724753" y="961770"/>
            <a:ext cx="2811440" cy="1105510"/>
            <a:chOff x="-856881" y="1091821"/>
            <a:chExt cx="2811440" cy="1105510"/>
          </a:xfrm>
        </p:grpSpPr>
        <p:sp>
          <p:nvSpPr>
            <p:cNvPr id="7"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8" name="Google Shape;1910;p31">
              <a:extLst>
                <a:ext uri="{FF2B5EF4-FFF2-40B4-BE49-F238E27FC236}">
                  <a16:creationId xmlns:a16="http://schemas.microsoft.com/office/drawing/2014/main" xmlns=""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17" name="Picture 16" descr="A picture containing watch, green&#10;&#10;Description automatically generated">
            <a:extLst>
              <a:ext uri="{FF2B5EF4-FFF2-40B4-BE49-F238E27FC236}">
                <a16:creationId xmlns:a16="http://schemas.microsoft.com/office/drawing/2014/main" xmlns=""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4" name="Picture 3"/>
          <p:cNvPicPr>
            <a:picLocks noChangeAspect="1"/>
          </p:cNvPicPr>
          <p:nvPr/>
        </p:nvPicPr>
        <p:blipFill>
          <a:blip r:embed="rId6"/>
          <a:stretch>
            <a:fillRect/>
          </a:stretch>
        </p:blipFill>
        <p:spPr>
          <a:xfrm>
            <a:off x="180302" y="1587704"/>
            <a:ext cx="12168671" cy="2188654"/>
          </a:xfrm>
          <a:prstGeom prst="rect">
            <a:avLst/>
          </a:prstGeom>
        </p:spPr>
      </p:pic>
      <p:pic>
        <p:nvPicPr>
          <p:cNvPr id="11" name="Picture 10"/>
          <p:cNvPicPr>
            <a:picLocks noChangeAspect="1"/>
          </p:cNvPicPr>
          <p:nvPr/>
        </p:nvPicPr>
        <p:blipFill>
          <a:blip r:embed="rId7"/>
          <a:stretch>
            <a:fillRect/>
          </a:stretch>
        </p:blipFill>
        <p:spPr>
          <a:xfrm>
            <a:off x="1613345" y="106722"/>
            <a:ext cx="3392819" cy="2539368"/>
          </a:xfrm>
          <a:prstGeom prst="rect">
            <a:avLst/>
          </a:prstGeom>
        </p:spPr>
      </p:pic>
    </p:spTree>
    <p:extLst>
      <p:ext uri="{BB962C8B-B14F-4D97-AF65-F5344CB8AC3E}">
        <p14:creationId xmlns:p14="http://schemas.microsoft.com/office/powerpoint/2010/main" val="131359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474382"/>
            <a:chOff x="1467786" y="422572"/>
            <a:chExt cx="10040589" cy="1474382"/>
          </a:xfrm>
        </p:grpSpPr>
        <p:grpSp>
          <p:nvGrpSpPr>
            <p:cNvPr id="7" name="组合 10"/>
            <p:cNvGrpSpPr/>
            <p:nvPr/>
          </p:nvGrpSpPr>
          <p:grpSpPr>
            <a:xfrm>
              <a:off x="1467786" y="422572"/>
              <a:ext cx="10040589" cy="1474382"/>
              <a:chOff x="1010316" y="1039663"/>
              <a:chExt cx="7432225" cy="2919373"/>
            </a:xfrm>
            <a:solidFill>
              <a:schemeClr val="bg1"/>
            </a:solidFill>
          </p:grpSpPr>
          <p:sp>
            <p:nvSpPr>
              <p:cNvPr id="9" name="矩形: 圆角 11"/>
              <p:cNvSpPr/>
              <p:nvPr userDrawn="1"/>
            </p:nvSpPr>
            <p:spPr>
              <a:xfrm>
                <a:off x="1010316" y="1039663"/>
                <a:ext cx="7432225" cy="2919373"/>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1010316" y="1151353"/>
                <a:ext cx="7300701" cy="2648262"/>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l"/>
                  <a:ea typeface="+mn-ea"/>
                  <a:cs typeface="+mn-cs"/>
                </a:rPr>
                <a:t>1. </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H</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ạt</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thóc</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sinh</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ra</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ở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đâu</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endParaRPr>
            </a:p>
          </p:txBody>
        </p:sp>
      </p:grpSp>
      <p:grpSp>
        <p:nvGrpSpPr>
          <p:cNvPr id="14" name="Group 13"/>
          <p:cNvGrpSpPr/>
          <p:nvPr/>
        </p:nvGrpSpPr>
        <p:grpSpPr>
          <a:xfrm>
            <a:off x="5090381" y="2329314"/>
            <a:ext cx="4211576" cy="2456180"/>
            <a:chOff x="5228869" y="2423222"/>
            <a:chExt cx="4064622" cy="2362272"/>
          </a:xfrm>
        </p:grpSpPr>
        <p:sp>
          <p:nvSpPr>
            <p:cNvPr id="12" name="Oval Callout 11"/>
            <p:cNvSpPr/>
            <p:nvPr/>
          </p:nvSpPr>
          <p:spPr>
            <a:xfrm>
              <a:off x="5273410" y="2423222"/>
              <a:ext cx="3914082"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28869" y="3222529"/>
              <a:ext cx="4064622" cy="1287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rên</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54510" y="2519721"/>
            <a:ext cx="6997936" cy="1851544"/>
            <a:chOff x="3531683" y="3225616"/>
            <a:chExt cx="3004457"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grpSp>
        <p:nvGrpSpPr>
          <p:cNvPr id="6" name="Group 5"/>
          <p:cNvGrpSpPr/>
          <p:nvPr/>
        </p:nvGrpSpPr>
        <p:grpSpPr>
          <a:xfrm>
            <a:off x="1029907" y="206771"/>
            <a:ext cx="10491689" cy="2243675"/>
            <a:chOff x="1016687" y="422571"/>
            <a:chExt cx="10491689" cy="2243675"/>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262483" y="573365"/>
              <a:ext cx="10157051"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Những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khăn?</a:t>
              </a:r>
              <a:endParaRPr kumimoji="0" lang="en-US" altLang="zh-CN" sz="4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1" name="Rectangle 10"/>
          <p:cNvSpPr/>
          <p:nvPr/>
        </p:nvSpPr>
        <p:spPr>
          <a:xfrm>
            <a:off x="5027596" y="2629885"/>
            <a:ext cx="716440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a:t>
            </a:r>
          </a:p>
        </p:txBody>
      </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70021" y="265218"/>
            <a:ext cx="10392334" cy="2225427"/>
            <a:chOff x="446370" y="265218"/>
            <a:chExt cx="10715985" cy="2225427"/>
          </a:xfrm>
        </p:grpSpPr>
        <p:sp>
          <p:nvSpPr>
            <p:cNvPr id="13" name="矩形: 圆角 11"/>
            <p:cNvSpPr/>
            <p:nvPr userDrawn="1"/>
          </p:nvSpPr>
          <p:spPr>
            <a:xfrm>
              <a:off x="920435" y="265218"/>
              <a:ext cx="9907987"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a:off x="446370" y="459320"/>
              <a:ext cx="1071598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mn-cs"/>
                  <a:sym typeface="+mn-lt"/>
                </a:rPr>
                <a:t>3.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Hạt</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thóc</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quý</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giá</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như</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thế</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nào</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endPar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người</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45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6" name="Group 15"/>
          <p:cNvGrpSpPr/>
          <p:nvPr/>
        </p:nvGrpSpPr>
        <p:grpSpPr>
          <a:xfrm>
            <a:off x="770021" y="2161424"/>
            <a:ext cx="6564430" cy="3313389"/>
            <a:chOff x="4846088" y="303536"/>
            <a:chExt cx="6564430" cy="4078004"/>
          </a:xfrm>
        </p:grpSpPr>
        <p:sp>
          <p:nvSpPr>
            <p:cNvPr id="17" name="Oval Callout 16"/>
            <p:cNvSpPr/>
            <p:nvPr/>
          </p:nvSpPr>
          <p:spPr>
            <a:xfrm>
              <a:off x="4846088" y="303536"/>
              <a:ext cx="6564430" cy="4078004"/>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5415790" y="1243784"/>
              <a:ext cx="5638593" cy="2386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quý</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xmlns="" id="{FDE0AEC8-7838-4E77-A6B7-18E7F082B224}"/>
              </a:ext>
            </a:extLst>
          </p:cNvPr>
          <p:cNvSpPr txBox="1">
            <a:spLocks/>
          </p:cNvSpPr>
          <p:nvPr/>
        </p:nvSpPr>
        <p:spPr>
          <a:xfrm>
            <a:off x="2660006" y="6996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12"/>
          <p:cNvSpPr/>
          <p:nvPr/>
        </p:nvSpPr>
        <p:spPr>
          <a:xfrm>
            <a:off x="154320" y="281468"/>
            <a:ext cx="11414267" cy="6167994"/>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Rectangle 9"/>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a:off x="9063175" y="107677"/>
            <a:ext cx="2057400" cy="1035323"/>
          </a:xfrm>
          <a:prstGeom prst="ellipse">
            <a:avLst/>
          </a:prstGeom>
          <a:ln>
            <a:noFill/>
          </a:ln>
          <a:effectLst>
            <a:softEdge rad="112500"/>
          </a:effectLst>
        </p:spPr>
      </p:pic>
      <p:pic>
        <p:nvPicPr>
          <p:cNvPr id="14" name="Picture 13"/>
          <p:cNvPicPr>
            <a:picLocks noChangeAspect="1"/>
          </p:cNvPicPr>
          <p:nvPr/>
        </p:nvPicPr>
        <p:blipFill>
          <a:blip r:embed="rId3"/>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85228" y="1636968"/>
            <a:ext cx="630290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998" y="3886643"/>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18" name="TextBox 17"/>
          <p:cNvSpPr txBox="1"/>
          <p:nvPr/>
        </p:nvSpPr>
        <p:spPr>
          <a:xfrm>
            <a:off x="6847021" y="1651959"/>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9" name="TextBox 18"/>
          <p:cNvSpPr txBox="1"/>
          <p:nvPr/>
        </p:nvSpPr>
        <p:spPr>
          <a:xfrm>
            <a:off x="6888901" y="3886643"/>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3"/>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674821" y="374491"/>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3303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1575881" y="1634247"/>
            <a:ext cx="9046723" cy="3852153"/>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1864468" y="2316062"/>
            <a:ext cx="8602494"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Hạt thóc vô cùng quý giá với con người ở chỗ nó nuôi sống con người. Chúng ta cần trân trọng và không lãng phí thóc, gạo.</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Google Shape;1910;p31">
            <a:extLst>
              <a:ext uri="{FF2B5EF4-FFF2-40B4-BE49-F238E27FC236}">
                <a16:creationId xmlns:a16="http://schemas.microsoft.com/office/drawing/2014/main" xmlns="" id="{B4486D36-6C53-75D6-BF08-C59D05FCF23A}"/>
              </a:ext>
            </a:extLst>
          </p:cNvPr>
          <p:cNvSpPr txBox="1">
            <a:spLocks/>
          </p:cNvSpPr>
          <p:nvPr/>
        </p:nvSpPr>
        <p:spPr>
          <a:xfrm>
            <a:off x="2376563" y="831957"/>
            <a:ext cx="764292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12000" b="0" i="0" u="none" strike="noStrike" kern="0" cap="none" spc="0" normalizeH="0" baseline="0" noProof="0" dirty="0">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NỘI </a:t>
            </a:r>
            <a:r>
              <a:rPr kumimoji="0" lang="vi-VN"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rPr>
              <a:t>DUNG</a:t>
            </a:r>
            <a:endParaRPr kumimoji="0" lang="en-US"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endParaRPr>
          </a:p>
        </p:txBody>
      </p:sp>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sp>
        <p:nvSpPr>
          <p:cNvPr id="12" name="Google Shape;1910;p31">
            <a:extLst>
              <a:ext uri="{FF2B5EF4-FFF2-40B4-BE49-F238E27FC236}">
                <a16:creationId xmlns:a16="http://schemas.microsoft.com/office/drawing/2014/main" xmlns=""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L</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u</a:t>
            </a:r>
            <a:r>
              <a:rPr kumimoji="0" lang="en-US" sz="12000" b="0" i="0" u="none" strike="noStrike" kern="0" cap="none" spc="0" normalizeH="0" baseline="0" noProof="0" dirty="0" err="1">
                <a:ln>
                  <a:solidFill>
                    <a:srgbClr val="FFCCA9">
                      <a:lumMod val="10000"/>
                    </a:srgbClr>
                  </a:solidFill>
                </a:ln>
                <a:solidFill>
                  <a:srgbClr val="7030A0"/>
                </a:solidFill>
                <a:effectLst>
                  <a:glow rad="101600">
                    <a:srgbClr val="EC9684">
                      <a:lumMod val="60000"/>
                      <a:lumOff val="40000"/>
                      <a:alpha val="60000"/>
                    </a:srgbClr>
                  </a:glow>
                </a:effectLst>
                <a:uLnTx/>
                <a:uFillTx/>
                <a:latin typeface="SVN-Poky's" panose="020B0606040200020203" pitchFamily="34" charset="0"/>
                <a:sym typeface="Chango"/>
              </a:rPr>
              <a:t>y</a:t>
            </a: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sym typeface="Chango"/>
              </a:rPr>
              <a:t>ệ</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n</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6377233" y="3644286"/>
            <a:ext cx="31847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T</a:t>
            </a:r>
            <a:r>
              <a:rPr kumimoji="0" lang="en-US" sz="12000" b="0" i="0" u="none" strike="noStrike" kern="0" cap="none" spc="0" normalizeH="0" baseline="0" noProof="0" dirty="0" err="1">
                <a:ln>
                  <a:solidFill>
                    <a:srgbClr val="FFCCA9">
                      <a:lumMod val="10000"/>
                    </a:srgbClr>
                  </a:solidFill>
                </a:ln>
                <a:solidFill>
                  <a:srgbClr val="FF0066"/>
                </a:solidFill>
                <a:effectLst>
                  <a:glow rad="101600">
                    <a:srgbClr val="EC9684">
                      <a:lumMod val="60000"/>
                      <a:lumOff val="40000"/>
                      <a:alpha val="60000"/>
                    </a:srgbClr>
                  </a:glow>
                </a:effectLst>
                <a:uLnTx/>
                <a:uFillTx/>
                <a:latin typeface="SVN-Poky's" panose="020B0606040200020203" pitchFamily="34" charset="0"/>
                <a:ea typeface="+mn-ea"/>
                <a:cs typeface="+mn-cs"/>
              </a:rPr>
              <a:t>ậ</a:t>
            </a:r>
            <a:r>
              <a:rPr kumimoji="0" lang="en-US" sz="12000" b="0" i="0" u="none" strike="noStrike" kern="0" cap="none" spc="0" normalizeH="0" baseline="0" noProof="0" dirty="0" err="1">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rPr>
              <a:t>p</a:t>
            </a:r>
            <a:endParaRPr kumimoji="0" lang="en-US" sz="12000" b="0" i="0" u="none" strike="noStrike" kern="0" cap="none" spc="0" normalizeH="0" baseline="0" noProof="0" dirty="0">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20">
            <a:extLst>
              <a:ext uri="{FF2B5EF4-FFF2-40B4-BE49-F238E27FC236}">
                <a16:creationId xmlns:a16="http://schemas.microsoft.com/office/drawing/2014/main" xmlns="" id="{47118E00-203A-4E78-AC85-4C87806898CA}"/>
              </a:ext>
            </a:extLst>
          </p:cNvPr>
          <p:cNvSpPr/>
          <p:nvPr/>
        </p:nvSpPr>
        <p:spPr>
          <a:xfrm>
            <a:off x="425237" y="116555"/>
            <a:ext cx="11323958" cy="659811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4">
            <a:extLst>
              <a:ext uri="{FF2B5EF4-FFF2-40B4-BE49-F238E27FC236}">
                <a16:creationId xmlns:a16="http://schemas.microsoft.com/office/drawing/2014/main" xmlns="" id="{93C35C90-0D48-400D-BD0D-64BCB9126FC3}"/>
              </a:ext>
            </a:extLst>
          </p:cNvPr>
          <p:cNvSpPr txBox="1">
            <a:spLocks/>
          </p:cNvSpPr>
          <p:nvPr/>
        </p:nvSpPr>
        <p:spPr>
          <a:xfrm>
            <a:off x="743898" y="1165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xmlns=""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6837196" y="1859114"/>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5" name="TextBox 4"/>
          <p:cNvSpPr txBox="1"/>
          <p:nvPr/>
        </p:nvSpPr>
        <p:spPr>
          <a:xfrm>
            <a:off x="6993344" y="4303455"/>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03687" y="2036712"/>
            <a:ext cx="542215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p:txBody>
      </p:sp>
      <p:sp>
        <p:nvSpPr>
          <p:cNvPr id="7" name="TextBox 6"/>
          <p:cNvSpPr txBox="1"/>
          <p:nvPr/>
        </p:nvSpPr>
        <p:spPr>
          <a:xfrm>
            <a:off x="691457" y="4271396"/>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8" name="Text Box 3"/>
          <p:cNvSpPr txBox="1"/>
          <p:nvPr/>
        </p:nvSpPr>
        <p:spPr>
          <a:xfrm>
            <a:off x="2637468" y="1299862"/>
            <a:ext cx="5644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9" name="Straight Connector 8">
            <a:extLst>
              <a:ext uri="{FF2B5EF4-FFF2-40B4-BE49-F238E27FC236}">
                <a16:creationId xmlns:a16="http://schemas.microsoft.com/office/drawing/2014/main" xmlns=""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xmlns=""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xmlns=""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xmlns=""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xmlns=""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xmlns=""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xmlns=""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xmlns=""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34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
                                        </p:tgtEl>
                                        <p:attrNameLst>
                                          <p:attrName>ppt_x</p:attrName>
                                        </p:attrNameLst>
                                      </p:cBhvr>
                                      <p:tavLst>
                                        <p:tav tm="0">
                                          <p:val>
                                            <p:strVal val="ppt_x"/>
                                          </p:val>
                                        </p:tav>
                                        <p:tav tm="100000">
                                          <p:val>
                                            <p:strVal val="ppt_x"/>
                                          </p:val>
                                        </p:tav>
                                      </p:tavLst>
                                    </p:anim>
                                    <p:anim calcmode="lin" valueType="num">
                                      <p:cBhvr additive="base">
                                        <p:cTn id="74" dur="500"/>
                                        <p:tgtEl>
                                          <p:spTgt spid="2"/>
                                        </p:tgtEl>
                                        <p:attrNameLst>
                                          <p:attrName>ppt_y</p:attrName>
                                        </p:attrNameLst>
                                      </p:cBhvr>
                                      <p:tavLst>
                                        <p:tav tm="0">
                                          <p:val>
                                            <p:strVal val="ppt_y"/>
                                          </p:val>
                                        </p:tav>
                                        <p:tav tm="100000">
                                          <p:val>
                                            <p:strVal val="1+ppt_h/2"/>
                                          </p:val>
                                        </p:tav>
                                      </p:tavLst>
                                    </p:anim>
                                    <p:set>
                                      <p:cBhvr>
                                        <p:cTn id="7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48160" y="2651559"/>
            <a:ext cx="6891504" cy="3555465"/>
            <a:chOff x="3420916" y="3211872"/>
            <a:chExt cx="3179252" cy="996222"/>
          </a:xfrm>
        </p:grpSpPr>
        <p:sp>
          <p:nvSpPr>
            <p:cNvPr id="10" name="Rounded Rectangle 9"/>
            <p:cNvSpPr/>
            <p:nvPr/>
          </p:nvSpPr>
          <p:spPr>
            <a:xfrm>
              <a:off x="3420916" y="3211872"/>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595711" y="3250860"/>
              <a:ext cx="3004457" cy="957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là(...)</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sinh ra từ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có ích vì (...)</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279515" y="124310"/>
            <a:ext cx="11542836" cy="1638451"/>
            <a:chOff x="935618" y="2949741"/>
            <a:chExt cx="10249435" cy="1638451"/>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7" name="TextBox 26"/>
            <p:cNvSpPr txBox="1"/>
            <p:nvPr/>
          </p:nvSpPr>
          <p:spPr>
            <a:xfrm>
              <a:off x="1133025" y="3168803"/>
              <a:ext cx="99019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35" name="TextBox 34">
            <a:extLst>
              <a:ext uri="{FF2B5EF4-FFF2-40B4-BE49-F238E27FC236}">
                <a16:creationId xmlns:a16="http://schemas.microsoft.com/office/drawing/2014/main" xmlns=""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fade">
                                      <p:cBhvr>
                                        <p:cTn id="12" dur="1000"/>
                                        <p:tgtEl>
                                          <p:spTgt spid="35">
                                            <p:txEl>
                                              <p:pRg st="0" end="0"/>
                                            </p:txEl>
                                          </p:spTgt>
                                        </p:tgtEl>
                                      </p:cBhvr>
                                    </p:animEffect>
                                    <p:anim calcmode="lin" valueType="num">
                                      <p:cBhvr>
                                        <p:cTn id="1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14792" y="1653371"/>
            <a:ext cx="9754704" cy="483188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305968" y="657021"/>
              <a:ext cx="9789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9" name="TextBox 8"/>
          <p:cNvSpPr txBox="1"/>
          <p:nvPr/>
        </p:nvSpPr>
        <p:spPr>
          <a:xfrm>
            <a:off x="2161874" y="1754092"/>
            <a:ext cx="915158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Tôi là hạt thóc. Tôi được sinh ra từ đồng ruộng, Tôi giấu trong mình câu chuyện chưa biết kể cùng ai. Tôi phải trải qua nắng, mưa, bão lũ, trải qua khó khăn mới có thể trưởng thành được. Thế nhưng tôi luôn cố gắng vượt qua tất cả. Bởi vì tôi biết mình luôn sống có ích. Vì có tôi mới nuôi sống được con người.</a:t>
            </a:r>
            <a:r>
              <a:rPr kumimoji="0" lang="vi-VN" sz="3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r>
            <a:br>
              <a:rPr kumimoji="0" lang="vi-VN" sz="3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3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Light" panose="020F0302020204030204"/>
              <a:ea typeface="+mn-ea"/>
              <a:cs typeface="+mn-cs"/>
            </a:endParaRPr>
          </a:p>
        </p:txBody>
      </p:sp>
      <p:grpSp>
        <p:nvGrpSpPr>
          <p:cNvPr id="17" name="Group 16"/>
          <p:cNvGrpSpPr/>
          <p:nvPr/>
        </p:nvGrpSpPr>
        <p:grpSpPr>
          <a:xfrm>
            <a:off x="208547" y="446159"/>
            <a:ext cx="11520086" cy="4738348"/>
            <a:chOff x="1799248" y="2081154"/>
            <a:chExt cx="5636636" cy="1437042"/>
          </a:xfrm>
        </p:grpSpPr>
        <p:sp>
          <p:nvSpPr>
            <p:cNvPr id="18" name="Rounded Rectangle 17"/>
            <p:cNvSpPr/>
            <p:nvPr/>
          </p:nvSpPr>
          <p:spPr>
            <a:xfrm>
              <a:off x="1799248" y="2081154"/>
              <a:ext cx="5636636" cy="2919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595711" y="3250860"/>
              <a:ext cx="3004457" cy="26733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0" name="TextBox 19">
            <a:extLst>
              <a:ext uri="{FF2B5EF4-FFF2-40B4-BE49-F238E27FC236}">
                <a16:creationId xmlns:a16="http://schemas.microsoft.com/office/drawing/2014/main" xmlns=""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1500" tmFilter="0, 0; .2, .5; .8, .5; 1, 0"/>
                                        <p:tgtEl>
                                          <p:spTgt spid="17"/>
                                        </p:tgtEl>
                                      </p:cBhvr>
                                    </p:animEffect>
                                    <p:animScale>
                                      <p:cBhvr>
                                        <p:cTn id="13" dur="750" autoRev="1" fill="hold"/>
                                        <p:tgtEl>
                                          <p:spTgt spid="1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1000"/>
                                        <p:tgtEl>
                                          <p:spTgt spid="20">
                                            <p:txEl>
                                              <p:pRg st="0" end="0"/>
                                            </p:txEl>
                                          </p:spTgt>
                                        </p:tgtEl>
                                      </p:cBhvr>
                                    </p:animEffect>
                                    <p:anim calcmode="lin" valueType="num">
                                      <p:cBhvr>
                                        <p:cTn id="1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65651" y="1096475"/>
            <a:ext cx="5460143" cy="4339650"/>
            <a:chOff x="5550192" y="1279262"/>
            <a:chExt cx="5460143" cy="4339650"/>
          </a:xfrm>
        </p:grpSpPr>
        <p:grpSp>
          <p:nvGrpSpPr>
            <p:cNvPr id="5" name="组合 6">
              <a:extLst>
                <a:ext uri="{FF2B5EF4-FFF2-40B4-BE49-F238E27FC236}">
                  <a16:creationId xmlns:a16="http://schemas.microsoft.com/office/drawing/2014/main" xmlns=""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xmlns="" id="{19D864C1-3B30-4A69-9903-521CDB72BB7B}"/>
                  </a:ext>
                </a:extLst>
              </p:cNvPr>
              <p:cNvSpPr/>
              <p:nvPr/>
            </p:nvSpPr>
            <p:spPr>
              <a:xfrm>
                <a:off x="3022405" y="108323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xmlns=""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xmlns=""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xmlns=""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xmlns=""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xmlns=""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xmlns=""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xmlns=""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xmlns=""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xmlns=""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1434163" y="1100227"/>
            <a:ext cx="7954385" cy="3991537"/>
          </a:xfrm>
          <a:prstGeom prst="rect">
            <a:avLst/>
          </a:prstGeom>
        </p:spPr>
      </p:pic>
      <p:sp>
        <p:nvSpPr>
          <p:cNvPr id="3" name="Rectangle 2"/>
          <p:cNvSpPr/>
          <p:nvPr/>
        </p:nvSpPr>
        <p:spPr>
          <a:xfrm>
            <a:off x="1987983" y="1633353"/>
            <a:ext cx="687243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UTM Avo "/>
                <a:ea typeface="+mn-ea"/>
                <a:cs typeface="+mn-cs"/>
              </a:rPr>
              <a:t>Hạt gì nho nhỏ</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Trong trắng, ngoài vàng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Xay, giã, giần, sáng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Nấu thành cơm dẻo?</a:t>
            </a:r>
            <a:endParaRPr kumimoji="0" lang="en-US" sz="4000" b="1" i="0" u="none" strike="noStrike" kern="1200" cap="none" spc="0" normalizeH="0" baseline="0" noProof="0" dirty="0">
              <a:ln>
                <a:noFill/>
              </a:ln>
              <a:solidFill>
                <a:srgbClr val="002060"/>
              </a:solidFill>
              <a:effectLst/>
              <a:uLnTx/>
              <a:uFillTx/>
              <a:latin typeface="UTM Avo "/>
              <a:ea typeface="+mn-ea"/>
              <a:cs typeface="+mn-cs"/>
            </a:endParaRPr>
          </a:p>
        </p:txBody>
      </p:sp>
      <p:sp>
        <p:nvSpPr>
          <p:cNvPr id="4" name="Rectangle 3"/>
          <p:cNvSpPr/>
          <p:nvPr/>
        </p:nvSpPr>
        <p:spPr>
          <a:xfrm>
            <a:off x="3008624" y="278254"/>
            <a:ext cx="3526928"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 </a:t>
            </a:r>
            <a:r>
              <a:rPr kumimoji="0" lang="vi-VN" sz="80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ĐỐ VUI</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39889" y="4219558"/>
            <a:ext cx="2791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Là hạt gì?</a:t>
            </a:r>
            <a:endParaRPr kumimoji="0" lang="en-US" sz="30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7" name="Group 16"/>
          <p:cNvGrpSpPr/>
          <p:nvPr/>
        </p:nvGrpSpPr>
        <p:grpSpPr>
          <a:xfrm>
            <a:off x="3214431" y="5134114"/>
            <a:ext cx="4771218" cy="1356850"/>
            <a:chOff x="3820815" y="187742"/>
            <a:chExt cx="6301013" cy="1265354"/>
          </a:xfrm>
        </p:grpSpPr>
        <p:grpSp>
          <p:nvGrpSpPr>
            <p:cNvPr id="18" name="Group 17">
              <a:extLst>
                <a:ext uri="{FF2B5EF4-FFF2-40B4-BE49-F238E27FC236}">
                  <a16:creationId xmlns:a16="http://schemas.microsoft.com/office/drawing/2014/main" xmlns="" id="{6F673B85-7059-4229-9972-982C29CF5436}"/>
                </a:ext>
              </a:extLst>
            </p:cNvPr>
            <p:cNvGrpSpPr/>
            <p:nvPr/>
          </p:nvGrpSpPr>
          <p:grpSpPr>
            <a:xfrm>
              <a:off x="3820815" y="187742"/>
              <a:ext cx="5774983" cy="1265354"/>
              <a:chOff x="2125162" y="132648"/>
              <a:chExt cx="9977378" cy="4656928"/>
            </a:xfrm>
          </p:grpSpPr>
          <p:sp>
            <p:nvSpPr>
              <p:cNvPr id="20" name="矩形: 圆角 2">
                <a:extLst>
                  <a:ext uri="{FF2B5EF4-FFF2-40B4-BE49-F238E27FC236}">
                    <a16:creationId xmlns:a16="http://schemas.microsoft.com/office/drawing/2014/main" xmlns="" id="{2C048EE0-B8F7-43E4-89E7-8EAB95C4E8E9}"/>
                  </a:ext>
                </a:extLst>
              </p:cNvPr>
              <p:cNvSpPr/>
              <p:nvPr/>
            </p:nvSpPr>
            <p:spPr>
              <a:xfrm>
                <a:off x="2125162" y="132648"/>
                <a:ext cx="9977378" cy="4656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2">
                <a:extLst>
                  <a:ext uri="{FF2B5EF4-FFF2-40B4-BE49-F238E27FC236}">
                    <a16:creationId xmlns:a16="http://schemas.microsoft.com/office/drawing/2014/main" xmlns="" id="{07E51AAA-A554-45F0-B148-DD0D05E988B0}"/>
                  </a:ext>
                </a:extLst>
              </p:cNvPr>
              <p:cNvSpPr/>
              <p:nvPr/>
            </p:nvSpPr>
            <p:spPr>
              <a:xfrm>
                <a:off x="2334632" y="348685"/>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9" name="TextBox 18"/>
            <p:cNvSpPr txBox="1"/>
            <p:nvPr/>
          </p:nvSpPr>
          <p:spPr>
            <a:xfrm>
              <a:off x="4678252" y="344466"/>
              <a:ext cx="54435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Hạt thóc</a:t>
              </a:r>
              <a:endParaRPr kumimoji="0" lang="en-US"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TextBox 14"/>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4887" y="850263"/>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7"/>
          <p:cNvSpPr txBox="1"/>
          <p:nvPr/>
        </p:nvSpPr>
        <p:spPr>
          <a:xfrm>
            <a:off x="6787060" y="3590152"/>
            <a:ext cx="61913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cxnSp>
        <p:nvCxnSpPr>
          <p:cNvPr id="12" name="Straight Connector 11">
            <a:extLst>
              <a:ext uri="{FF2B5EF4-FFF2-40B4-BE49-F238E27FC236}">
                <a16:creationId xmlns:a16="http://schemas.microsoft.com/office/drawing/2014/main" xmlns="" id="{972935CF-D9D8-4425-B793-55C6E016B5B6}"/>
              </a:ext>
            </a:extLst>
          </p:cNvPr>
          <p:cNvCxnSpPr/>
          <p:nvPr/>
        </p:nvCxnSpPr>
        <p:spPr>
          <a:xfrm flipH="1">
            <a:off x="4073795" y="10260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13" name="Text Box 3"/>
          <p:cNvSpPr txBox="1"/>
          <p:nvPr/>
        </p:nvSpPr>
        <p:spPr>
          <a:xfrm>
            <a:off x="3083778" y="24517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787060" y="902449"/>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7" name="TextBox 16"/>
          <p:cNvSpPr txBox="1"/>
          <p:nvPr/>
        </p:nvSpPr>
        <p:spPr>
          <a:xfrm>
            <a:off x="6928170" y="3590153"/>
            <a:ext cx="61913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44623003-392C-4CA6-84A2-08F3B203A94E}"/>
              </a:ext>
            </a:extLst>
          </p:cNvPr>
          <p:cNvCxnSpPr/>
          <p:nvPr/>
        </p:nvCxnSpPr>
        <p:spPr>
          <a:xfrm flipH="1">
            <a:off x="4913789"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4623003-392C-4CA6-84A2-08F3B203A94E}"/>
              </a:ext>
            </a:extLst>
          </p:cNvPr>
          <p:cNvCxnSpPr/>
          <p:nvPr/>
        </p:nvCxnSpPr>
        <p:spPr>
          <a:xfrm flipH="1">
            <a:off x="5945685" y="20880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4623003-392C-4CA6-84A2-08F3B203A94E}"/>
              </a:ext>
            </a:extLst>
          </p:cNvPr>
          <p:cNvCxnSpPr/>
          <p:nvPr/>
        </p:nvCxnSpPr>
        <p:spPr>
          <a:xfrm flipH="1">
            <a:off x="51065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4623003-392C-4CA6-84A2-08F3B203A94E}"/>
              </a:ext>
            </a:extLst>
          </p:cNvPr>
          <p:cNvCxnSpPr/>
          <p:nvPr/>
        </p:nvCxnSpPr>
        <p:spPr>
          <a:xfrm flipH="1">
            <a:off x="51827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4623003-392C-4CA6-84A2-08F3B203A94E}"/>
              </a:ext>
            </a:extLst>
          </p:cNvPr>
          <p:cNvCxnSpPr/>
          <p:nvPr/>
        </p:nvCxnSpPr>
        <p:spPr>
          <a:xfrm flipH="1">
            <a:off x="5190584" y="36980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4623003-392C-4CA6-84A2-08F3B203A94E}"/>
              </a:ext>
            </a:extLst>
          </p:cNvPr>
          <p:cNvCxnSpPr/>
          <p:nvPr/>
        </p:nvCxnSpPr>
        <p:spPr>
          <a:xfrm flipH="1">
            <a:off x="5228684" y="4206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4623003-392C-4CA6-84A2-08F3B203A94E}"/>
              </a:ext>
            </a:extLst>
          </p:cNvPr>
          <p:cNvCxnSpPr/>
          <p:nvPr/>
        </p:nvCxnSpPr>
        <p:spPr>
          <a:xfrm flipH="1">
            <a:off x="4407283" y="47814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4623003-392C-4CA6-84A2-08F3B203A94E}"/>
              </a:ext>
            </a:extLst>
          </p:cNvPr>
          <p:cNvCxnSpPr/>
          <p:nvPr/>
        </p:nvCxnSpPr>
        <p:spPr>
          <a:xfrm flipH="1">
            <a:off x="5068430"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4623003-392C-4CA6-84A2-08F3B203A94E}"/>
              </a:ext>
            </a:extLst>
          </p:cNvPr>
          <p:cNvCxnSpPr/>
          <p:nvPr/>
        </p:nvCxnSpPr>
        <p:spPr>
          <a:xfrm flipH="1">
            <a:off x="5152484"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4623003-392C-4CA6-84A2-08F3B203A94E}"/>
              </a:ext>
            </a:extLst>
          </p:cNvPr>
          <p:cNvCxnSpPr/>
          <p:nvPr/>
        </p:nvCxnSpPr>
        <p:spPr>
          <a:xfrm flipH="1">
            <a:off x="10605432" y="10206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44623003-392C-4CA6-84A2-08F3B203A94E}"/>
              </a:ext>
            </a:extLst>
          </p:cNvPr>
          <p:cNvCxnSpPr/>
          <p:nvPr/>
        </p:nvCxnSpPr>
        <p:spPr>
          <a:xfrm flipH="1">
            <a:off x="10528121"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4623003-392C-4CA6-84A2-08F3B203A94E}"/>
              </a:ext>
            </a:extLst>
          </p:cNvPr>
          <p:cNvCxnSpPr/>
          <p:nvPr/>
        </p:nvCxnSpPr>
        <p:spPr>
          <a:xfrm flipH="1">
            <a:off x="10528121" y="210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4623003-392C-4CA6-84A2-08F3B203A94E}"/>
              </a:ext>
            </a:extLst>
          </p:cNvPr>
          <p:cNvCxnSpPr/>
          <p:nvPr/>
        </p:nvCxnSpPr>
        <p:spPr>
          <a:xfrm flipH="1">
            <a:off x="10450810"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44623003-392C-4CA6-84A2-08F3B203A94E}"/>
              </a:ext>
            </a:extLst>
          </p:cNvPr>
          <p:cNvCxnSpPr/>
          <p:nvPr/>
        </p:nvCxnSpPr>
        <p:spPr>
          <a:xfrm flipH="1">
            <a:off x="10569592"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4623003-392C-4CA6-84A2-08F3B203A94E}"/>
              </a:ext>
            </a:extLst>
          </p:cNvPr>
          <p:cNvCxnSpPr/>
          <p:nvPr/>
        </p:nvCxnSpPr>
        <p:spPr>
          <a:xfrm flipH="1">
            <a:off x="10376872" y="36457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4623003-392C-4CA6-84A2-08F3B203A94E}"/>
              </a:ext>
            </a:extLst>
          </p:cNvPr>
          <p:cNvCxnSpPr/>
          <p:nvPr/>
        </p:nvCxnSpPr>
        <p:spPr>
          <a:xfrm flipH="1">
            <a:off x="11440095" y="41971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4623003-392C-4CA6-84A2-08F3B203A94E}"/>
              </a:ext>
            </a:extLst>
          </p:cNvPr>
          <p:cNvCxnSpPr/>
          <p:nvPr/>
        </p:nvCxnSpPr>
        <p:spPr>
          <a:xfrm flipH="1">
            <a:off x="11090472" y="47764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44623003-392C-4CA6-84A2-08F3B203A94E}"/>
              </a:ext>
            </a:extLst>
          </p:cNvPr>
          <p:cNvCxnSpPr/>
          <p:nvPr/>
        </p:nvCxnSpPr>
        <p:spPr>
          <a:xfrm flipH="1">
            <a:off x="11516295" y="53053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44623003-392C-4CA6-84A2-08F3B203A94E}"/>
              </a:ext>
            </a:extLst>
          </p:cNvPr>
          <p:cNvCxnSpPr/>
          <p:nvPr/>
        </p:nvCxnSpPr>
        <p:spPr>
          <a:xfrm flipH="1">
            <a:off x="11592495" y="53039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0">
            <a:extLst>
              <a:ext uri="{FF2B5EF4-FFF2-40B4-BE49-F238E27FC236}">
                <a16:creationId xmlns:a16="http://schemas.microsoft.com/office/drawing/2014/main" xmlns="" id="{47118E00-203A-4E78-AC85-4C87806898CA}"/>
              </a:ext>
            </a:extLst>
          </p:cNvPr>
          <p:cNvSpPr/>
          <p:nvPr/>
        </p:nvSpPr>
        <p:spPr>
          <a:xfrm>
            <a:off x="68369" y="71161"/>
            <a:ext cx="12001712" cy="650289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 Box 3"/>
          <p:cNvSpPr txBox="1"/>
          <p:nvPr/>
        </p:nvSpPr>
        <p:spPr>
          <a:xfrm>
            <a:off x="2828260" y="71161"/>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72EBA176-382A-41D4-8969-D57B4E5593A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598" y="21663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xmlns="" id="{D186DF07-225D-4C1F-9278-D73FDE5F9D61}"/>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642" y="303767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0563" y="291938"/>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5123" y="813313"/>
            <a:ext cx="55466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87654" y="3572969"/>
            <a:ext cx="50246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823882" y="742835"/>
            <a:ext cx="46106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p:cNvSpPr txBox="1"/>
          <p:nvPr/>
        </p:nvSpPr>
        <p:spPr>
          <a:xfrm>
            <a:off x="7538171" y="3468499"/>
            <a:ext cx="495222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8313" y="302912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p:nvPr/>
        </p:nvSpPr>
        <p:spPr>
          <a:xfrm>
            <a:off x="-91560" y="157781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p>
        </p:txBody>
      </p:sp>
      <p:sp>
        <p:nvSpPr>
          <p:cNvPr id="13" name="Text Box 3"/>
          <p:cNvSpPr txBox="1"/>
          <p:nvPr/>
        </p:nvSpPr>
        <p:spPr>
          <a:xfrm>
            <a:off x="-63138" y="4361739"/>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p:cNvSpPr txBox="1"/>
          <p:nvPr/>
        </p:nvSpPr>
        <p:spPr>
          <a:xfrm>
            <a:off x="6445515" y="155291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p>
        </p:txBody>
      </p:sp>
      <p:sp>
        <p:nvSpPr>
          <p:cNvPr id="15" name="Text Box 3"/>
          <p:cNvSpPr txBox="1"/>
          <p:nvPr/>
        </p:nvSpPr>
        <p:spPr>
          <a:xfrm>
            <a:off x="6210662" y="4321335"/>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8286003" y="5807601"/>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747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645617" y="3054240"/>
            <a:ext cx="7570575" cy="2290812"/>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xmlns=""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xmlns=""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TextBox 3"/>
            <p:cNvSpPr txBox="1"/>
            <p:nvPr/>
          </p:nvSpPr>
          <p:spPr>
            <a:xfrm>
              <a:off x="529321" y="2153019"/>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00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xmlns="" id="{C84C34AA-C2BA-4DD7-9967-7C7586E86BEC}"/>
              </a:ext>
            </a:extLst>
          </p:cNvPr>
          <p:cNvSpPr txBox="1"/>
          <p:nvPr/>
        </p:nvSpPr>
        <p:spPr>
          <a:xfrm>
            <a:off x="3498134" y="3322483"/>
            <a:ext cx="7560702"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tượng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gây</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xấu</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như</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bão</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lũ</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Luyện</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đọc</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từ</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khó</a:t>
              </a:r>
              <a:endPar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grpSp>
        <p:nvGrpSpPr>
          <p:cNvPr id="9" name="组合 226">
            <a:extLst>
              <a:ext uri="{FF2B5EF4-FFF2-40B4-BE49-F238E27FC236}">
                <a16:creationId xmlns:a16="http://schemas.microsoft.com/office/drawing/2014/main" xmlns=""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xmlns=""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xmlns=""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giấu</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xmlns=""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7028743" y="2341197"/>
            <a:ext cx="3857430"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bão dông</a:t>
            </a: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xmlns=""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rPr>
              <a:t>bình dị</a:t>
            </a:r>
            <a:endParaRPr kumimoji="0" lang="zh-CN" altLang="en-US"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10;p31">
            <a:extLst>
              <a:ext uri="{FF2B5EF4-FFF2-40B4-BE49-F238E27FC236}">
                <a16:creationId xmlns:a16="http://schemas.microsoft.com/office/drawing/2014/main" xmlns="" id="{B4486D36-6C53-75D6-BF08-C59D05FCF23A}"/>
              </a:ext>
            </a:extLst>
          </p:cNvPr>
          <p:cNvSpPr txBox="1">
            <a:spLocks/>
          </p:cNvSpPr>
          <p:nvPr/>
        </p:nvSpPr>
        <p:spPr>
          <a:xfrm>
            <a:off x="1195825" y="1312499"/>
            <a:ext cx="5782489" cy="959063"/>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Trả</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 </a:t>
            </a:r>
            <a:r>
              <a:rPr kumimoji="0" lang="en-US" sz="12000" b="0" i="0" u="none" strike="noStrike" kern="0" cap="none" spc="0" normalizeH="0" baseline="0" noProof="0" dirty="0" err="1">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rPr>
              <a:t>lời</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5558399" y="2499763"/>
            <a:ext cx="54703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câu</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 </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hỏi</a:t>
            </a:r>
            <a:endPar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783</Words>
  <Application>Microsoft Office PowerPoint</Application>
  <PresentationFormat>Custom</PresentationFormat>
  <Paragraphs>140</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MTC</cp:lastModifiedBy>
  <cp:revision>5</cp:revision>
  <dcterms:created xsi:type="dcterms:W3CDTF">2023-02-05T01:02:29Z</dcterms:created>
  <dcterms:modified xsi:type="dcterms:W3CDTF">2024-02-20T07:42:53Z</dcterms:modified>
</cp:coreProperties>
</file>