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1" r:id="rId2"/>
    <p:sldMasterId id="2147483652" r:id="rId3"/>
    <p:sldMasterId id="2147483653" r:id="rId4"/>
    <p:sldMasterId id="2147483654" r:id="rId5"/>
  </p:sldMasterIdLst>
  <p:notesMasterIdLst>
    <p:notesMasterId r:id="rId23"/>
  </p:notesMasterIdLst>
  <p:sldIdLst>
    <p:sldId id="297" r:id="rId6"/>
    <p:sldId id="298" r:id="rId7"/>
    <p:sldId id="310" r:id="rId8"/>
    <p:sldId id="311" r:id="rId9"/>
    <p:sldId id="312" r:id="rId10"/>
    <p:sldId id="313" r:id="rId11"/>
    <p:sldId id="299" r:id="rId12"/>
    <p:sldId id="302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00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CC"/>
    <a:srgbClr val="FF99CC"/>
    <a:srgbClr val="FF3300"/>
    <a:srgbClr val="FFFF00"/>
    <a:srgbClr val="66FF33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78" y="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E42717-3709-42B6-8679-89698FE5894F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597413-03C7-4A09-A7F9-CFF5A97EC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977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0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90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 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9BCE7C-51EF-457C-A013-A4BDB2C0E1E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4431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7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00ADA-A5AC-41AD-AE34-5BE19B58C22E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F4C87-3163-4ABB-917F-60011439B7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089614"/>
      </p:ext>
    </p:extLst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8F43-C9AD-492B-9CD0-C27D3AF29765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45515-5568-43EF-8DE2-3BF24D688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064540"/>
      </p:ext>
    </p:extLst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077200" y="274639"/>
            <a:ext cx="2489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64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DE848-008E-40D5-9F9F-D8D033215B63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92168-8212-4D40-99DF-77F33734D5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980155"/>
      </p:ext>
    </p:extLst>
  </p:cSld>
  <p:clrMapOvr>
    <a:masterClrMapping/>
  </p:clrMapOvr>
  <p:transition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92A0B-8029-4C48-BB6E-BCEFF6E6946C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16A8D-AD94-484E-A4AB-F2712973F0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48250"/>
      </p:ext>
    </p:extLst>
  </p:cSld>
  <p:clrMapOvr>
    <a:masterClrMapping/>
  </p:clrMapOvr>
  <p:transition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3C157-0450-4CBC-BF7E-85D014018976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3D45C-EC98-48DB-B778-F8D86CF47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236625"/>
      </p:ext>
    </p:extLst>
  </p:cSld>
  <p:clrMapOvr>
    <a:masterClrMapping/>
  </p:clrMapOvr>
  <p:transition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4A3C5-930A-4797-B83A-731A82E07D30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FBCD-56E3-415C-A2C9-2411679A0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042257"/>
      </p:ext>
    </p:extLst>
  </p:cSld>
  <p:clrMapOvr>
    <a:masterClrMapping/>
  </p:clrMapOvr>
  <p:transition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A3D74-E14A-499B-90ED-F1B4A530506C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A2292-F482-43C4-958C-031A4A4B2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773721"/>
      </p:ext>
    </p:extLst>
  </p:cSld>
  <p:clrMapOvr>
    <a:masterClrMapping/>
  </p:clrMapOvr>
  <p:transition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2F6AF-B68E-451B-BB2F-15950918B1AB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68FE9-6ABD-4811-8DB6-A7E0040019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355101"/>
      </p:ext>
    </p:extLst>
  </p:cSld>
  <p:clrMapOvr>
    <a:masterClrMapping/>
  </p:clrMapOvr>
  <p:transition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3E0D6-EE99-49E2-BE78-AD121C181EB5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4C70B-9A19-4079-874A-ACD43FFA0F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163824"/>
      </p:ext>
    </p:extLst>
  </p:cSld>
  <p:clrMapOvr>
    <a:masterClrMapping/>
  </p:clrMapOvr>
  <p:transition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0DC8C-F411-457E-B888-8FC8EAE6BD63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19972-81F0-4561-AB4A-6450DB517F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191544"/>
      </p:ext>
    </p:extLst>
  </p:cSld>
  <p:clrMapOvr>
    <a:masterClrMapping/>
  </p:clrMapOvr>
  <p:transition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CA31C-0571-486C-97E2-0821E3C32F3F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4A102-AC06-40F2-B616-1F5DA79D74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005563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523ED-2EF3-4C26-B1DE-4C4179867EB9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BCAED-138B-4352-9356-6285B9058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330024"/>
      </p:ext>
    </p:extLst>
  </p:cSld>
  <p:clrMapOvr>
    <a:masterClrMapping/>
  </p:clrMapOvr>
  <p:transition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8F5CC-8C87-41B6-8FD7-73D42CA4E7FB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FFFC4-874E-473E-A98D-AEBA20B26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804236"/>
      </p:ext>
    </p:extLst>
  </p:cSld>
  <p:clrMapOvr>
    <a:masterClrMapping/>
  </p:clrMapOvr>
  <p:transition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3441D-FE6B-4D35-8F18-C3A3E2E4DE54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2FD-4F06-4DC3-B502-610553419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281625"/>
      </p:ext>
    </p:extLst>
  </p:cSld>
  <p:clrMapOvr>
    <a:masterClrMapping/>
  </p:clrMapOvr>
  <p:transition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077200" y="274639"/>
            <a:ext cx="2489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64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F8D3F-1BEE-4FEC-A705-05C8899C6374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FE49-1461-4178-9B82-7C97E0DE14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881451"/>
      </p:ext>
    </p:extLst>
  </p:cSld>
  <p:clrMapOvr>
    <a:masterClrMapping/>
  </p:clrMapOvr>
  <p:transition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84618-0254-4511-A64F-3B2CE0D1FFDB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87B56-2899-4AE9-A90F-64FF836849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030347"/>
      </p:ext>
    </p:extLst>
  </p:cSld>
  <p:clrMapOvr>
    <a:masterClrMapping/>
  </p:clrMapOvr>
  <p:transition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BE395-889D-44EB-A862-9316D52CC292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287A6-0E9D-41F5-A2E2-D942CBF22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228068"/>
      </p:ext>
    </p:extLst>
  </p:cSld>
  <p:clrMapOvr>
    <a:masterClrMapping/>
  </p:clrMapOvr>
  <p:transition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89FA4-9234-483C-B0F4-4B9906FBE9B7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3BF7D-130A-4F23-9D2A-5D2BBB65A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60520"/>
      </p:ext>
    </p:extLst>
  </p:cSld>
  <p:clrMapOvr>
    <a:masterClrMapping/>
  </p:clrMapOvr>
  <p:transition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DC10D-6177-4798-BE4D-D2ACCF13D236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E40B1-FA7E-43F5-90BC-8427412EEB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337558"/>
      </p:ext>
    </p:extLst>
  </p:cSld>
  <p:clrMapOvr>
    <a:masterClrMapping/>
  </p:clrMapOvr>
  <p:transition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854B1-0799-408C-ACAA-9641C20A8282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46E57-C694-44DC-BD5D-20A7DC419C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736586"/>
      </p:ext>
    </p:extLst>
  </p:cSld>
  <p:clrMapOvr>
    <a:masterClrMapping/>
  </p:clrMapOvr>
  <p:transition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B0ACA-3DC3-4835-9AE2-F72D91814691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A8DE-6B8C-46FC-9E82-D91E01851A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570096"/>
      </p:ext>
    </p:extLst>
  </p:cSld>
  <p:clrMapOvr>
    <a:masterClrMapping/>
  </p:clrMapOvr>
  <p:transition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2D762-4E11-405C-92E7-F2FCCF020528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C296-3051-4282-BBBC-63F95A41A7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895742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1FE7B-54E3-4D9E-81C7-169C7F91285A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F6D5-9B37-4721-9D1C-8EBFD10D65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330165"/>
      </p:ext>
    </p:extLst>
  </p:cSld>
  <p:clrMapOvr>
    <a:masterClrMapping/>
  </p:clrMapOvr>
  <p:transition>
    <p:wheel spokes="8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17AC6-A1E8-4875-85AC-3B8D51ADE426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E829B-A797-4C13-A182-CEC0171EE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896647"/>
      </p:ext>
    </p:extLst>
  </p:cSld>
  <p:clrMapOvr>
    <a:masterClrMapping/>
  </p:clrMapOvr>
  <p:transition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84689-D5D2-4AB1-BE05-E15B1320D76E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553B-38AF-4C06-AAE4-4C2A488BE6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715489"/>
      </p:ext>
    </p:extLst>
  </p:cSld>
  <p:clrMapOvr>
    <a:masterClrMapping/>
  </p:clrMapOvr>
  <p:transition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0B2AF-78E9-4412-8219-6B71013BA2B9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19CB6-5631-41DB-885E-41F816E473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558088"/>
      </p:ext>
    </p:extLst>
  </p:cSld>
  <p:clrMapOvr>
    <a:masterClrMapping/>
  </p:clrMapOvr>
  <p:transition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077200" y="274639"/>
            <a:ext cx="2489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64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DF81C-9036-4B98-B113-29372ADCED3B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4FC0F-C9FE-4E88-9E7F-AA6ADF393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817407"/>
      </p:ext>
    </p:extLst>
  </p:cSld>
  <p:clrMapOvr>
    <a:masterClrMapping/>
  </p:clrMapOvr>
  <p:transition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F2A64-B945-4C16-A2ED-EF2B1D8679BB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06F37-4C04-452E-A9C8-A7836D951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250199"/>
      </p:ext>
    </p:extLst>
  </p:cSld>
  <p:clrMapOvr>
    <a:masterClrMapping/>
  </p:clrMapOvr>
  <p:transition>
    <p:wheel spokes="8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3837-DD74-4850-9D0D-F843027A6B8D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64A64-8E60-4175-9935-999FE45EE2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634594"/>
      </p:ext>
    </p:extLst>
  </p:cSld>
  <p:clrMapOvr>
    <a:masterClrMapping/>
  </p:clrMapOvr>
  <p:transition>
    <p:wheel spokes="8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88938-5B1C-4E37-9382-64DBEA505946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2582A-7C21-4626-B91D-17AF5E9AB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592820"/>
      </p:ext>
    </p:extLst>
  </p:cSld>
  <p:clrMapOvr>
    <a:masterClrMapping/>
  </p:clrMapOvr>
  <p:transition>
    <p:wheel spokes="8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370D0-D5D5-42A0-B057-3D187D386605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A946-1F0E-4A12-8D9B-28F0851F36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455832"/>
      </p:ext>
    </p:extLst>
  </p:cSld>
  <p:clrMapOvr>
    <a:masterClrMapping/>
  </p:clrMapOvr>
  <p:transition>
    <p:wheel spokes="8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363CB-866E-4EC4-A486-0DEF1CAB8F2C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7EC46-DA63-4FE7-9A3D-99BAFD53D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200707"/>
      </p:ext>
    </p:extLst>
  </p:cSld>
  <p:clrMapOvr>
    <a:masterClrMapping/>
  </p:clrMapOvr>
  <p:transition>
    <p:wheel spokes="8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C11D2-F829-433E-BB6C-800D64FF6721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FF011-26BE-47D6-8016-1BD515C958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738118"/>
      </p:ext>
    </p:extLst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C44B3-1749-4FD7-A9E9-6439FBF632D9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B563D-9DD9-4AEE-A8D8-0A25C8A295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522764"/>
      </p:ext>
    </p:extLst>
  </p:cSld>
  <p:clrMapOvr>
    <a:masterClrMapping/>
  </p:clrMapOvr>
  <p:transition>
    <p:wheel spokes="8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4A758-785D-4FF2-8669-F45045D77F57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9DBD1-A1C2-4E57-8C6F-C68ACECA1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570842"/>
      </p:ext>
    </p:extLst>
  </p:cSld>
  <p:clrMapOvr>
    <a:masterClrMapping/>
  </p:clrMapOvr>
  <p:transition>
    <p:wheel spokes="8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16061-F9F2-431A-8E55-E7948575A8A4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E72AF-9BD1-4612-9871-620E63DF09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997716"/>
      </p:ext>
    </p:extLst>
  </p:cSld>
  <p:clrMapOvr>
    <a:masterClrMapping/>
  </p:clrMapOvr>
  <p:transition>
    <p:wheel spokes="8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2E0C7-CB32-47E5-951F-AF8AC972AAA6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6E98C-F242-4048-9686-E7C66AFC83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059494"/>
      </p:ext>
    </p:extLst>
  </p:cSld>
  <p:clrMapOvr>
    <a:masterClrMapping/>
  </p:clrMapOvr>
  <p:transition>
    <p:wheel spokes="8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5651D-5A12-464E-BC8E-11EDBF1663B7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D8798-7EE4-4F61-BE61-1D13F9E65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214111"/>
      </p:ext>
    </p:extLst>
  </p:cSld>
  <p:clrMapOvr>
    <a:masterClrMapping/>
  </p:clrMapOvr>
  <p:transition>
    <p:wheel spokes="8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077200" y="274639"/>
            <a:ext cx="2489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264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C841-0CDF-416F-8D4A-2B3550A60BB0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16879-5B6E-4B1D-86ED-8F232D079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661763"/>
      </p:ext>
    </p:extLst>
  </p:cSld>
  <p:clrMapOvr>
    <a:masterClrMapping/>
  </p:clrMapOvr>
  <p:transition>
    <p:wheel spokes="8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3F299-63E4-4270-A122-2EBE53F5E436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5FC6C-D9DD-4BBD-81CC-AE3F754C8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216272"/>
      </p:ext>
    </p:extLst>
  </p:cSld>
  <p:clrMapOvr>
    <a:masterClrMapping/>
  </p:clrMapOvr>
  <p:transition>
    <p:wheel spokes="8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188EE-78F2-4A5B-A697-930B68976716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EE23C-BFA6-4BFA-8E69-14CFD0F5C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901308"/>
      </p:ext>
    </p:extLst>
  </p:cSld>
  <p:clrMapOvr>
    <a:masterClrMapping/>
  </p:clrMapOvr>
  <p:transition>
    <p:wheel spokes="8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17BE-0473-4BFC-840B-DE4512EE60DE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DAADF-340F-4E7D-BC69-77426B945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774160"/>
      </p:ext>
    </p:extLst>
  </p:cSld>
  <p:clrMapOvr>
    <a:masterClrMapping/>
  </p:clrMapOvr>
  <p:transition>
    <p:wheel spokes="8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554AC-3B88-481A-A3C0-F39219636133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D50E2-9733-4F14-B573-BB99434443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576494"/>
      </p:ext>
    </p:extLst>
  </p:cSld>
  <p:clrMapOvr>
    <a:masterClrMapping/>
  </p:clrMapOvr>
  <p:transition>
    <p:wheel spokes="8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C28E4-E6DD-4F23-91AE-128D14796894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DB7A7-EB9F-4465-B9A1-ACB2013DA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346695"/>
      </p:ext>
    </p:extLst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4DEC6-8791-4F8D-AEDB-E4D8C72036BF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4F8DA-72C6-4909-B852-1438BB9BD2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311281"/>
      </p:ext>
    </p:extLst>
  </p:cSld>
  <p:clrMapOvr>
    <a:masterClrMapping/>
  </p:clrMapOvr>
  <p:transition>
    <p:wheel spokes="8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CA65D-74CA-4EF3-9C1B-6B6C1213DE19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A959A-3FB3-48E6-A52C-28DEB1CF61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299212"/>
      </p:ext>
    </p:extLst>
  </p:cSld>
  <p:clrMapOvr>
    <a:masterClrMapping/>
  </p:clrMapOvr>
  <p:transition>
    <p:wheel spokes="8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E45EE-63C9-494D-9CBD-7EFA10509932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182E7-74BA-4BF3-9EC5-0E0A3BB57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45961"/>
      </p:ext>
    </p:extLst>
  </p:cSld>
  <p:clrMapOvr>
    <a:masterClrMapping/>
  </p:clrMapOvr>
  <p:transition>
    <p:wheel spokes="8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815E0-7E9A-446F-81E1-DF24C1E9081D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C97B-8633-4FAE-8D7E-CA3E3A5EFE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29123"/>
      </p:ext>
    </p:extLst>
  </p:cSld>
  <p:clrMapOvr>
    <a:masterClrMapping/>
  </p:clrMapOvr>
  <p:transition>
    <p:wheel spokes="8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6FFED-9943-4B92-A628-585FB9D64D0B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83F64-2127-4825-9894-453D3F52A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476381"/>
      </p:ext>
    </p:extLst>
  </p:cSld>
  <p:clrMapOvr>
    <a:masterClrMapping/>
  </p:clrMapOvr>
  <p:transition>
    <p:wheel spokes="8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BCB09-68F0-45E7-9A96-13AC1DE76095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C781D-2428-483D-ADFA-6EE22E63D8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253564"/>
      </p:ext>
    </p:extLst>
  </p:cSld>
  <p:clrMapOvr>
    <a:masterClrMapping/>
  </p:clrMapOvr>
  <p:transition>
    <p:wheel spokes="8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FC77-BC4F-418D-8439-5F97575F1899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95111-41FB-4313-A690-064B8F6B06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630864"/>
      </p:ext>
    </p:extLst>
  </p:cSld>
  <p:clrMapOvr>
    <a:masterClrMapping/>
  </p:clrMapOvr>
  <p:transition>
    <p:wheel spokes="8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529630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DAA74-3E1B-42A2-8ED9-8058406F8BA4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40613-B91B-4F41-9800-DED695CF65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13638"/>
      </p:ext>
    </p:extLst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0220F-D486-4531-A406-CFAACF591B60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C524-8669-4AA8-8671-D3D6328F9D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044345"/>
      </p:ext>
    </p:extLst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8EC25-728A-4621-B0B4-45B14DB366DA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0F6A8-E1C3-4EAB-890F-8AE1C7017B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549390"/>
      </p:ext>
    </p:extLst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057A9-D7A3-46E7-8500-8A66D9D1BA9E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2080-5D04-46E6-812D-2FDF9B73F2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126339"/>
      </p:ext>
    </p:extLst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21439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eaLnBrk="1" hangingPunct="1">
              <a:defRPr sz="1000">
                <a:solidFill>
                  <a:schemeClr val="tx2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40631A-095F-4DC0-BF36-C7FADD41C5F9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1439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hangingPunct="1">
              <a:defRPr sz="1000">
                <a:solidFill>
                  <a:schemeClr val="tx2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421439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9B9A98"/>
                </a:solidFill>
              </a:defRPr>
            </a:lvl1pPr>
          </a:lstStyle>
          <a:p>
            <a:pPr>
              <a:defRPr/>
            </a:pPr>
            <a:fld id="{A346BD66-60EE-4FEC-82C0-C69E2162BE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>
          <a:solidFill>
            <a:schemeClr val="tx1"/>
          </a:solidFill>
          <a:latin typeface="+mn-lt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>
          <a:solidFill>
            <a:schemeClr val="tx1"/>
          </a:solidFill>
          <a:latin typeface="+mn-lt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>
          <a:solidFill>
            <a:schemeClr val="tx1"/>
          </a:solidFill>
          <a:latin typeface="+mn-lt"/>
        </a:defRPr>
      </a:lvl5pPr>
      <a:lvl6pPr marL="19462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6pPr>
      <a:lvl7pPr marL="24034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7pPr>
      <a:lvl8pPr marL="28606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8pPr>
      <a:lvl9pPr marL="33178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2"/>
          </p:nvPr>
        </p:nvSpPr>
        <p:spPr>
          <a:xfrm>
            <a:off x="609600" y="6421439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eaLnBrk="1" hangingPunct="1">
              <a:defRPr sz="1000">
                <a:solidFill>
                  <a:schemeClr val="tx2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0916604-DF2C-4B4E-8B30-A5A44ABFC4D4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165600" y="6421439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hangingPunct="1">
              <a:defRPr sz="1000">
                <a:solidFill>
                  <a:schemeClr val="tx2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0871200" y="6421439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9B9A98"/>
                </a:solidFill>
              </a:defRPr>
            </a:lvl1pPr>
          </a:lstStyle>
          <a:p>
            <a:pPr>
              <a:defRPr/>
            </a:pPr>
            <a:fld id="{FB901C6F-A11A-4375-9839-1941B01053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>
          <a:solidFill>
            <a:schemeClr val="tx1"/>
          </a:solidFill>
          <a:latin typeface="+mn-lt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>
          <a:solidFill>
            <a:schemeClr val="tx1"/>
          </a:solidFill>
          <a:latin typeface="+mn-lt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>
          <a:solidFill>
            <a:schemeClr val="tx1"/>
          </a:solidFill>
          <a:latin typeface="+mn-lt"/>
        </a:defRPr>
      </a:lvl5pPr>
      <a:lvl6pPr marL="19462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6pPr>
      <a:lvl7pPr marL="24034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7pPr>
      <a:lvl8pPr marL="28606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8pPr>
      <a:lvl9pPr marL="33178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609600" y="6421439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eaLnBrk="1" hangingPunct="1">
              <a:defRPr sz="1000">
                <a:solidFill>
                  <a:schemeClr val="tx2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304FAE-B19B-426B-BF3F-EBF86CDB38FD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421439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hangingPunct="1">
              <a:defRPr sz="1000">
                <a:solidFill>
                  <a:schemeClr val="tx2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875433" y="6421439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9B9A98"/>
                </a:solidFill>
              </a:defRPr>
            </a:lvl1pPr>
          </a:lstStyle>
          <a:p>
            <a:pPr>
              <a:defRPr/>
            </a:pPr>
            <a:fld id="{A05AFA33-1CD0-4B67-A208-37EA92C3B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>
          <a:solidFill>
            <a:schemeClr val="tx1"/>
          </a:solidFill>
          <a:latin typeface="+mn-lt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>
          <a:solidFill>
            <a:schemeClr val="tx1"/>
          </a:solidFill>
          <a:latin typeface="+mn-lt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>
          <a:solidFill>
            <a:schemeClr val="tx1"/>
          </a:solidFill>
          <a:latin typeface="+mn-lt"/>
        </a:defRPr>
      </a:lvl5pPr>
      <a:lvl6pPr marL="19462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6pPr>
      <a:lvl7pPr marL="24034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7pPr>
      <a:lvl8pPr marL="28606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8pPr>
      <a:lvl9pPr marL="33178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609600" y="6421439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eaLnBrk="1" hangingPunct="1">
              <a:defRPr sz="1000">
                <a:solidFill>
                  <a:schemeClr val="tx2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84D1CC-0D30-496A-8B4E-B0AF8F31FBB3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421439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hangingPunct="1">
              <a:defRPr sz="1000">
                <a:solidFill>
                  <a:schemeClr val="tx2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871200" y="6421439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9B9A98"/>
                </a:solidFill>
              </a:defRPr>
            </a:lvl1pPr>
          </a:lstStyle>
          <a:p>
            <a:pPr>
              <a:defRPr/>
            </a:pPr>
            <a:fld id="{7CC13B76-9953-41E3-AAFC-651E6CE57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>
          <a:solidFill>
            <a:schemeClr val="tx1"/>
          </a:solidFill>
          <a:latin typeface="+mn-lt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>
          <a:solidFill>
            <a:schemeClr val="tx1"/>
          </a:solidFill>
          <a:latin typeface="+mn-lt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>
          <a:solidFill>
            <a:schemeClr val="tx1"/>
          </a:solidFill>
          <a:latin typeface="+mn-lt"/>
        </a:defRPr>
      </a:lvl5pPr>
      <a:lvl6pPr marL="19462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6pPr>
      <a:lvl7pPr marL="24034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7pPr>
      <a:lvl8pPr marL="28606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8pPr>
      <a:lvl9pPr marL="33178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4C33D79-A2DB-4D0D-B3BF-3E402E99A801}" type="datetimeFigureOut">
              <a:rPr lang="en-US"/>
              <a:pPr>
                <a:defRPr/>
              </a:pPr>
              <a:t>26-Feb-23</a:t>
            </a:fld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9C808ED-89DB-4A6C-8EF2-0D2A5514D0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119556" y="151029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  <p:sp>
        <p:nvSpPr>
          <p:cNvPr id="11" name="WordArt 21"/>
          <p:cNvSpPr>
            <a:spLocks noChangeArrowheads="1" noChangeShapeType="1" noTextEdit="1"/>
          </p:cNvSpPr>
          <p:nvPr/>
        </p:nvSpPr>
        <p:spPr bwMode="auto">
          <a:xfrm>
            <a:off x="2118720" y="2667000"/>
            <a:ext cx="8379637" cy="14085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Lắp xe </a:t>
            </a:r>
            <a:r>
              <a:rPr lang="en-US" sz="36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 </a:t>
            </a:r>
            <a:r>
              <a:rPr lang="en-US" sz="36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(tiết </a:t>
            </a:r>
            <a:r>
              <a:rPr lang="en-US" sz="36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1)</a:t>
            </a:r>
            <a:endParaRPr lang="vi-VN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2145864"/>
      </p:ext>
    </p:extLst>
  </p:cSld>
  <p:clrMapOvr>
    <a:masterClrMapping/>
  </p:clrMapOvr>
  <p:transition advClick="0" advTm="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17780" r="12173" b="50525"/>
          <a:stretch>
            <a:fillRect/>
          </a:stretch>
        </p:blipFill>
        <p:spPr bwMode="auto">
          <a:xfrm>
            <a:off x="1524000" y="457200"/>
            <a:ext cx="9144000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86867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6483168_2045310162195240_509993874245025792_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95" y="1204914"/>
            <a:ext cx="5811635" cy="2638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3280568" y="273742"/>
            <a:ext cx="5586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* Lắp khung sàn và các giá đỡ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39774" y="4121616"/>
            <a:ext cx="1066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Để lắp khung sàn xe, em cần phải chọn các chi tiết nào?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904" y="4110161"/>
            <a:ext cx="102330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Để lắp giá đỡ, em cần phải chọn các chi tiết nào?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3000" y="4799414"/>
            <a:ext cx="903529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2 thanh chữ L dài vào 2 thanh thẳng 3 lỗ, sau đó lắp tiếp vào 2 lỗ cuối của 2 thanh thẳng 11 lỗ và thanh chữ U dài.</a:t>
            </a:r>
            <a:endParaRPr lang="en-US" alt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3000" y="4799414"/>
            <a:ext cx="8959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2 thanh thẳng 6 lỗ vào 2 thanh thẳng 11 lỗ </a:t>
            </a:r>
          </a:p>
        </p:txBody>
      </p:sp>
    </p:spTree>
    <p:extLst>
      <p:ext uri="{BB962C8B-B14F-4D97-AF65-F5344CB8AC3E}">
        <p14:creationId xmlns:p14="http://schemas.microsoft.com/office/powerpoint/2010/main" val="97958638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2924349" y="258969"/>
            <a:ext cx="5927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*Lắp sàn ca bin và các thanh đỡ </a:t>
            </a:r>
          </a:p>
        </p:txBody>
      </p:sp>
      <p:pic>
        <p:nvPicPr>
          <p:cNvPr id="2050" name="Picture 2" descr="46460875_715038055562018_6577238408001748992_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39135"/>
            <a:ext cx="6442425" cy="337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4813300"/>
            <a:ext cx="1082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Để lắp đư­ợc sàn ca bin và các thanh đỡ, ngoài các chi tiết ở hình 2 (SGK/51), em phải chọn thêm các chi tiết nào?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5106587"/>
            <a:ext cx="8423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tấm chữ L vào đầu của 2 thanh thẳng 11 lỗ cùng với thanh chữ U dài.</a:t>
            </a:r>
          </a:p>
        </p:txBody>
      </p:sp>
    </p:spTree>
    <p:extLst>
      <p:ext uri="{BB962C8B-B14F-4D97-AF65-F5344CB8AC3E}">
        <p14:creationId xmlns:p14="http://schemas.microsoft.com/office/powerpoint/2010/main" val="368315555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578100" y="397927"/>
            <a:ext cx="711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* Lắp hệ thống giá đỡ trục bánh xe sau </a:t>
            </a:r>
          </a:p>
        </p:txBody>
      </p:sp>
      <p:pic>
        <p:nvPicPr>
          <p:cNvPr id="3074" name="Picture 2" descr="46474675_1084630755052344_7503351447145152512_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97258"/>
            <a:ext cx="4953000" cy="2847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95400" y="4495800"/>
            <a:ext cx="9677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Để lắp đư­ợc giá đỡ trục bánh xe sau, các em phải chọn  các chi tiết nào?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7800" y="4989513"/>
            <a:ext cx="891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7 lỗ, bánh xe, vòng hãm, trục dài, trục ngắn 1.</a:t>
            </a:r>
          </a:p>
        </p:txBody>
      </p:sp>
    </p:spTree>
    <p:extLst>
      <p:ext uri="{BB962C8B-B14F-4D97-AF65-F5344CB8AC3E}">
        <p14:creationId xmlns:p14="http://schemas.microsoft.com/office/powerpoint/2010/main" val="390729692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KĨ THUẬT Lắp xe ben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1001"/>
            <a:ext cx="9153525" cy="514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143000" y="5715000"/>
            <a:ext cx="929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lắp hệ thống giá đỡ trục bánh xe sau</a:t>
            </a:r>
          </a:p>
        </p:txBody>
      </p:sp>
    </p:spTree>
    <p:extLst>
      <p:ext uri="{BB962C8B-B14F-4D97-AF65-F5344CB8AC3E}">
        <p14:creationId xmlns:p14="http://schemas.microsoft.com/office/powerpoint/2010/main" val="308476655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3124200" y="227014"/>
            <a:ext cx="616267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* Lắp trục bánh xe trư­ớc và cabin</a:t>
            </a:r>
          </a:p>
        </p:txBody>
      </p:sp>
      <p:pic>
        <p:nvPicPr>
          <p:cNvPr id="4098" name="Picture 2" descr="46506238_185535452393194_5706310244003479552_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89670"/>
            <a:ext cx="4911221" cy="2024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46482968_333866924059462_4984773708418646016_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98813"/>
            <a:ext cx="4724400" cy="3532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2938" y="3441412"/>
            <a:ext cx="5562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Khi lắp ca bin, cần lắp 2 tấm bên của chữ U vào hai bên tấm nhỏ. Sau đó lắp mặt ca bin vào 2 tấm bên của chữ U.Tiếp tục lắp tấm của chữ U. Lắp tấm sau của chữ U vào phía sau.</a:t>
            </a:r>
          </a:p>
        </p:txBody>
      </p:sp>
    </p:spTree>
    <p:extLst>
      <p:ext uri="{BB962C8B-B14F-4D97-AF65-F5344CB8AC3E}">
        <p14:creationId xmlns:p14="http://schemas.microsoft.com/office/powerpoint/2010/main" val="115190431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46454540_369803913588735_7557583659889328128_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589137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37268" y="4800600"/>
            <a:ext cx="9372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Mối ghép giữa thùng xe và gía đỡ ben có nên lắp chặt không? Vì sao?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76400" y="5029200"/>
            <a:ext cx="8458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ghép giữa thùng xe và giá đỡ không nên lắp chặt. Vì thùng xe cần được nâng lên hạ xuống.</a:t>
            </a:r>
          </a:p>
        </p:txBody>
      </p:sp>
    </p:spTree>
    <p:extLst>
      <p:ext uri="{BB962C8B-B14F-4D97-AF65-F5344CB8AC3E}">
        <p14:creationId xmlns:p14="http://schemas.microsoft.com/office/powerpoint/2010/main" val="233095979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3">
            <a:extLst>
              <a:ext uri="{FF2B5EF4-FFF2-40B4-BE49-F238E27FC236}">
                <a16:creationId xmlns:a16="http://schemas.microsoft.com/office/drawing/2014/main" xmlns="" id="{E6B4D265-4B0F-40D5-898C-6AE2D842B4A8}"/>
              </a:ext>
            </a:extLst>
          </p:cNvPr>
          <p:cNvSpPr txBox="1"/>
          <p:nvPr/>
        </p:nvSpPr>
        <p:spPr>
          <a:xfrm>
            <a:off x="4476207" y="1971432"/>
            <a:ext cx="7209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96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Koni" pitchFamily="50" charset="0"/>
                <a:ea typeface="inpin heiti" charset="-122"/>
              </a:rPr>
              <a:t>HẸN </a:t>
            </a:r>
            <a:r>
              <a:rPr lang="en-US" altLang="zh-CN" sz="9600" b="1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Koni" pitchFamily="50" charset="0"/>
                <a:ea typeface="inpin heiti" charset="-122"/>
              </a:rPr>
              <a:t>GẶP </a:t>
            </a:r>
            <a:r>
              <a:rPr lang="en-US" altLang="zh-CN" sz="9600" b="1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Koni" pitchFamily="50" charset="0"/>
                <a:ea typeface="inpin heiti" charset="-122"/>
              </a:rPr>
              <a:t>LẠI!</a:t>
            </a:r>
            <a:endParaRPr lang="zh-CN" altLang="en-US" sz="96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Koni" pitchFamily="50" charset="0"/>
              <a:ea typeface="inpin heiti" charset="-122"/>
            </a:endParaRPr>
          </a:p>
        </p:txBody>
      </p:sp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xmlns="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3"/>
            <a:ext cx="922304" cy="9223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9"/>
            <a:ext cx="2307771" cy="16245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4584507"/>
            <a:ext cx="12192000" cy="22734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B001A4E-4637-4204-B202-D33EC085C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38" y="1470701"/>
            <a:ext cx="2529633" cy="4360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2166" y="2128345"/>
            <a:ext cx="578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33241" y="2313011"/>
            <a:ext cx="49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33023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4F62214-08D4-48E7-B069-2071D75DC994}"/>
              </a:ext>
            </a:extLst>
          </p:cNvPr>
          <p:cNvSpPr/>
          <p:nvPr/>
        </p:nvSpPr>
        <p:spPr>
          <a:xfrm>
            <a:off x="-37738" y="0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: 圆角 3">
            <a:extLst>
              <a:ext uri="{FF2B5EF4-FFF2-40B4-BE49-F238E27FC236}">
                <a16:creationId xmlns:a16="http://schemas.microsoft.com/office/drawing/2014/main" xmlns="" id="{A136FC7F-8355-4DF6-BDF3-2D4E135B47F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xmlns="" id="{49128A6C-9B3A-4BE3-B5DF-532139AD7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6" y="-227595"/>
            <a:ext cx="2181379" cy="1962968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xmlns="" id="{F4A0B3E0-E672-42D9-AEF8-70DC3FD8B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422367" y="4976749"/>
            <a:ext cx="2021675" cy="1881251"/>
          </a:xfrm>
          <a:prstGeom prst="rect">
            <a:avLst/>
          </a:prstGeom>
        </p:spPr>
      </p:pic>
      <p:grpSp>
        <p:nvGrpSpPr>
          <p:cNvPr id="22" name="组合 30">
            <a:extLst>
              <a:ext uri="{FF2B5EF4-FFF2-40B4-BE49-F238E27FC236}">
                <a16:creationId xmlns:a16="http://schemas.microsoft.com/office/drawing/2014/main" xmlns="" id="{B9619C74-E27D-4F96-A49E-217454753DD1}"/>
              </a:ext>
            </a:extLst>
          </p:cNvPr>
          <p:cNvGrpSpPr/>
          <p:nvPr/>
        </p:nvGrpSpPr>
        <p:grpSpPr>
          <a:xfrm>
            <a:off x="157151" y="5038009"/>
            <a:ext cx="2959109" cy="2067451"/>
            <a:chOff x="157150" y="4974509"/>
            <a:chExt cx="2959109" cy="2067450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xmlns="" id="{422E1D74-9C81-4BE9-A8E1-99A23814D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xmlns="" id="{F518F9C4-121E-4F68-A71A-41D528DC0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25" name="图片 13">
            <a:extLst>
              <a:ext uri="{FF2B5EF4-FFF2-40B4-BE49-F238E27FC236}">
                <a16:creationId xmlns:a16="http://schemas.microsoft.com/office/drawing/2014/main" xmlns="" id="{1DF8A07C-E55D-4685-ADFE-5E2CEAD2F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95876" y="653661"/>
            <a:ext cx="2181379" cy="887539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xmlns="" id="{9BDF0654-D91E-4B36-B616-3856F03B9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xmlns="" id="{2CC2552A-6E25-46CB-942B-4D754448A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836391" y="2725983"/>
            <a:ext cx="2021675" cy="1514744"/>
          </a:xfrm>
          <a:prstGeom prst="rect">
            <a:avLst/>
          </a:prstGeom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xmlns="" id="{523E01A7-B2EA-41D9-8601-9A32BF6CEC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797" y="519463"/>
            <a:ext cx="1963371" cy="888988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xmlns="" id="{4EEF8670-A06F-4D05-8800-34A9005FF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27" y="4860208"/>
            <a:ext cx="3221436" cy="22749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57" y="2206278"/>
            <a:ext cx="6996912" cy="158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692639"/>
      </p:ext>
    </p:extLst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>
          <a:xfrm>
            <a:off x="1600200" y="683598"/>
            <a:ext cx="8763000" cy="1773238"/>
          </a:xfrm>
        </p:spPr>
        <p:txBody>
          <a:bodyPr/>
          <a:lstStyle/>
          <a:p>
            <a:pPr algn="l" eaLnBrk="1" hangingPunct="1"/>
            <a:r>
              <a:rPr lang="en-US" altLang="en-US" sz="4000" b="1" u="sng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Câu 1</a:t>
            </a:r>
            <a:r>
              <a:rPr lang="en-US" altLang="en-US" sz="40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en-US" altLang="en-US" sz="4000" b="1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Xe </a:t>
            </a:r>
            <a:r>
              <a:rPr lang="en-US" altLang="en-US" b="1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</a:t>
            </a:r>
            <a:r>
              <a:rPr lang="vi-VN" altLang="en-US" b="1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ần cẩu có bao nhiêu bộ phận?</a:t>
            </a:r>
            <a:endParaRPr lang="en-US" altLang="en-US" b="1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09801" y="2416176"/>
            <a:ext cx="925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  <a:endParaRPr lang="en-US" altLang="en-US" sz="40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3101976"/>
            <a:ext cx="954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  <a:endParaRPr lang="en-US" altLang="en-US" sz="40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09800" y="3635376"/>
            <a:ext cx="1054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09801" y="4244976"/>
            <a:ext cx="1082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d. 3 </a:t>
            </a:r>
            <a:endParaRPr lang="en-US" altLang="en-US" sz="4000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7176"/>
            <a:ext cx="3657600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10058400" y="6248400"/>
            <a:ext cx="609600" cy="609600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127906" y="2428200"/>
            <a:ext cx="615294" cy="667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63209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99881" y="4892676"/>
            <a:ext cx="3376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d. Trục bánh xe</a:t>
            </a:r>
            <a:endParaRPr lang="en-US" altLang="en-US" sz="40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99880" y="2763838"/>
            <a:ext cx="2490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a. Bánh xe </a:t>
            </a:r>
            <a:endParaRPr lang="en-US" altLang="en-US" sz="40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99881" y="3471863"/>
            <a:ext cx="1922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b. Cabin</a:t>
            </a:r>
            <a:endParaRPr lang="en-US" altLang="en-US" sz="40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14169" y="4170363"/>
            <a:ext cx="262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c. Thanh đỡ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25714"/>
            <a:ext cx="2971800" cy="43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10058400" y="6248400"/>
            <a:ext cx="609600" cy="609600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26" name="Title 3"/>
          <p:cNvSpPr txBox="1">
            <a:spLocks/>
          </p:cNvSpPr>
          <p:nvPr/>
        </p:nvSpPr>
        <p:spPr bwMode="auto">
          <a:xfrm>
            <a:off x="1400794" y="401638"/>
            <a:ext cx="8962406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Câu 2</a:t>
            </a:r>
            <a:r>
              <a:rPr lang="en-US" altLang="en-US" sz="36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en-US" altLang="en-US" sz="3600" b="1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4000" b="1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Xe </a:t>
            </a:r>
            <a:r>
              <a:rPr lang="vi-VN" altLang="en-US" sz="40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cần gồm các bộ phận : giá đỡ cẩu , cần cẩu, ròng rọc, dây tời,</a:t>
            </a:r>
            <a:r>
              <a:rPr lang="en-US" altLang="en-US" sz="40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40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….. hỏi còn thiếu bộ phận nào ? </a:t>
            </a:r>
            <a:endParaRPr lang="en-US" altLang="en-US" sz="4000" b="1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70047" y="4947624"/>
            <a:ext cx="615294" cy="667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60120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content.fsgn5-4.fna.fbcdn.net/v/t1.15752-9/46482726_312950662766751_9016058870329507840_n.jpg?_nc_cat=104&amp;_nc_ht=scontent.fsgn5-4.fna&amp;oh=d5ecf48de0406c5c85f490aee77790eb&amp;oe=5C80E2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1730513"/>
            <a:ext cx="4265612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9737" y="3838575"/>
            <a:ext cx="2905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 Giá đỡ cẩu</a:t>
            </a:r>
            <a:endParaRPr lang="en-US" altLang="en-US" sz="40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52600" y="3259138"/>
            <a:ext cx="2592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b. Ròng rọc</a:t>
            </a:r>
            <a:endParaRPr lang="en-US" altLang="en-US" sz="40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66886" y="2628900"/>
            <a:ext cx="236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 Cần cẩu</a:t>
            </a:r>
            <a:endParaRPr lang="en-US" altLang="en-US" sz="40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76400" y="4495800"/>
            <a:ext cx="2236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d. Dây tời</a:t>
            </a:r>
            <a:endParaRPr lang="en-US" altLang="en-US" sz="4000"/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10058400" y="6248400"/>
            <a:ext cx="609600" cy="609600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8" name="Title 3"/>
          <p:cNvSpPr txBox="1">
            <a:spLocks/>
          </p:cNvSpPr>
          <p:nvPr/>
        </p:nvSpPr>
        <p:spPr bwMode="auto">
          <a:xfrm>
            <a:off x="1676400" y="819150"/>
            <a:ext cx="838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là bộ phận nào của xe cần cẩu ? </a:t>
            </a:r>
            <a:endParaRPr lang="en-US" altLang="en-US" sz="4400" b="1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76399" y="3897799"/>
            <a:ext cx="615294" cy="667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47515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7799" y="1486695"/>
            <a:ext cx="853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a. Nâng hàng, nâng vật nặng ở cảng hoặc công trình. 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47800" y="2828133"/>
            <a:ext cx="8837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b. Vận chuyển cát, sỏi đất cho công trình. </a:t>
            </a:r>
            <a:endParaRPr lang="en-US" altLang="en-US" sz="40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47799" y="3571083"/>
            <a:ext cx="90312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Làm phương tiện để phun thuốc trừ sâu, 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phun bón.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47800" y="4991895"/>
            <a:ext cx="553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d. Làm phương tiện đi lại </a:t>
            </a:r>
            <a:endParaRPr lang="en-US" altLang="en-US" sz="4000"/>
          </a:p>
        </p:txBody>
      </p:sp>
      <p:sp>
        <p:nvSpPr>
          <p:cNvPr id="11273" name="Title 3"/>
          <p:cNvSpPr txBox="1">
            <a:spLocks/>
          </p:cNvSpPr>
          <p:nvPr/>
        </p:nvSpPr>
        <p:spPr bwMode="auto">
          <a:xfrm>
            <a:off x="2266122" y="343695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vi-VN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cẩu có tác dụng gì ?</a:t>
            </a:r>
            <a:endParaRPr lang="en-US" altLang="en-US" sz="4400" b="1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21295" y="1527842"/>
            <a:ext cx="615294" cy="667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7041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片包含 镜子&#10;&#10;已生成高可信度的说明">
            <a:extLst>
              <a:ext uri="{FF2B5EF4-FFF2-40B4-BE49-F238E27FC236}">
                <a16:creationId xmlns:a16="http://schemas.microsoft.com/office/drawing/2014/main" xmlns="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6"/>
          <a:stretch/>
        </p:blipFill>
        <p:spPr>
          <a:xfrm>
            <a:off x="-1198400" y="880799"/>
            <a:ext cx="13140030" cy="51765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6D675D76-3844-46FC-8058-DFAE000D86B5}"/>
              </a:ext>
            </a:extLst>
          </p:cNvPr>
          <p:cNvSpPr txBox="1"/>
          <p:nvPr/>
        </p:nvSpPr>
        <p:spPr>
          <a:xfrm>
            <a:off x="2498171" y="1393223"/>
            <a:ext cx="660950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400" b="1" dirty="0">
                <a:solidFill>
                  <a:srgbClr val="FF3399"/>
                </a:solidFill>
                <a:latin typeface="+mn-lt"/>
                <a:ea typeface="inpin heiti" charset="-122"/>
              </a:rPr>
              <a:t>YÊU CẦU CẦN ĐẠT</a:t>
            </a:r>
            <a:endParaRPr lang="zh-CN" altLang="en-US" sz="5400" b="1" dirty="0">
              <a:solidFill>
                <a:srgbClr val="FF3399"/>
              </a:solidFill>
              <a:latin typeface="+mn-lt"/>
              <a:ea typeface="inpin heiti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5C515CC-BACD-41C6-BF7E-0B1A6B65CC2E}"/>
              </a:ext>
            </a:extLst>
          </p:cNvPr>
          <p:cNvSpPr/>
          <p:nvPr/>
        </p:nvSpPr>
        <p:spPr>
          <a:xfrm>
            <a:off x="1790700" y="2316553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smtClean="0"/>
              <a:t>- Chọn </a:t>
            </a:r>
            <a:r>
              <a:rPr lang="en-US" sz="3600"/>
              <a:t>đúng và đủ các chi tiết để lắp xe </a:t>
            </a:r>
            <a:r>
              <a:rPr lang="en-US" sz="3600" smtClean="0"/>
              <a:t>ben.</a:t>
            </a:r>
            <a:endParaRPr lang="en-GB" sz="3600"/>
          </a:p>
          <a:p>
            <a:pPr algn="just"/>
            <a:r>
              <a:rPr lang="en-US" sz="3600"/>
              <a:t>- </a:t>
            </a:r>
            <a:r>
              <a:rPr lang="en-US" sz="3600" smtClean="0"/>
              <a:t>Lắp </a:t>
            </a:r>
            <a:r>
              <a:rPr lang="en-US" sz="3600" smtClean="0"/>
              <a:t>được </a:t>
            </a:r>
            <a:r>
              <a:rPr lang="en-US" sz="3600" smtClean="0"/>
              <a:t>xe ben đúng </a:t>
            </a:r>
            <a:r>
              <a:rPr lang="en-US" sz="3600"/>
              <a:t>kĩ thuật, đúng quy trình.</a:t>
            </a:r>
            <a:endParaRPr lang="en-GB" sz="3600"/>
          </a:p>
        </p:txBody>
      </p:sp>
      <p:pic>
        <p:nvPicPr>
          <p:cNvPr id="32" name="图片 31" descr="图片包含 物体&#10;&#10;已生成高可信度的说明">
            <a:extLst>
              <a:ext uri="{FF2B5EF4-FFF2-40B4-BE49-F238E27FC236}">
                <a16:creationId xmlns:a16="http://schemas.microsoft.com/office/drawing/2014/main" xmlns="" id="{1138BADF-4321-45EB-BA6D-37BA4E763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1" y="278316"/>
            <a:ext cx="922304" cy="92230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1747D41-488B-4746-95E4-4A8292E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>
            <a:off x="10668387" y="242616"/>
            <a:ext cx="1184446" cy="11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32686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áº¿t quáº£ hÃ¬nh áº£nh cho xe ben kÄ© thuáº­t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"/>
            <a:ext cx="6705600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5791200"/>
            <a:ext cx="18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Xe ben</a:t>
            </a:r>
            <a:endParaRPr lang="en-GB" sz="4000" b="1"/>
          </a:p>
        </p:txBody>
      </p:sp>
    </p:spTree>
    <p:extLst>
      <p:ext uri="{BB962C8B-B14F-4D97-AF65-F5344CB8AC3E}">
        <p14:creationId xmlns:p14="http://schemas.microsoft.com/office/powerpoint/2010/main" val="177973232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áº¿t quáº£ hÃ¬nh áº£nh cho xe ben kÄ© thuáº­t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362200"/>
            <a:ext cx="4652303" cy="3489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0" y="654303"/>
            <a:ext cx="74564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+ Để lắp đư­ơc xe ben, theo em cần phải lắp mấy bộ phận?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47800" y="1731521"/>
            <a:ext cx="7270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+ Hãy kể tên các bộ phận đó?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3124200"/>
            <a:ext cx="6553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bộ phận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khung sàn xe và các giá đỡ, sàn cabin và các thanh đỡ, hệ thống giá đỡ trục bánh xe sau, trục bánh xe sau và cabin.</a:t>
            </a:r>
          </a:p>
        </p:txBody>
      </p:sp>
    </p:spTree>
    <p:extLst>
      <p:ext uri="{BB962C8B-B14F-4D97-AF65-F5344CB8AC3E}">
        <p14:creationId xmlns:p14="http://schemas.microsoft.com/office/powerpoint/2010/main" val="115827135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2_Technic">
  <a:themeElements>
    <a:clrScheme name="2_Technic 1">
      <a:dk1>
        <a:srgbClr val="3B3B3B"/>
      </a:dk1>
      <a:lt1>
        <a:srgbClr val="FFFFFF"/>
      </a:lt1>
      <a:dk2>
        <a:srgbClr val="000000"/>
      </a:dk2>
      <a:lt2>
        <a:srgbClr val="D4D2D0"/>
      </a:lt2>
      <a:accent1>
        <a:srgbClr val="6EA0B0"/>
      </a:accent1>
      <a:accent2>
        <a:srgbClr val="CCAF0A"/>
      </a:accent2>
      <a:accent3>
        <a:srgbClr val="AAAAAA"/>
      </a:accent3>
      <a:accent4>
        <a:srgbClr val="DADADA"/>
      </a:accent4>
      <a:accent5>
        <a:srgbClr val="BACDD4"/>
      </a:accent5>
      <a:accent6>
        <a:srgbClr val="B99E08"/>
      </a:accent6>
      <a:hlink>
        <a:srgbClr val="00C8C3"/>
      </a:hlink>
      <a:folHlink>
        <a:srgbClr val="A116E0"/>
      </a:folHlink>
    </a:clrScheme>
    <a:fontScheme name="2_Technic">
      <a:majorFont>
        <a:latin typeface="Franklin Gothic Book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echnic 1">
        <a:dk1>
          <a:srgbClr val="3B3B3B"/>
        </a:dk1>
        <a:lt1>
          <a:srgbClr val="FFFFFF"/>
        </a:lt1>
        <a:dk2>
          <a:srgbClr val="000000"/>
        </a:dk2>
        <a:lt2>
          <a:srgbClr val="D4D2D0"/>
        </a:lt2>
        <a:accent1>
          <a:srgbClr val="6EA0B0"/>
        </a:accent1>
        <a:accent2>
          <a:srgbClr val="CCAF0A"/>
        </a:accent2>
        <a:accent3>
          <a:srgbClr val="AAAAAA"/>
        </a:accent3>
        <a:accent4>
          <a:srgbClr val="DADADA"/>
        </a:accent4>
        <a:accent5>
          <a:srgbClr val="BACDD4"/>
        </a:accent5>
        <a:accent6>
          <a:srgbClr val="B99E08"/>
        </a:accent6>
        <a:hlink>
          <a:srgbClr val="00C8C3"/>
        </a:hlink>
        <a:folHlink>
          <a:srgbClr val="A116E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Technic">
  <a:themeElements>
    <a:clrScheme name="3_Technic 1">
      <a:dk1>
        <a:srgbClr val="3B3B3B"/>
      </a:dk1>
      <a:lt1>
        <a:srgbClr val="FFFFFF"/>
      </a:lt1>
      <a:dk2>
        <a:srgbClr val="000000"/>
      </a:dk2>
      <a:lt2>
        <a:srgbClr val="D4D2D0"/>
      </a:lt2>
      <a:accent1>
        <a:srgbClr val="6EA0B0"/>
      </a:accent1>
      <a:accent2>
        <a:srgbClr val="CCAF0A"/>
      </a:accent2>
      <a:accent3>
        <a:srgbClr val="AAAAAA"/>
      </a:accent3>
      <a:accent4>
        <a:srgbClr val="DADADA"/>
      </a:accent4>
      <a:accent5>
        <a:srgbClr val="BACDD4"/>
      </a:accent5>
      <a:accent6>
        <a:srgbClr val="B99E08"/>
      </a:accent6>
      <a:hlink>
        <a:srgbClr val="00C8C3"/>
      </a:hlink>
      <a:folHlink>
        <a:srgbClr val="A116E0"/>
      </a:folHlink>
    </a:clrScheme>
    <a:fontScheme name="3_Technic">
      <a:majorFont>
        <a:latin typeface="Franklin Gothic Book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Technic 1">
        <a:dk1>
          <a:srgbClr val="3B3B3B"/>
        </a:dk1>
        <a:lt1>
          <a:srgbClr val="FFFFFF"/>
        </a:lt1>
        <a:dk2>
          <a:srgbClr val="000000"/>
        </a:dk2>
        <a:lt2>
          <a:srgbClr val="D4D2D0"/>
        </a:lt2>
        <a:accent1>
          <a:srgbClr val="6EA0B0"/>
        </a:accent1>
        <a:accent2>
          <a:srgbClr val="CCAF0A"/>
        </a:accent2>
        <a:accent3>
          <a:srgbClr val="AAAAAA"/>
        </a:accent3>
        <a:accent4>
          <a:srgbClr val="DADADA"/>
        </a:accent4>
        <a:accent5>
          <a:srgbClr val="BACDD4"/>
        </a:accent5>
        <a:accent6>
          <a:srgbClr val="B99E08"/>
        </a:accent6>
        <a:hlink>
          <a:srgbClr val="00C8C3"/>
        </a:hlink>
        <a:folHlink>
          <a:srgbClr val="A116E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Technic">
  <a:themeElements>
    <a:clrScheme name="4_Technic 1">
      <a:dk1>
        <a:srgbClr val="3B3B3B"/>
      </a:dk1>
      <a:lt1>
        <a:srgbClr val="FFFFFF"/>
      </a:lt1>
      <a:dk2>
        <a:srgbClr val="000000"/>
      </a:dk2>
      <a:lt2>
        <a:srgbClr val="D4D2D0"/>
      </a:lt2>
      <a:accent1>
        <a:srgbClr val="6EA0B0"/>
      </a:accent1>
      <a:accent2>
        <a:srgbClr val="CCAF0A"/>
      </a:accent2>
      <a:accent3>
        <a:srgbClr val="AAAAAA"/>
      </a:accent3>
      <a:accent4>
        <a:srgbClr val="DADADA"/>
      </a:accent4>
      <a:accent5>
        <a:srgbClr val="BACDD4"/>
      </a:accent5>
      <a:accent6>
        <a:srgbClr val="B99E08"/>
      </a:accent6>
      <a:hlink>
        <a:srgbClr val="00C8C3"/>
      </a:hlink>
      <a:folHlink>
        <a:srgbClr val="A116E0"/>
      </a:folHlink>
    </a:clrScheme>
    <a:fontScheme name="4_Technic">
      <a:majorFont>
        <a:latin typeface="Franklin Gothic Book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Technic 1">
        <a:dk1>
          <a:srgbClr val="3B3B3B"/>
        </a:dk1>
        <a:lt1>
          <a:srgbClr val="FFFFFF"/>
        </a:lt1>
        <a:dk2>
          <a:srgbClr val="000000"/>
        </a:dk2>
        <a:lt2>
          <a:srgbClr val="D4D2D0"/>
        </a:lt2>
        <a:accent1>
          <a:srgbClr val="6EA0B0"/>
        </a:accent1>
        <a:accent2>
          <a:srgbClr val="CCAF0A"/>
        </a:accent2>
        <a:accent3>
          <a:srgbClr val="AAAAAA"/>
        </a:accent3>
        <a:accent4>
          <a:srgbClr val="DADADA"/>
        </a:accent4>
        <a:accent5>
          <a:srgbClr val="BACDD4"/>
        </a:accent5>
        <a:accent6>
          <a:srgbClr val="B99E08"/>
        </a:accent6>
        <a:hlink>
          <a:srgbClr val="00C8C3"/>
        </a:hlink>
        <a:folHlink>
          <a:srgbClr val="A116E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Technic">
  <a:themeElements>
    <a:clrScheme name="5_Technic 1">
      <a:dk1>
        <a:srgbClr val="3B3B3B"/>
      </a:dk1>
      <a:lt1>
        <a:srgbClr val="FFFFFF"/>
      </a:lt1>
      <a:dk2>
        <a:srgbClr val="000000"/>
      </a:dk2>
      <a:lt2>
        <a:srgbClr val="D4D2D0"/>
      </a:lt2>
      <a:accent1>
        <a:srgbClr val="6EA0B0"/>
      </a:accent1>
      <a:accent2>
        <a:srgbClr val="CCAF0A"/>
      </a:accent2>
      <a:accent3>
        <a:srgbClr val="AAAAAA"/>
      </a:accent3>
      <a:accent4>
        <a:srgbClr val="DADADA"/>
      </a:accent4>
      <a:accent5>
        <a:srgbClr val="BACDD4"/>
      </a:accent5>
      <a:accent6>
        <a:srgbClr val="B99E08"/>
      </a:accent6>
      <a:hlink>
        <a:srgbClr val="00C8C3"/>
      </a:hlink>
      <a:folHlink>
        <a:srgbClr val="A116E0"/>
      </a:folHlink>
    </a:clrScheme>
    <a:fontScheme name="5_Technic">
      <a:majorFont>
        <a:latin typeface="Franklin Gothic Book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Technic 1">
        <a:dk1>
          <a:srgbClr val="3B3B3B"/>
        </a:dk1>
        <a:lt1>
          <a:srgbClr val="FFFFFF"/>
        </a:lt1>
        <a:dk2>
          <a:srgbClr val="000000"/>
        </a:dk2>
        <a:lt2>
          <a:srgbClr val="D4D2D0"/>
        </a:lt2>
        <a:accent1>
          <a:srgbClr val="6EA0B0"/>
        </a:accent1>
        <a:accent2>
          <a:srgbClr val="CCAF0A"/>
        </a:accent2>
        <a:accent3>
          <a:srgbClr val="AAAAAA"/>
        </a:accent3>
        <a:accent4>
          <a:srgbClr val="DADADA"/>
        </a:accent4>
        <a:accent5>
          <a:srgbClr val="BACDD4"/>
        </a:accent5>
        <a:accent6>
          <a:srgbClr val="B99E08"/>
        </a:accent6>
        <a:hlink>
          <a:srgbClr val="00C8C3"/>
        </a:hlink>
        <a:folHlink>
          <a:srgbClr val="A116E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823</TotalTime>
  <Words>565</Words>
  <Application>Microsoft Office PowerPoint</Application>
  <PresentationFormat>Widescreen</PresentationFormat>
  <Paragraphs>52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宋体</vt:lpstr>
      <vt:lpstr>Arial</vt:lpstr>
      <vt:lpstr>Calibri</vt:lpstr>
      <vt:lpstr>Franklin Gothic Book</vt:lpstr>
      <vt:lpstr>iCiel Koni</vt:lpstr>
      <vt:lpstr>inpin heiti</vt:lpstr>
      <vt:lpstr>Times New Roman</vt:lpstr>
      <vt:lpstr>Wingdings 2</vt:lpstr>
      <vt:lpstr>2_Technic</vt:lpstr>
      <vt:lpstr>3_Technic</vt:lpstr>
      <vt:lpstr>4_Technic</vt:lpstr>
      <vt:lpstr>5_Technic</vt:lpstr>
      <vt:lpstr>Default Design</vt:lpstr>
      <vt:lpstr>PowerPoint Presentation</vt:lpstr>
      <vt:lpstr>PowerPoint Presentation</vt:lpstr>
      <vt:lpstr>Câu 1:  Xe cần cẩu có bao nhiêu bộ phận?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</dc:creator>
  <cp:lastModifiedBy>Huy Hoang</cp:lastModifiedBy>
  <cp:revision>146</cp:revision>
  <dcterms:created xsi:type="dcterms:W3CDTF">2012-12-10T08:13:48Z</dcterms:created>
  <dcterms:modified xsi:type="dcterms:W3CDTF">2023-02-26T16:13:27Z</dcterms:modified>
</cp:coreProperties>
</file>