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48"/>
  </p:notesMasterIdLst>
  <p:sldIdLst>
    <p:sldId id="281" r:id="rId8"/>
    <p:sldId id="267" r:id="rId9"/>
    <p:sldId id="2711" r:id="rId10"/>
    <p:sldId id="259" r:id="rId11"/>
    <p:sldId id="2713" r:id="rId12"/>
    <p:sldId id="2712" r:id="rId13"/>
    <p:sldId id="2714" r:id="rId14"/>
    <p:sldId id="260" r:id="rId15"/>
    <p:sldId id="283" r:id="rId16"/>
    <p:sldId id="2715" r:id="rId17"/>
    <p:sldId id="262" r:id="rId18"/>
    <p:sldId id="257" r:id="rId19"/>
    <p:sldId id="2716" r:id="rId20"/>
    <p:sldId id="2717" r:id="rId21"/>
    <p:sldId id="269" r:id="rId22"/>
    <p:sldId id="2718" r:id="rId23"/>
    <p:sldId id="2719" r:id="rId24"/>
    <p:sldId id="287" r:id="rId25"/>
    <p:sldId id="2720" r:id="rId26"/>
    <p:sldId id="2721" r:id="rId27"/>
    <p:sldId id="285" r:id="rId28"/>
    <p:sldId id="265" r:id="rId29"/>
    <p:sldId id="282" r:id="rId30"/>
    <p:sldId id="288" r:id="rId31"/>
    <p:sldId id="289" r:id="rId32"/>
    <p:sldId id="290" r:id="rId33"/>
    <p:sldId id="291" r:id="rId34"/>
    <p:sldId id="263" r:id="rId35"/>
    <p:sldId id="286" r:id="rId36"/>
    <p:sldId id="2697" r:id="rId37"/>
    <p:sldId id="2722" r:id="rId38"/>
    <p:sldId id="2723" r:id="rId39"/>
    <p:sldId id="2701" r:id="rId40"/>
    <p:sldId id="2704" r:id="rId41"/>
    <p:sldId id="2705" r:id="rId42"/>
    <p:sldId id="258" r:id="rId43"/>
    <p:sldId id="2706" r:id="rId44"/>
    <p:sldId id="2707" r:id="rId45"/>
    <p:sldId id="261" r:id="rId46"/>
    <p:sldId id="27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C68D3B-356F-4CE8-8821-DF475698AE1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2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5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40.xml"/><Relationship Id="rId7" Type="http://schemas.openxmlformats.org/officeDocument/2006/relationships/slide" Target="slide38.xm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image" Target="../media/image10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5DB89-BBE9-4ED3-A842-DA5F6CB1049B}"/>
              </a:ext>
            </a:extLst>
          </p:cNvPr>
          <p:cNvGrpSpPr/>
          <p:nvPr/>
        </p:nvGrpSpPr>
        <p:grpSpPr>
          <a:xfrm>
            <a:off x="1544134" y="1910603"/>
            <a:ext cx="9122782" cy="3666080"/>
            <a:chOff x="4841104" y="3817600"/>
            <a:chExt cx="7073839" cy="28426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86563E-2673-4396-A0DE-C150AE9C5BFE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DF3D039-8393-40E0-8DE2-4D1A443C0DEC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899647" y="492156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0588F19C-9581-439B-96E2-C53C42FFC6C8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9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2148</Words>
  <Application>Microsoft Office PowerPoint</Application>
  <PresentationFormat>Widescreen</PresentationFormat>
  <Paragraphs>164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#9Slide05 Bodega Script</vt:lpstr>
      <vt:lpstr>#9Slide07 HoneyCream</vt:lpstr>
      <vt:lpstr>Arial</vt:lpstr>
      <vt:lpstr>Arial-Rounded</vt:lpstr>
      <vt:lpstr>Calibri</vt:lpstr>
      <vt:lpstr>Calibri Light</vt:lpstr>
      <vt:lpstr>Cambria</vt:lpstr>
      <vt:lpstr>can_NongAor</vt:lpstr>
      <vt:lpstr>Coiny</vt:lpstr>
      <vt:lpstr>Cordia New</vt:lpstr>
      <vt:lpstr>Courier New</vt:lpstr>
      <vt:lpstr>FC Onigiri Outline</vt:lpstr>
      <vt:lpstr>FC Onigiri Outline Color</vt:lpstr>
      <vt:lpstr>inpin heiti</vt:lpstr>
      <vt:lpstr>milk tea</vt:lpstr>
      <vt:lpstr>milk tea Med</vt:lpstr>
      <vt:lpstr>SVN-Appleberry</vt:lpstr>
      <vt:lpstr>SVN-Newton</vt:lpstr>
      <vt:lpstr>Times New Roman</vt:lpstr>
      <vt:lpstr>UTM Avo</vt:lpstr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TrinhTuyet</cp:lastModifiedBy>
  <cp:revision>32</cp:revision>
  <dcterms:created xsi:type="dcterms:W3CDTF">2022-11-26T04:38:55Z</dcterms:created>
  <dcterms:modified xsi:type="dcterms:W3CDTF">2024-03-06T11:55:08Z</dcterms:modified>
</cp:coreProperties>
</file>