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25" r:id="rId2"/>
    <p:sldId id="316" r:id="rId3"/>
    <p:sldId id="319" r:id="rId4"/>
    <p:sldId id="320" r:id="rId5"/>
    <p:sldId id="321" r:id="rId6"/>
    <p:sldId id="322" r:id="rId7"/>
    <p:sldId id="299" r:id="rId8"/>
    <p:sldId id="262" r:id="rId9"/>
    <p:sldId id="275" r:id="rId10"/>
    <p:sldId id="285" r:id="rId11"/>
    <p:sldId id="265" r:id="rId12"/>
    <p:sldId id="286" r:id="rId13"/>
    <p:sldId id="288" r:id="rId14"/>
    <p:sldId id="287" r:id="rId15"/>
    <p:sldId id="289" r:id="rId16"/>
    <p:sldId id="290" r:id="rId17"/>
    <p:sldId id="311" r:id="rId18"/>
    <p:sldId id="312" r:id="rId19"/>
    <p:sldId id="313" r:id="rId20"/>
    <p:sldId id="291" r:id="rId21"/>
    <p:sldId id="292" r:id="rId22"/>
    <p:sldId id="293" r:id="rId23"/>
    <p:sldId id="271" r:id="rId24"/>
    <p:sldId id="294" r:id="rId25"/>
    <p:sldId id="310" r:id="rId26"/>
    <p:sldId id="314" r:id="rId27"/>
    <p:sldId id="315" r:id="rId28"/>
    <p:sldId id="295" r:id="rId29"/>
    <p:sldId id="296" r:id="rId30"/>
    <p:sldId id="32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69A"/>
    <a:srgbClr val="FFFFFF"/>
    <a:srgbClr val="1A3B0D"/>
    <a:srgbClr val="245212"/>
    <a:srgbClr val="295C14"/>
    <a:srgbClr val="419420"/>
    <a:srgbClr val="357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2" autoAdjust="0"/>
    <p:restoredTop sz="94660"/>
  </p:normalViewPr>
  <p:slideViewPr>
    <p:cSldViewPr>
      <p:cViewPr varScale="1">
        <p:scale>
          <a:sx n="70" d="100"/>
          <a:sy n="70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2753-136B-4EA9-A997-D8C9A8882FB3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CD9C8-F30A-49D5-93D1-524372285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80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9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5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D9C8-F30A-49D5-93D1-524372285DB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9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6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A9E6BA3-C478-4E39-BF83-1CCF670F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ED2F477-2049-4356-997B-DEFAE81F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0FF3F9-EBC6-4806-A776-67B6AAE5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6BDF12A-FF4C-4F99-A8D6-1D666B1FF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4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0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8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3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3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7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B31F-66D2-4A22-883F-17EE4591F958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B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BB31F-66D2-4A22-883F-17EE4591F958}" type="datetimeFigureOut">
              <a:rPr lang="en-US" smtClean="0"/>
              <a:t>20-Mar-24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125F-5332-4711-A9D2-E9D0A77B1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0.gif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6.gi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353884-FF01-81CD-0A04-AB47F7FF7F50}"/>
              </a:ext>
            </a:extLst>
          </p:cNvPr>
          <p:cNvSpPr txBox="1"/>
          <p:nvPr/>
        </p:nvSpPr>
        <p:spPr>
          <a:xfrm>
            <a:off x="4176602" y="4399461"/>
            <a:ext cx="1762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2" y="883570"/>
            <a:ext cx="848036" cy="827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7543" y="939511"/>
            <a:ext cx="46025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dục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Đào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quận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Long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Biên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5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Đoàn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b="1" dirty="0" err="1">
                <a:latin typeface="Arial" pitchFamily="34" charset="0"/>
                <a:cs typeface="Arial" pitchFamily="34" charset="0"/>
              </a:rPr>
              <a:t>Kết</a:t>
            </a:r>
            <a:endParaRPr lang="en-US" sz="16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4430" y="1911289"/>
            <a:ext cx="2426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ÂM NHẠC 1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4274" y="2955320"/>
            <a:ext cx="3567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9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976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9099" y="1022587"/>
            <a:ext cx="7772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lời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ca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</a:rPr>
              <a:t>tấu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indent="1939925"/>
            <a:endParaRPr lang="en-US" sz="32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indent="1939925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1: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1939925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	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</a:p>
          <a:p>
            <a:pPr indent="1939925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2: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đậu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cành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1939925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	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hót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lo</a:t>
            </a:r>
          </a:p>
          <a:p>
            <a:pPr indent="1939925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3: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1939925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	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lo.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6145"/>
            <a:ext cx="76200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78545"/>
            <a:ext cx="762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5791200" cy="40963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460" y="115110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2057596"/>
            <a:ext cx="387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hì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600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79" y="4410075"/>
            <a:ext cx="762000" cy="244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15330"/>
            <a:ext cx="762000" cy="2447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4" y="4446861"/>
            <a:ext cx="762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5791200" cy="40963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460" y="1151102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2057596"/>
            <a:ext cx="387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đậu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cành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hót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lo</a:t>
            </a:r>
            <a:endParaRPr lang="en-US" sz="3600" dirty="0">
              <a:solidFill>
                <a:srgbClr val="66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6553200" cy="40963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36278" y="1214383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1+ 2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01837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đậu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cành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hót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lo</a:t>
            </a:r>
          </a:p>
        </p:txBody>
      </p:sp>
    </p:spTree>
    <p:extLst>
      <p:ext uri="{BB962C8B-B14F-4D97-AF65-F5344CB8AC3E}">
        <p14:creationId xmlns:p14="http://schemas.microsoft.com/office/powerpoint/2010/main" val="7004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8" y="609600"/>
            <a:ext cx="5791200" cy="40963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460" y="1151102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000" y="2057595"/>
            <a:ext cx="387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lo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lo</a:t>
            </a:r>
            <a:endParaRPr lang="en-US" sz="3600" dirty="0">
              <a:solidFill>
                <a:srgbClr val="66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6553200" cy="518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0946" y="1214383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85980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đậu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cành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hót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lo.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lo</a:t>
            </a:r>
          </a:p>
          <a:p>
            <a:pPr indent="519113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lo.</a:t>
            </a:r>
          </a:p>
        </p:txBody>
      </p:sp>
    </p:spTree>
    <p:extLst>
      <p:ext uri="{BB962C8B-B14F-4D97-AF65-F5344CB8AC3E}">
        <p14:creationId xmlns:p14="http://schemas.microsoft.com/office/powerpoint/2010/main" val="7004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5496693" cy="3733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1752600"/>
            <a:ext cx="495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84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800"/>
            <a:ext cx="4572000" cy="38862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572000" cy="38862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971800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52400" y="3048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304800" y="358385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6400800" y="346832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077200" y="3048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4197"/>
            <a:ext cx="3429000" cy="4040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93722"/>
            <a:ext cx="4191000" cy="4030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4349" y="343245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nhịp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vỗ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trông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mềm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mại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duyên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dáng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726" y="328358"/>
            <a:ext cx="36943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ngực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vỗ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mỏi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che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1000" y="228419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057900" y="230847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3" y="1905000"/>
            <a:ext cx="4114800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28" y="1905000"/>
            <a:ext cx="40386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41328" y="496446"/>
            <a:ext cx="42306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81001"/>
            <a:ext cx="391645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ngón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xòe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vỗ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âm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thanh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vang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</a:rPr>
              <a:t>ròn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3717">
            <a:off x="7930124" y="-806902"/>
            <a:ext cx="574128" cy="2089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4218">
            <a:off x="7783672" y="-806902"/>
            <a:ext cx="574128" cy="2089594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533400" y="195907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029200" y="2057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7" y="0"/>
            <a:ext cx="9161145" cy="807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57200"/>
            <a:ext cx="8077200" cy="1723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31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algn="ctr"/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5994" y="2895600"/>
            <a:ext cx="3574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 NHẠC LỚP 1</a:t>
            </a:r>
            <a:endParaRPr lang="en-US" sz="32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3" y="1905000"/>
            <a:ext cx="4114800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28" y="1905000"/>
            <a:ext cx="40386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1554" y="1196545"/>
            <a:ext cx="3538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che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mặt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147439"/>
            <a:ext cx="3836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xòe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ngón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291333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vỗ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3717">
            <a:off x="7930124" y="-806902"/>
            <a:ext cx="574128" cy="2089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4218">
            <a:off x="7783672" y="-806902"/>
            <a:ext cx="574128" cy="20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4197"/>
            <a:ext cx="3429000" cy="4040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93722"/>
            <a:ext cx="4191000" cy="4030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2952" y="637817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vỗ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1" y="1430732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bên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07" y="1422108"/>
            <a:ext cx="3694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trước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ngực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" y="0"/>
            <a:ext cx="9142351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Hát kết hợp vỗ tay theo nhịp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828800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>
                <a:solidFill>
                  <a:srgbClr val="6600CC"/>
                </a:solidFill>
                <a:latin typeface="Times New Roman" pitchFamily="18" charset="0"/>
              </a:rPr>
              <a:t>     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Cái cây xanh xanh, thì lá cũng xanh.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           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</a:rPr>
              <a:t>X                     X                X                 X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     Chim đậu trên cành, chim hót líu lo.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                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</a:rPr>
              <a:t>X                  X                       X           X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</a:rPr>
              <a:t>      Líu lo là líu lo, líu lo là líu lo.</a:t>
            </a:r>
          </a:p>
          <a:p>
            <a:pPr marL="0" indent="0">
              <a:buFont typeface="Arial" pitchFamily="34" charset="0"/>
              <a:buNone/>
            </a:pP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            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</a:rPr>
              <a:t>X               X           X                X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beat licayxan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43000" y="42672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90" y="4114800"/>
            <a:ext cx="857250" cy="2466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65" y="4240924"/>
            <a:ext cx="8572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403859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" y="-52912"/>
            <a:ext cx="9143999" cy="691091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23450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832578" y="3622308"/>
            <a:ext cx="823912" cy="762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808930" y="2384501"/>
            <a:ext cx="823912" cy="7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648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90600"/>
            <a:ext cx="7327459" cy="1143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6" y="2937617"/>
            <a:ext cx="7327459" cy="136224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642242" y="2128345"/>
            <a:ext cx="706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-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842264" y="3543661"/>
            <a:ext cx="681121" cy="7304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09869" y="3522769"/>
            <a:ext cx="681121" cy="8047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561521" y="3557276"/>
            <a:ext cx="681121" cy="70419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01128" y="3537628"/>
            <a:ext cx="681121" cy="77502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750183" y="3467939"/>
            <a:ext cx="681121" cy="91440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494222" y="4270581"/>
            <a:ext cx="706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-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4400" y="4855356"/>
            <a:ext cx="7327460" cy="1316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953000"/>
            <a:ext cx="670912" cy="9144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33" y="4855356"/>
            <a:ext cx="1035596" cy="13168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52" y="5029200"/>
            <a:ext cx="761729" cy="942938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4578130" y="5105400"/>
            <a:ext cx="0" cy="866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69" y="4855356"/>
            <a:ext cx="1047532" cy="131684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029200"/>
            <a:ext cx="745847" cy="102036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292982" y="5440229"/>
            <a:ext cx="681121" cy="70419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249857" y="6174928"/>
            <a:ext cx="706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-               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-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6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3000" y="40386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3000" y="1764890"/>
            <a:ext cx="21098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399" cy="6858000"/>
          </a:xfrm>
        </p:spPr>
      </p:pic>
      <p:sp>
        <p:nvSpPr>
          <p:cNvPr id="10" name="Rectangle 9"/>
          <p:cNvSpPr/>
          <p:nvPr/>
        </p:nvSpPr>
        <p:spPr>
          <a:xfrm>
            <a:off x="3200400" y="2362200"/>
            <a:ext cx="5339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" y="-52912"/>
            <a:ext cx="9143999" cy="69109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54828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4187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 TRUNG THU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Đêm trung thu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90600" y="37977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000"/>
    </mc:Choice>
    <mc:Fallback xmlns="">
      <p:transition spd="slow" advClick="0" advTm="6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685800" y="1143000"/>
            <a:ext cx="2158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9702" y="1539028"/>
            <a:ext cx="3694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ngực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3889" y="892697"/>
            <a:ext cx="2007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tay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9702" y="2016082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bên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2144" y="417114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giai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điệu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ca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448" y="438658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</a:rPr>
              <a:t>trống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38953"/>
            <a:ext cx="8001000" cy="1219200"/>
          </a:xfrm>
        </p:spPr>
        <p:txBody>
          <a:bodyPr>
            <a:normAutofit fontScale="90000"/>
          </a:bodyPr>
          <a:lstStyle/>
          <a:p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/>
            </a:r>
            <a:b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6" name="TextBox 5"/>
          <p:cNvSpPr txBox="1"/>
          <p:nvPr/>
        </p:nvSpPr>
        <p:spPr>
          <a:xfrm>
            <a:off x="762000" y="1219200"/>
            <a:ext cx="8077200" cy="1752600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5307" y="3124200"/>
            <a:ext cx="4267200" cy="1103531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9680"/>
              </a:avLst>
            </a:prstTxWarp>
            <a:sp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8" y="0"/>
            <a:ext cx="9170158" cy="7319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14300"/>
            <a:ext cx="4114800" cy="2593032"/>
          </a:xfrm>
          <a:prstGeom prst="rect">
            <a:avLst/>
          </a:prstGeom>
        </p:spPr>
      </p:pic>
      <p:pic>
        <p:nvPicPr>
          <p:cNvPr id="14" name="beat licayxan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3000" y="42672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8" y="4871740"/>
            <a:ext cx="762000" cy="2447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63" y="4905899"/>
            <a:ext cx="762000" cy="2447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20" y="3710839"/>
            <a:ext cx="762000" cy="24479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57800" y="347632"/>
            <a:ext cx="3581400" cy="2671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0" y="1683364"/>
            <a:ext cx="1765679" cy="7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1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094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0"/>
            <a:ext cx="12345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9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78248" y="2213330"/>
            <a:ext cx="3870611" cy="1182088"/>
          </a:xfrm>
          <a:prstGeom prst="rect">
            <a:avLst/>
          </a:prstGeom>
          <a:noFill/>
        </p:spPr>
        <p:txBody>
          <a:bodyPr wrap="none" lIns="38576" tIns="19289" rIns="38576" bIns="19289">
            <a:spAutoFit/>
          </a:bodyPr>
          <a:lstStyle/>
          <a:p>
            <a:pPr algn="ctr" eaLnBrk="1" hangingPunct="1">
              <a:defRPr/>
            </a:pPr>
            <a:r>
              <a:rPr lang="en-US" sz="2279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GIỎI</a:t>
            </a:r>
          </a:p>
          <a:p>
            <a:pPr algn="ctr" eaLnBrk="1" hangingPunct="1">
              <a:defRPr/>
            </a:pPr>
            <a:endParaRPr lang="en-US" sz="591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279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NGOAN!</a:t>
            </a:r>
          </a:p>
          <a:p>
            <a:pPr algn="ctr" eaLnBrk="1" hangingPunct="1">
              <a:defRPr/>
            </a:pPr>
            <a:endParaRPr lang="en-US" sz="2279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0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3412"/>
            <a:ext cx="12704878" cy="68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0"/>
            <a:ext cx="13453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2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0"/>
            <a:ext cx="4459910" cy="3327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11" y="25020"/>
            <a:ext cx="4684090" cy="3327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" y="3352799"/>
            <a:ext cx="4534469" cy="3505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87" y="3362324"/>
            <a:ext cx="4566314" cy="34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9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38953"/>
            <a:ext cx="8001000" cy="1219200"/>
          </a:xfrm>
        </p:spPr>
        <p:txBody>
          <a:bodyPr>
            <a:normAutofit fontScale="90000"/>
          </a:bodyPr>
          <a:lstStyle/>
          <a:p>
            <a: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/>
            </a:r>
            <a:br>
              <a:rPr lang="en-US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6" name="TextBox 5"/>
          <p:cNvSpPr txBox="1"/>
          <p:nvPr/>
        </p:nvSpPr>
        <p:spPr>
          <a:xfrm>
            <a:off x="762000" y="1219200"/>
            <a:ext cx="8077200" cy="1752600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5307" y="3124200"/>
            <a:ext cx="4267200" cy="1103531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9680"/>
              </a:avLst>
            </a:prstTxWarp>
            <a:sp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3" y="0"/>
            <a:ext cx="9177923" cy="7319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3" y="4648200"/>
            <a:ext cx="762000" cy="2447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86" y="3800177"/>
            <a:ext cx="762000" cy="2447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09625"/>
            <a:ext cx="762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" y="0"/>
            <a:ext cx="64008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400" y="609600"/>
            <a:ext cx="6172200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2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i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i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i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i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i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04030"/>
            <a:ext cx="6438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9113"/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1: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xanh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2: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đậu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cành</a:t>
            </a:r>
            <a:endParaRPr lang="en-US" sz="3600" dirty="0">
              <a:solidFill>
                <a:schemeClr val="bg1"/>
              </a:solidFill>
              <a:latin typeface="Times New Roman" pitchFamily="18" charset="0"/>
            </a:endParaRPr>
          </a:p>
          <a:p>
            <a:pPr indent="519113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Chim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hót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lo</a:t>
            </a:r>
          </a:p>
          <a:p>
            <a:pPr indent="519113"/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3: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lo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lo</a:t>
            </a:r>
          </a:p>
          <a:p>
            <a:pPr indent="519113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		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lo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líu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lo.</a:t>
            </a:r>
          </a:p>
        </p:txBody>
      </p:sp>
    </p:spTree>
    <p:extLst>
      <p:ext uri="{BB962C8B-B14F-4D97-AF65-F5344CB8AC3E}">
        <p14:creationId xmlns:p14="http://schemas.microsoft.com/office/powerpoint/2010/main" val="39991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8124</TotalTime>
  <Words>448</Words>
  <Application>Microsoft Office PowerPoint</Application>
  <PresentationFormat>On-screen Show (4:3)</PresentationFormat>
  <Paragraphs>120</Paragraphs>
  <Slides>30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宋体</vt:lpstr>
      <vt:lpstr>Arial</vt:lpstr>
      <vt:lpstr>Calibri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tiết tấu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122</cp:revision>
  <dcterms:created xsi:type="dcterms:W3CDTF">2020-08-21T16:34:35Z</dcterms:created>
  <dcterms:modified xsi:type="dcterms:W3CDTF">2024-03-20T04:57:00Z</dcterms:modified>
</cp:coreProperties>
</file>