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8" r:id="rId3"/>
    <p:sldId id="260" r:id="rId4"/>
    <p:sldId id="266" r:id="rId5"/>
    <p:sldId id="259" r:id="rId6"/>
    <p:sldId id="263" r:id="rId7"/>
    <p:sldId id="262" r:id="rId8"/>
    <p:sldId id="264" r:id="rId9"/>
    <p:sldId id="265" r:id="rId10"/>
    <p:sldId id="267" r:id="rId11"/>
    <p:sldId id="269" r:id="rId12"/>
    <p:sldId id="270" r:id="rId13"/>
    <p:sldId id="271" r:id="rId14"/>
    <p:sldId id="272" r:id="rId15"/>
    <p:sldId id="281" r:id="rId16"/>
    <p:sldId id="282" r:id="rId17"/>
    <p:sldId id="279" r:id="rId18"/>
    <p:sldId id="283" r:id="rId19"/>
    <p:sldId id="273" r:id="rId20"/>
    <p:sldId id="276" r:id="rId21"/>
    <p:sldId id="284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66"/>
    <a:srgbClr val="81DEFF"/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D1F8B-6885-44E0-8089-EDE842165001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06EAD-9C54-448E-BAED-E7EDC51C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69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HÔM</a:t>
            </a:r>
            <a:r>
              <a:rPr lang="en-US" baseline="0" dirty="0"/>
              <a:t> NAY SINH NHẬT 2 ANH EM HỔ SINH ĐÔI. HỔ ANH VÀ HỔ EM.</a:t>
            </a:r>
          </a:p>
          <a:p>
            <a:r>
              <a:rPr lang="en-US" baseline="0" dirty="0"/>
              <a:t>MẸ CỦA HAI BẠN ĐÃ LÀM MỘT CHIẾC BÁNH PIZZA HẢI SẢN THƠM LỪNG.</a:t>
            </a:r>
          </a:p>
          <a:p>
            <a:r>
              <a:rPr lang="en-US" baseline="0" dirty="0"/>
              <a:t>VÌ CÓ HAI ANH EM, NÊN MẸ ĐÃ CHIA CHIẾC BÁNH THÀNH BAO NHIÊU PHẦN, CÙNG NHÌN ĐI?</a:t>
            </a:r>
          </a:p>
          <a:p>
            <a:r>
              <a:rPr lang="en-US" baseline="0" dirty="0"/>
              <a:t>VIẾT PHÂN SỐ CHỈ SỐ PHẦN BÁNH PIZZA MÀ HỔ ANH ĐÃ ĂN?</a:t>
            </a:r>
          </a:p>
          <a:p>
            <a:r>
              <a:rPr lang="en-US" baseline="0" dirty="0"/>
              <a:t>PHẦN CÒN LẠI HỔ ANH NHƯỜNG HỔ EM. VIẾT PHÂN SỐ THỂ HIỆN SỐ PHẦN BÁNH PIZZA CÒN LẠI? </a:t>
            </a:r>
          </a:p>
          <a:p>
            <a:r>
              <a:rPr lang="en-US" baseline="0" dirty="0"/>
              <a:t>VẬY AI ĐÃ ĂN NHIỀU SỐ PHẦN BÁNH PIZZA HƠN? VÌ SAO BIẾT? DÔ PHẦN BÀI MỚI ĐI.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1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21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760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85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35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>
                <a:gd name="adj" fmla="val 16929"/>
              </a:avLst>
            </a:prstGeom>
            <a:solidFill>
              <a:schemeClr val="bg1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555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77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2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237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82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142999"/>
            <a:ext cx="10683136" cy="5195822"/>
            <a:chOff x="1053266" y="1122862"/>
            <a:chExt cx="10111590" cy="4917846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6" y="1122862"/>
              <a:ext cx="7753700" cy="4917846"/>
              <a:chOff x="676403" y="798491"/>
              <a:chExt cx="8341056" cy="4235049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3" y="798491"/>
                <a:ext cx="8341056" cy="4235049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7" y="922711"/>
                <a:ext cx="7905635" cy="39484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  <p:grpSp>
        <p:nvGrpSpPr>
          <p:cNvPr id="15" name="组合 10"/>
          <p:cNvGrpSpPr/>
          <p:nvPr userDrawn="1"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16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22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112616" y="-1266121"/>
            <a:ext cx="17680425" cy="1458616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549134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70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" Type="http://schemas.openxmlformats.org/officeDocument/2006/relationships/image" Target="../media/image65.pn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12" Type="http://schemas.openxmlformats.org/officeDocument/2006/relationships/image" Target="../media/image21.png"/><Relationship Id="rId17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png"/><Relationship Id="rId15" Type="http://schemas.microsoft.com/office/2007/relationships/hdphoto" Target="../media/hdphoto8.wdp"/><Relationship Id="rId10" Type="http://schemas.openxmlformats.org/officeDocument/2006/relationships/image" Target="../media/image20.png"/><Relationship Id="rId4" Type="http://schemas.openxmlformats.org/officeDocument/2006/relationships/image" Target="../media/image16.jpg"/><Relationship Id="rId9" Type="http://schemas.microsoft.com/office/2007/relationships/hdphoto" Target="../media/hdphoto5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11.wdp"/><Relationship Id="rId3" Type="http://schemas.openxmlformats.org/officeDocument/2006/relationships/image" Target="../media/image45.jpg"/><Relationship Id="rId7" Type="http://schemas.openxmlformats.org/officeDocument/2006/relationships/image" Target="../media/image94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5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03.png"/><Relationship Id="rId5" Type="http://schemas.openxmlformats.org/officeDocument/2006/relationships/image" Target="../media/image93.png"/><Relationship Id="rId15" Type="http://schemas.openxmlformats.org/officeDocument/2006/relationships/image" Target="../media/image107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7.jpg"/><Relationship Id="rId7" Type="http://schemas.microsoft.com/office/2007/relationships/hdphoto" Target="../media/hdphoto1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0.wdp"/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10.png"/><Relationship Id="rId5" Type="http://schemas.openxmlformats.org/officeDocument/2006/relationships/image" Target="../media/image25.png"/><Relationship Id="rId10" Type="http://schemas.openxmlformats.org/officeDocument/2006/relationships/image" Target="../media/image20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17" Type="http://schemas.microsoft.com/office/2007/relationships/hdphoto" Target="../media/hdphoto8.wdp"/><Relationship Id="rId2" Type="http://schemas.openxmlformats.org/officeDocument/2006/relationships/image" Target="../media/image7.jp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47949" y="2372624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942" y="102210"/>
            <a:ext cx="2517866" cy="167044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164913" y="541579"/>
            <a:ext cx="9490178" cy="3314806"/>
            <a:chOff x="1164913" y="541579"/>
            <a:chExt cx="9490178" cy="331480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04160" y="541579"/>
              <a:ext cx="3011685" cy="16643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64913" y="1751655"/>
              <a:ext cx="9490178" cy="127448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25256" y="2996774"/>
              <a:ext cx="2822693" cy="859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0" y="1382348"/>
            <a:ext cx="7707508" cy="279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679" y="1746297"/>
            <a:ext cx="8833278" cy="4392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86" y="1573013"/>
            <a:ext cx="6560922" cy="3557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1086" y="405494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3943" y="399688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78504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6687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94" y="1492441"/>
            <a:ext cx="7620957" cy="36385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738" y="4022980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013444"/>
                <a:ext cx="1074057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691233" y="4022980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8168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418" y="1508845"/>
            <a:ext cx="7032725" cy="397401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1319" y="4429438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0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8805" y="4429438"/>
                <a:ext cx="1031968" cy="14030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46815" y="4285612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265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sánh hai phân số (theo mẫu).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3521" b="47648"/>
          <a:stretch/>
        </p:blipFill>
        <p:spPr>
          <a:xfrm>
            <a:off x="1600679" y="1746297"/>
            <a:ext cx="4105640" cy="2299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871F4-85B1-1487-3207-1A06B9674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79" y="4170930"/>
            <a:ext cx="3771827" cy="2021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E5A3C-2593-8D31-E924-F15E646D6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83" y="1553821"/>
            <a:ext cx="3760389" cy="2296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512D5-3714-BBDD-AB21-75B947727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62" y="3963136"/>
            <a:ext cx="3484493" cy="21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BA083-1DD2-EF1A-2947-60F2DCE03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521" b="47648"/>
          <a:stretch/>
        </p:blipFill>
        <p:spPr>
          <a:xfrm>
            <a:off x="2862319" y="843472"/>
            <a:ext cx="5458532" cy="3057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5A39E0-14FF-B527-DEF1-3E6334F650FA}"/>
                  </a:ext>
                </a:extLst>
              </p:cNvPr>
              <p:cNvSpPr txBox="1"/>
              <p:nvPr/>
            </p:nvSpPr>
            <p:spPr>
              <a:xfrm>
                <a:off x="4199111" y="4325266"/>
                <a:ext cx="1074057" cy="14030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C5A39E0-14FF-B527-DEF1-3E6334F65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9111" y="4325266"/>
                <a:ext cx="1074057" cy="14030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64A101-7C93-FEC4-3D25-2CDC3B7F68B0}"/>
                  </a:ext>
                </a:extLst>
              </p:cNvPr>
              <p:cNvSpPr txBox="1"/>
              <p:nvPr/>
            </p:nvSpPr>
            <p:spPr>
              <a:xfrm>
                <a:off x="6465586" y="4301092"/>
                <a:ext cx="1031968" cy="14514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64A101-7C93-FEC4-3D25-2CDC3B7F6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5586" y="4301092"/>
                <a:ext cx="1031968" cy="14514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9F7EEC9-2B78-5B9D-6FE5-49B8193E5396}"/>
              </a:ext>
            </a:extLst>
          </p:cNvPr>
          <p:cNvSpPr txBox="1"/>
          <p:nvPr/>
        </p:nvSpPr>
        <p:spPr>
          <a:xfrm>
            <a:off x="5408338" y="4472806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6F7BC6-7706-4FC6-B391-51C9DB53E43B}"/>
              </a:ext>
            </a:extLst>
          </p:cNvPr>
          <p:cNvSpPr txBox="1"/>
          <p:nvPr/>
        </p:nvSpPr>
        <p:spPr>
          <a:xfrm>
            <a:off x="5408338" y="4325266"/>
            <a:ext cx="922078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1265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92565" y="739404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65896" y="669248"/>
                <a:ext cx="117065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5896" y="669248"/>
                <a:ext cx="1170654" cy="10275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74426" y="683189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426" y="683189"/>
                <a:ext cx="889820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402122" y="683189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122" y="683189"/>
                <a:ext cx="117065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257217" y="683472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217" y="683472"/>
                <a:ext cx="1180033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88511" y="1946257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thứ tự từ bé đến lớn: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511" y="4012256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thứ tự từ lớn đến bé: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8D23DA-A667-2543-A2A6-511B3D45F292}"/>
              </a:ext>
            </a:extLst>
          </p:cNvPr>
          <p:cNvSpPr txBox="1"/>
          <p:nvPr/>
        </p:nvSpPr>
        <p:spPr>
          <a:xfrm>
            <a:off x="7487960" y="884252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D25F5-04AD-12B2-B22D-98D3510ADF5B}"/>
              </a:ext>
            </a:extLst>
          </p:cNvPr>
          <p:cNvSpPr txBox="1"/>
          <p:nvPr/>
        </p:nvSpPr>
        <p:spPr>
          <a:xfrm>
            <a:off x="8356073" y="871581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03F0A9-6AB9-3113-5B84-15BEF1F8CA5A}"/>
              </a:ext>
            </a:extLst>
          </p:cNvPr>
          <p:cNvSpPr txBox="1"/>
          <p:nvPr/>
        </p:nvSpPr>
        <p:spPr>
          <a:xfrm>
            <a:off x="9211168" y="871581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6B8263-ACA7-5B28-4A61-BE0DA0323F15}"/>
              </a:ext>
            </a:extLst>
          </p:cNvPr>
          <p:cNvSpPr txBox="1"/>
          <p:nvPr/>
        </p:nvSpPr>
        <p:spPr>
          <a:xfrm>
            <a:off x="10066675" y="871581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8B9C77-1DD8-F872-B46E-3410F413FCFF}"/>
                  </a:ext>
                </a:extLst>
              </p:cNvPr>
              <p:cNvSpPr txBox="1"/>
              <p:nvPr/>
            </p:nvSpPr>
            <p:spPr>
              <a:xfrm>
                <a:off x="6668266" y="669248"/>
                <a:ext cx="117065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58B9C77-1DD8-F872-B46E-3410F413F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266" y="669248"/>
                <a:ext cx="1170654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BADEB2-C3C7-E209-0CDA-7D7ED9A97AB6}"/>
                  </a:ext>
                </a:extLst>
              </p:cNvPr>
              <p:cNvSpPr txBox="1"/>
              <p:nvPr/>
            </p:nvSpPr>
            <p:spPr>
              <a:xfrm>
                <a:off x="7674426" y="685003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2BADEB2-C3C7-E209-0CDA-7D7ED9A97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426" y="685003"/>
                <a:ext cx="889820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DC67725-DDCB-1EB0-022A-6F59500EFF68}"/>
                  </a:ext>
                </a:extLst>
              </p:cNvPr>
              <p:cNvSpPr txBox="1"/>
              <p:nvPr/>
            </p:nvSpPr>
            <p:spPr>
              <a:xfrm>
                <a:off x="8402122" y="685003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DC67725-DDCB-1EB0-022A-6F59500EF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122" y="685003"/>
                <a:ext cx="1170654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C8229A-B51A-7C1F-191E-6B92D1B305A7}"/>
                  </a:ext>
                </a:extLst>
              </p:cNvPr>
              <p:cNvSpPr txBox="1"/>
              <p:nvPr/>
            </p:nvSpPr>
            <p:spPr>
              <a:xfrm>
                <a:off x="9257217" y="674451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C8229A-B51A-7C1F-191E-6B92D1B3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217" y="674451"/>
                <a:ext cx="1180033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0FABF4A-77BA-2DAB-DF0C-8191AF20028F}"/>
              </a:ext>
            </a:extLst>
          </p:cNvPr>
          <p:cNvSpPr txBox="1"/>
          <p:nvPr/>
        </p:nvSpPr>
        <p:spPr>
          <a:xfrm>
            <a:off x="1992565" y="2901080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62B3CE-8A3F-9E2D-74B8-8509703A488E}"/>
              </a:ext>
            </a:extLst>
          </p:cNvPr>
          <p:cNvSpPr txBox="1"/>
          <p:nvPr/>
        </p:nvSpPr>
        <p:spPr>
          <a:xfrm>
            <a:off x="2978340" y="2901080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29C81D-CC8C-B669-6D89-D4171B3C021C}"/>
              </a:ext>
            </a:extLst>
          </p:cNvPr>
          <p:cNvSpPr txBox="1"/>
          <p:nvPr/>
        </p:nvSpPr>
        <p:spPr>
          <a:xfrm>
            <a:off x="3985340" y="2901080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A5CD816-A007-D9CC-7D56-3A4CC7C1BD52}"/>
                  </a:ext>
                </a:extLst>
              </p:cNvPr>
              <p:cNvSpPr txBox="1"/>
              <p:nvPr/>
            </p:nvSpPr>
            <p:spPr>
              <a:xfrm>
                <a:off x="6676337" y="669248"/>
                <a:ext cx="117065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A5CD816-A007-D9CC-7D56-3A4CC7C1B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337" y="669248"/>
                <a:ext cx="1170654" cy="10275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C7F230-B7A8-DAE6-818C-89B8E1E7D329}"/>
                  </a:ext>
                </a:extLst>
              </p:cNvPr>
              <p:cNvSpPr txBox="1"/>
              <p:nvPr/>
            </p:nvSpPr>
            <p:spPr>
              <a:xfrm>
                <a:off x="7674426" y="686195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BC7F230-B7A8-DAE6-818C-89B8E1E7D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426" y="686195"/>
                <a:ext cx="889820" cy="1014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4E194D-1B46-C279-FD07-4E8448A5A178}"/>
                  </a:ext>
                </a:extLst>
              </p:cNvPr>
              <p:cNvSpPr txBox="1"/>
              <p:nvPr/>
            </p:nvSpPr>
            <p:spPr>
              <a:xfrm>
                <a:off x="8402122" y="686195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4E194D-1B46-C279-FD07-4E8448A5A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122" y="686195"/>
                <a:ext cx="1170654" cy="10175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FDF03A-D097-F546-6516-EA96566668B2}"/>
                  </a:ext>
                </a:extLst>
              </p:cNvPr>
              <p:cNvSpPr txBox="1"/>
              <p:nvPr/>
            </p:nvSpPr>
            <p:spPr>
              <a:xfrm>
                <a:off x="9254847" y="672637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DFDF03A-D097-F546-6516-EA9656666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4847" y="672637"/>
                <a:ext cx="1180033" cy="10275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4EA89A4B-276F-1FEE-322B-494963D4A802}"/>
              </a:ext>
            </a:extLst>
          </p:cNvPr>
          <p:cNvSpPr txBox="1"/>
          <p:nvPr/>
        </p:nvSpPr>
        <p:spPr>
          <a:xfrm>
            <a:off x="2128676" y="5098665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87C78E-FCAB-01BB-1ED8-EDC8080B4341}"/>
              </a:ext>
            </a:extLst>
          </p:cNvPr>
          <p:cNvSpPr txBox="1"/>
          <p:nvPr/>
        </p:nvSpPr>
        <p:spPr>
          <a:xfrm>
            <a:off x="3056576" y="5098665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88D7B4-BF15-B5F1-EF87-7FB562611831}"/>
              </a:ext>
            </a:extLst>
          </p:cNvPr>
          <p:cNvSpPr txBox="1"/>
          <p:nvPr/>
        </p:nvSpPr>
        <p:spPr>
          <a:xfrm>
            <a:off x="3936256" y="5098665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27460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1.85185E-6 L -0.67487 0.29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9" y="148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1.11111E-6 L -0.45313 0.30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1502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3.7037E-6 L -0.30312 0.3032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151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2.59259E-6 L -0.36081 0.303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372 0.62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7" y="310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37045 0.619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9" y="3097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07407E-6 L -0.58672 0.622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311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-0.44258 0.6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3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964632" y="519485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7841" y="519485"/>
            <a:ext cx="5307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4000" b="1" dirty="0">
              <a:solidFill>
                <a:srgbClr val="00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631172" y="449329"/>
                <a:ext cx="117065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172" y="449329"/>
                <a:ext cx="1170654" cy="10275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39702" y="463270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702" y="463270"/>
                <a:ext cx="889820" cy="10143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67398" y="463270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398" y="463270"/>
                <a:ext cx="1170654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222493" y="463553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493" y="463553"/>
                <a:ext cx="1180033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53787" y="1726338"/>
            <a:ext cx="7352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8D23DA-A667-2543-A2A6-511B3D45F292}"/>
              </a:ext>
            </a:extLst>
          </p:cNvPr>
          <p:cNvSpPr txBox="1"/>
          <p:nvPr/>
        </p:nvSpPr>
        <p:spPr>
          <a:xfrm>
            <a:off x="7453236" y="664333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;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AD25F5-04AD-12B2-B22D-98D3510ADF5B}"/>
              </a:ext>
            </a:extLst>
          </p:cNvPr>
          <p:cNvSpPr txBox="1"/>
          <p:nvPr/>
        </p:nvSpPr>
        <p:spPr>
          <a:xfrm>
            <a:off x="8321349" y="651662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03F0A9-6AB9-3113-5B84-15BEF1F8CA5A}"/>
              </a:ext>
            </a:extLst>
          </p:cNvPr>
          <p:cNvSpPr txBox="1"/>
          <p:nvPr/>
        </p:nvSpPr>
        <p:spPr>
          <a:xfrm>
            <a:off x="9176444" y="651662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6B8263-ACA7-5B28-4A61-BE0DA0323F15}"/>
              </a:ext>
            </a:extLst>
          </p:cNvPr>
          <p:cNvSpPr txBox="1"/>
          <p:nvPr/>
        </p:nvSpPr>
        <p:spPr>
          <a:xfrm>
            <a:off x="10031951" y="651662"/>
            <a:ext cx="631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ABF4A-77BA-2DAB-DF0C-8191AF20028F}"/>
              </a:ext>
            </a:extLst>
          </p:cNvPr>
          <p:cNvSpPr txBox="1"/>
          <p:nvPr/>
        </p:nvSpPr>
        <p:spPr>
          <a:xfrm>
            <a:off x="2015715" y="2681161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D62B3CE-8A3F-9E2D-74B8-8509703A488E}"/>
              </a:ext>
            </a:extLst>
          </p:cNvPr>
          <p:cNvSpPr txBox="1"/>
          <p:nvPr/>
        </p:nvSpPr>
        <p:spPr>
          <a:xfrm>
            <a:off x="2943616" y="2681161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29C81D-CC8C-B669-6D89-D4171B3C021C}"/>
              </a:ext>
            </a:extLst>
          </p:cNvPr>
          <p:cNvSpPr txBox="1"/>
          <p:nvPr/>
        </p:nvSpPr>
        <p:spPr>
          <a:xfrm>
            <a:off x="3858018" y="2681161"/>
            <a:ext cx="78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8B9C77-1DD8-F872-B46E-3410F413FCFF}"/>
                  </a:ext>
                </a:extLst>
              </p:cNvPr>
              <p:cNvSpPr txBox="1"/>
              <p:nvPr/>
            </p:nvSpPr>
            <p:spPr>
              <a:xfrm>
                <a:off x="1139036" y="2571070"/>
                <a:ext cx="95972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8B9C77-1DD8-F872-B46E-3410F413F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36" y="2571070"/>
                <a:ext cx="959724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BADEB2-C3C7-E209-0CDA-7D7ED9A97AB6}"/>
                  </a:ext>
                </a:extLst>
              </p:cNvPr>
              <p:cNvSpPr txBox="1"/>
              <p:nvPr/>
            </p:nvSpPr>
            <p:spPr>
              <a:xfrm>
                <a:off x="2215920" y="2577675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2BADEB2-C3C7-E209-0CDA-7D7ED9A97A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920" y="2577675"/>
                <a:ext cx="889820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C67725-DDCB-1EB0-022A-6F59500EFF68}"/>
                  </a:ext>
                </a:extLst>
              </p:cNvPr>
              <p:cNvSpPr txBox="1"/>
              <p:nvPr/>
            </p:nvSpPr>
            <p:spPr>
              <a:xfrm>
                <a:off x="2943616" y="2577675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C67725-DDCB-1EB0-022A-6F59500EF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16" y="2577675"/>
                <a:ext cx="1170654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C8229A-B51A-7C1F-191E-6B92D1B305A7}"/>
                  </a:ext>
                </a:extLst>
              </p:cNvPr>
              <p:cNvSpPr txBox="1"/>
              <p:nvPr/>
            </p:nvSpPr>
            <p:spPr>
              <a:xfrm>
                <a:off x="4032484" y="2561920"/>
                <a:ext cx="88982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4C8229A-B51A-7C1F-191E-6B92D1B3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84" y="2561920"/>
                <a:ext cx="889820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D3AB9B-BF51-AF79-B837-E4A51D62E0C7}"/>
                  </a:ext>
                </a:extLst>
              </p:cNvPr>
              <p:cNvSpPr txBox="1"/>
              <p:nvPr/>
            </p:nvSpPr>
            <p:spPr>
              <a:xfrm>
                <a:off x="1139036" y="2574489"/>
                <a:ext cx="95972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D3AB9B-BF51-AF79-B837-E4A51D62E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36" y="2574489"/>
                <a:ext cx="959724" cy="10275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C9356D-8747-F527-2F79-C4B5472B18AC}"/>
                  </a:ext>
                </a:extLst>
              </p:cNvPr>
              <p:cNvSpPr txBox="1"/>
              <p:nvPr/>
            </p:nvSpPr>
            <p:spPr>
              <a:xfrm>
                <a:off x="2215920" y="2581094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C9356D-8747-F527-2F79-C4B5472B1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920" y="2581094"/>
                <a:ext cx="889820" cy="101431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2CD2A7-84D9-05FF-CD70-CBEA961E368F}"/>
                  </a:ext>
                </a:extLst>
              </p:cNvPr>
              <p:cNvSpPr txBox="1"/>
              <p:nvPr/>
            </p:nvSpPr>
            <p:spPr>
              <a:xfrm>
                <a:off x="2943616" y="2581094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A2CD2A7-84D9-05FF-CD70-CBEA961E3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16" y="2581094"/>
                <a:ext cx="1170654" cy="101752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E75928D-AF37-DEE3-7722-FD4F717E0010}"/>
                  </a:ext>
                </a:extLst>
              </p:cNvPr>
              <p:cNvSpPr txBox="1"/>
              <p:nvPr/>
            </p:nvSpPr>
            <p:spPr>
              <a:xfrm>
                <a:off x="4032484" y="2565339"/>
                <a:ext cx="88982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E75928D-AF37-DEE3-7722-FD4F717E0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84" y="2565339"/>
                <a:ext cx="889820" cy="10275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E1A4EC7-7A82-C3B4-F675-7D6418684811}"/>
              </a:ext>
            </a:extLst>
          </p:cNvPr>
          <p:cNvSpPr txBox="1"/>
          <p:nvPr/>
        </p:nvSpPr>
        <p:spPr>
          <a:xfrm>
            <a:off x="7097528" y="2761038"/>
            <a:ext cx="111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DBB59D2-0332-BA7E-3F3E-09932BDCAC44}"/>
                  </a:ext>
                </a:extLst>
              </p:cNvPr>
              <p:cNvSpPr txBox="1"/>
              <p:nvPr/>
            </p:nvSpPr>
            <p:spPr>
              <a:xfrm>
                <a:off x="1139036" y="2571070"/>
                <a:ext cx="95972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DBB59D2-0332-BA7E-3F3E-09932BDCA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36" y="2571070"/>
                <a:ext cx="959724" cy="10275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EE71D0-93BD-2936-3F76-7417FADDE5BD}"/>
                  </a:ext>
                </a:extLst>
              </p:cNvPr>
              <p:cNvSpPr txBox="1"/>
              <p:nvPr/>
            </p:nvSpPr>
            <p:spPr>
              <a:xfrm>
                <a:off x="2215920" y="2577675"/>
                <a:ext cx="889820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8EE71D0-93BD-2936-3F76-7417FADDE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920" y="2577675"/>
                <a:ext cx="889820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0BDAB7-4F07-F8FD-D875-44BDA02F2060}"/>
                  </a:ext>
                </a:extLst>
              </p:cNvPr>
              <p:cNvSpPr txBox="1"/>
              <p:nvPr/>
            </p:nvSpPr>
            <p:spPr>
              <a:xfrm>
                <a:off x="2943616" y="2577675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0BDAB7-4F07-F8FD-D875-44BDA02F2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616" y="2577675"/>
                <a:ext cx="1170654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7EE56E-31FB-9D35-E40D-DBA00F4C3173}"/>
                  </a:ext>
                </a:extLst>
              </p:cNvPr>
              <p:cNvSpPr txBox="1"/>
              <p:nvPr/>
            </p:nvSpPr>
            <p:spPr>
              <a:xfrm>
                <a:off x="4032484" y="2561920"/>
                <a:ext cx="88982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77EE56E-31FB-9D35-E40D-DBA00F4C31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84" y="2561920"/>
                <a:ext cx="889820" cy="10275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83EFDF58-307A-628C-3B87-673A73C472A7}"/>
              </a:ext>
            </a:extLst>
          </p:cNvPr>
          <p:cNvSpPr txBox="1"/>
          <p:nvPr/>
        </p:nvSpPr>
        <p:spPr>
          <a:xfrm>
            <a:off x="7097528" y="4259386"/>
            <a:ext cx="1119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Tiger" panose="02070300020205020404" pitchFamily="18" charset="0"/>
              </a:rPr>
              <a:t>...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8D5AB2F-77D4-60F4-C07A-60067688266B}"/>
              </a:ext>
            </a:extLst>
          </p:cNvPr>
          <p:cNvSpPr txBox="1"/>
          <p:nvPr/>
        </p:nvSpPr>
        <p:spPr>
          <a:xfrm>
            <a:off x="7191029" y="2761038"/>
            <a:ext cx="111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C41788-B714-DB46-ECF7-9B271A6BA51F}"/>
              </a:ext>
            </a:extLst>
          </p:cNvPr>
          <p:cNvSpPr txBox="1"/>
          <p:nvPr/>
        </p:nvSpPr>
        <p:spPr>
          <a:xfrm>
            <a:off x="7281575" y="4259386"/>
            <a:ext cx="111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1EF83AA-2739-AD48-0069-DE98F4071F05}"/>
                  </a:ext>
                </a:extLst>
              </p:cNvPr>
              <p:cNvSpPr txBox="1"/>
              <p:nvPr/>
            </p:nvSpPr>
            <p:spPr>
              <a:xfrm>
                <a:off x="6459669" y="5096881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1EF83AA-2739-AD48-0069-DE98F4071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669" y="5096881"/>
                <a:ext cx="1180033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5AF5ACA-0C93-B33D-F293-1EF4BDABDD60}"/>
                  </a:ext>
                </a:extLst>
              </p:cNvPr>
              <p:cNvSpPr txBox="1"/>
              <p:nvPr/>
            </p:nvSpPr>
            <p:spPr>
              <a:xfrm>
                <a:off x="7211809" y="5342235"/>
                <a:ext cx="11800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5AF5ACA-0C93-B33D-F293-1EF4BDABD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1809" y="5342235"/>
                <a:ext cx="1180033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F2D8DF4-EC04-F054-77D0-5E88BB3DF85F}"/>
                  </a:ext>
                </a:extLst>
              </p:cNvPr>
              <p:cNvSpPr txBox="1"/>
              <p:nvPr/>
            </p:nvSpPr>
            <p:spPr>
              <a:xfrm>
                <a:off x="8822695" y="2581072"/>
                <a:ext cx="117065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F2D8DF4-EC04-F054-77D0-5E88BB3DF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695" y="2581072"/>
                <a:ext cx="1170654" cy="101752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C29C66-8A37-D667-B6A4-49272895BC21}"/>
                  </a:ext>
                </a:extLst>
              </p:cNvPr>
              <p:cNvSpPr txBox="1"/>
              <p:nvPr/>
            </p:nvSpPr>
            <p:spPr>
              <a:xfrm>
                <a:off x="9972780" y="2822593"/>
                <a:ext cx="11800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1C29C66-8A37-D667-B6A4-49272895B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2780" y="2822593"/>
                <a:ext cx="1180033" cy="58477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AE890764-8765-0D5B-E0E3-F0A4D93365F6}"/>
              </a:ext>
            </a:extLst>
          </p:cNvPr>
          <p:cNvSpPr txBox="1"/>
          <p:nvPr/>
        </p:nvSpPr>
        <p:spPr>
          <a:xfrm>
            <a:off x="9630729" y="2761038"/>
            <a:ext cx="118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70DF2AA-860A-BEF7-06D0-4A120A7457EC}"/>
                  </a:ext>
                </a:extLst>
              </p:cNvPr>
              <p:cNvSpPr txBox="1"/>
              <p:nvPr/>
            </p:nvSpPr>
            <p:spPr>
              <a:xfrm>
                <a:off x="8807312" y="3997341"/>
                <a:ext cx="1170654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𝟏𝟗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C70DF2AA-860A-BEF7-06D0-4A120A745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7312" y="3997341"/>
                <a:ext cx="1170654" cy="10275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ACA218E-2D42-4F38-2449-FF6793A47069}"/>
                  </a:ext>
                </a:extLst>
              </p:cNvPr>
              <p:cNvSpPr txBox="1"/>
              <p:nvPr/>
            </p:nvSpPr>
            <p:spPr>
              <a:xfrm>
                <a:off x="9957397" y="4238862"/>
                <a:ext cx="11800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ACA218E-2D42-4F38-2449-FF6793A47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7397" y="4238862"/>
                <a:ext cx="1180033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1B50D5D0-A384-AAEB-FA20-C245130668A2}"/>
              </a:ext>
            </a:extLst>
          </p:cNvPr>
          <p:cNvSpPr txBox="1"/>
          <p:nvPr/>
        </p:nvSpPr>
        <p:spPr>
          <a:xfrm>
            <a:off x="9615346" y="4177307"/>
            <a:ext cx="1180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07575B0-BA0D-3E46-37A9-BF6D730671CF}"/>
              </a:ext>
            </a:extLst>
          </p:cNvPr>
          <p:cNvSpPr txBox="1"/>
          <p:nvPr/>
        </p:nvSpPr>
        <p:spPr>
          <a:xfrm>
            <a:off x="9895247" y="2819193"/>
            <a:ext cx="1180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8771F7-9ED3-0117-D352-12EC1EB5AE21}"/>
              </a:ext>
            </a:extLst>
          </p:cNvPr>
          <p:cNvSpPr txBox="1"/>
          <p:nvPr/>
        </p:nvSpPr>
        <p:spPr>
          <a:xfrm>
            <a:off x="9856463" y="4222744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64" name="Arrow: Right 63">
            <a:extLst>
              <a:ext uri="{FF2B5EF4-FFF2-40B4-BE49-F238E27FC236}">
                <a16:creationId xmlns:a16="http://schemas.microsoft.com/office/drawing/2014/main" id="{0A246B2C-D93D-9691-0079-937268FE42DC}"/>
              </a:ext>
            </a:extLst>
          </p:cNvPr>
          <p:cNvSpPr/>
          <p:nvPr/>
        </p:nvSpPr>
        <p:spPr>
          <a:xfrm>
            <a:off x="8602087" y="2973548"/>
            <a:ext cx="277790" cy="2700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9C68F7FF-CD57-4449-210E-8D4FA30C0F49}"/>
              </a:ext>
            </a:extLst>
          </p:cNvPr>
          <p:cNvSpPr/>
          <p:nvPr/>
        </p:nvSpPr>
        <p:spPr>
          <a:xfrm>
            <a:off x="8585744" y="4410872"/>
            <a:ext cx="277790" cy="2700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9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4375 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37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3737 0.2185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5" y="1092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19518 0.2182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44" grpId="0"/>
      <p:bldP spid="44" grpId="1"/>
      <p:bldP spid="47" grpId="0"/>
      <p:bldP spid="48" grpId="0"/>
      <p:bldP spid="49" grpId="0"/>
      <p:bldP spid="49" grpId="1"/>
      <p:bldP spid="50" grpId="0"/>
      <p:bldP spid="51" grpId="0"/>
      <p:bldP spid="52" grpId="0"/>
      <p:bldP spid="53" grpId="0"/>
      <p:bldP spid="54" grpId="0"/>
      <p:bldP spid="57" grpId="0"/>
      <p:bldP spid="58" grpId="0"/>
      <p:bldP spid="58" grpId="1"/>
      <p:bldP spid="59" grpId="0"/>
      <p:bldP spid="60" grpId="0"/>
      <p:bldP spid="61" grpId="0"/>
      <p:bldP spid="61" grpId="1"/>
      <p:bldP spid="62" grpId="0"/>
      <p:bldP spid="63" grpId="0"/>
      <p:bldP spid="64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533831" y="2138772"/>
            <a:ext cx="4688647" cy="42273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30617" y="1038007"/>
            <a:ext cx="2385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9603" y="2247368"/>
            <a:ext cx="1643744" cy="1170173"/>
            <a:chOff x="995081" y="1358153"/>
            <a:chExt cx="1643744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72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/>
          <p:cNvSpPr txBox="1"/>
          <p:nvPr/>
        </p:nvSpPr>
        <p:spPr>
          <a:xfrm>
            <a:off x="2177575" y="246751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67532" y="2247368"/>
            <a:ext cx="1509487" cy="1153264"/>
            <a:chOff x="995081" y="1358153"/>
            <a:chExt cx="1509487" cy="11532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95081" y="1358153"/>
                  <a:ext cx="645459" cy="11532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5326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&lt;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9603" y="3655908"/>
            <a:ext cx="1643744" cy="1169916"/>
            <a:chOff x="995081" y="1358153"/>
            <a:chExt cx="1643744" cy="11699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995081" y="1358153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89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93366" y="1371599"/>
                  <a:ext cx="645459" cy="115647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366" y="1371599"/>
                  <a:ext cx="645459" cy="11564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2177575" y="3876059"/>
            <a:ext cx="112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067532" y="3655908"/>
            <a:ext cx="1509487" cy="1168974"/>
            <a:chOff x="995081" y="1358153"/>
            <a:chExt cx="1509487" cy="1168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95081" y="1358153"/>
                  <a:ext cx="645459" cy="116897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89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1556657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&gt;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02787" y="5080158"/>
            <a:ext cx="1509487" cy="1152495"/>
            <a:chOff x="995081" y="1358153"/>
            <a:chExt cx="1509487" cy="11524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995081" y="1358153"/>
                  <a:ext cx="645459" cy="115249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num>
                          <m:den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𝟏𝟗</m:t>
                            </m:r>
                          </m:den>
                        </m:f>
                      </m:oMath>
                    </m:oMathPara>
                  </a14:m>
                  <a:endParaRPr lang="en-US" sz="40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5249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/>
            <p:cNvSpPr txBox="1"/>
            <p:nvPr/>
          </p:nvSpPr>
          <p:spPr>
            <a:xfrm>
              <a:off x="1555809" y="162097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859109" y="1651748"/>
              <a:ext cx="645459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000" b="1"/>
                <a:t>1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400614" y="739404"/>
            <a:ext cx="6125028" cy="5500052"/>
            <a:chOff x="5400614" y="739404"/>
            <a:chExt cx="6125028" cy="5500052"/>
          </a:xfrm>
        </p:grpSpPr>
        <p:grpSp>
          <p:nvGrpSpPr>
            <p:cNvPr id="35" name="Group 34"/>
            <p:cNvGrpSpPr/>
            <p:nvPr/>
          </p:nvGrpSpPr>
          <p:grpSpPr>
            <a:xfrm rot="16200000">
              <a:off x="5719516" y="420502"/>
              <a:ext cx="5487224" cy="6125028"/>
              <a:chOff x="130628" y="191715"/>
              <a:chExt cx="11742058" cy="6579199"/>
            </a:xfrm>
          </p:grpSpPr>
          <p:sp>
            <p:nvSpPr>
              <p:cNvPr id="36" name="Rounded Rectangular Callout 2"/>
              <p:cNvSpPr/>
              <p:nvPr/>
            </p:nvSpPr>
            <p:spPr>
              <a:xfrm flipV="1">
                <a:off x="130628" y="191715"/>
                <a:ext cx="11742058" cy="6579199"/>
              </a:xfrm>
              <a:custGeom>
                <a:avLst/>
                <a:gdLst>
                  <a:gd name="connsiteX0" fmla="*/ 0 w 11742058"/>
                  <a:gd name="connsiteY0" fmla="*/ 991829 h 5950857"/>
                  <a:gd name="connsiteX1" fmla="*/ 991829 w 11742058"/>
                  <a:gd name="connsiteY1" fmla="*/ 0 h 5950857"/>
                  <a:gd name="connsiteX2" fmla="*/ 1957010 w 11742058"/>
                  <a:gd name="connsiteY2" fmla="*/ 0 h 5950857"/>
                  <a:gd name="connsiteX3" fmla="*/ 1957010 w 11742058"/>
                  <a:gd name="connsiteY3" fmla="*/ 0 h 5950857"/>
                  <a:gd name="connsiteX4" fmla="*/ 4892524 w 11742058"/>
                  <a:gd name="connsiteY4" fmla="*/ 0 h 5950857"/>
                  <a:gd name="connsiteX5" fmla="*/ 10750229 w 11742058"/>
                  <a:gd name="connsiteY5" fmla="*/ 0 h 5950857"/>
                  <a:gd name="connsiteX6" fmla="*/ 11742058 w 11742058"/>
                  <a:gd name="connsiteY6" fmla="*/ 991829 h 5950857"/>
                  <a:gd name="connsiteX7" fmla="*/ 11742058 w 11742058"/>
                  <a:gd name="connsiteY7" fmla="*/ 3471333 h 5950857"/>
                  <a:gd name="connsiteX8" fmla="*/ 11742058 w 11742058"/>
                  <a:gd name="connsiteY8" fmla="*/ 3471333 h 5950857"/>
                  <a:gd name="connsiteX9" fmla="*/ 11742058 w 11742058"/>
                  <a:gd name="connsiteY9" fmla="*/ 4959048 h 5950857"/>
                  <a:gd name="connsiteX10" fmla="*/ 11742058 w 11742058"/>
                  <a:gd name="connsiteY10" fmla="*/ 4959028 h 5950857"/>
                  <a:gd name="connsiteX11" fmla="*/ 10750229 w 11742058"/>
                  <a:gd name="connsiteY11" fmla="*/ 5950857 h 5950857"/>
                  <a:gd name="connsiteX12" fmla="*/ 4892524 w 11742058"/>
                  <a:gd name="connsiteY12" fmla="*/ 5950857 h 5950857"/>
                  <a:gd name="connsiteX13" fmla="*/ 595440 w 11742058"/>
                  <a:gd name="connsiteY13" fmla="*/ 6445849 h 5950857"/>
                  <a:gd name="connsiteX14" fmla="*/ 1957010 w 11742058"/>
                  <a:gd name="connsiteY14" fmla="*/ 5950857 h 5950857"/>
                  <a:gd name="connsiteX15" fmla="*/ 991829 w 11742058"/>
                  <a:gd name="connsiteY15" fmla="*/ 5950857 h 5950857"/>
                  <a:gd name="connsiteX16" fmla="*/ 0 w 11742058"/>
                  <a:gd name="connsiteY16" fmla="*/ 4959028 h 5950857"/>
                  <a:gd name="connsiteX17" fmla="*/ 0 w 11742058"/>
                  <a:gd name="connsiteY17" fmla="*/ 4959048 h 5950857"/>
                  <a:gd name="connsiteX18" fmla="*/ 0 w 11742058"/>
                  <a:gd name="connsiteY18" fmla="*/ 3471333 h 5950857"/>
                  <a:gd name="connsiteX19" fmla="*/ 0 w 11742058"/>
                  <a:gd name="connsiteY19" fmla="*/ 3471333 h 5950857"/>
                  <a:gd name="connsiteX20" fmla="*/ 0 w 11742058"/>
                  <a:gd name="connsiteY20" fmla="*/ 991829 h 5950857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  <a:gd name="connsiteX0" fmla="*/ 0 w 11742058"/>
                  <a:gd name="connsiteY0" fmla="*/ 991829 h 6579199"/>
                  <a:gd name="connsiteX1" fmla="*/ 991829 w 11742058"/>
                  <a:gd name="connsiteY1" fmla="*/ 0 h 6579199"/>
                  <a:gd name="connsiteX2" fmla="*/ 1957010 w 11742058"/>
                  <a:gd name="connsiteY2" fmla="*/ 0 h 6579199"/>
                  <a:gd name="connsiteX3" fmla="*/ 1957010 w 11742058"/>
                  <a:gd name="connsiteY3" fmla="*/ 0 h 6579199"/>
                  <a:gd name="connsiteX4" fmla="*/ 4892524 w 11742058"/>
                  <a:gd name="connsiteY4" fmla="*/ 0 h 6579199"/>
                  <a:gd name="connsiteX5" fmla="*/ 10750229 w 11742058"/>
                  <a:gd name="connsiteY5" fmla="*/ 0 h 6579199"/>
                  <a:gd name="connsiteX6" fmla="*/ 11742058 w 11742058"/>
                  <a:gd name="connsiteY6" fmla="*/ 991829 h 6579199"/>
                  <a:gd name="connsiteX7" fmla="*/ 11742058 w 11742058"/>
                  <a:gd name="connsiteY7" fmla="*/ 3471333 h 6579199"/>
                  <a:gd name="connsiteX8" fmla="*/ 11742058 w 11742058"/>
                  <a:gd name="connsiteY8" fmla="*/ 3471333 h 6579199"/>
                  <a:gd name="connsiteX9" fmla="*/ 11742058 w 11742058"/>
                  <a:gd name="connsiteY9" fmla="*/ 4959048 h 6579199"/>
                  <a:gd name="connsiteX10" fmla="*/ 11742058 w 11742058"/>
                  <a:gd name="connsiteY10" fmla="*/ 4959028 h 6579199"/>
                  <a:gd name="connsiteX11" fmla="*/ 10750229 w 11742058"/>
                  <a:gd name="connsiteY11" fmla="*/ 5950857 h 6579199"/>
                  <a:gd name="connsiteX12" fmla="*/ 4892524 w 11742058"/>
                  <a:gd name="connsiteY12" fmla="*/ 5950857 h 6579199"/>
                  <a:gd name="connsiteX13" fmla="*/ 1128840 w 11742058"/>
                  <a:gd name="connsiteY13" fmla="*/ 6579199 h 6579199"/>
                  <a:gd name="connsiteX14" fmla="*/ 1957010 w 11742058"/>
                  <a:gd name="connsiteY14" fmla="*/ 5950857 h 6579199"/>
                  <a:gd name="connsiteX15" fmla="*/ 991829 w 11742058"/>
                  <a:gd name="connsiteY15" fmla="*/ 5950857 h 6579199"/>
                  <a:gd name="connsiteX16" fmla="*/ 0 w 11742058"/>
                  <a:gd name="connsiteY16" fmla="*/ 4959028 h 6579199"/>
                  <a:gd name="connsiteX17" fmla="*/ 0 w 11742058"/>
                  <a:gd name="connsiteY17" fmla="*/ 4959048 h 6579199"/>
                  <a:gd name="connsiteX18" fmla="*/ 0 w 11742058"/>
                  <a:gd name="connsiteY18" fmla="*/ 3471333 h 6579199"/>
                  <a:gd name="connsiteX19" fmla="*/ 0 w 11742058"/>
                  <a:gd name="connsiteY19" fmla="*/ 3471333 h 6579199"/>
                  <a:gd name="connsiteX20" fmla="*/ 0 w 11742058"/>
                  <a:gd name="connsiteY20" fmla="*/ 991829 h 6579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742058" h="6579199">
                    <a:moveTo>
                      <a:pt x="0" y="991829"/>
                    </a:moveTo>
                    <a:cubicBezTo>
                      <a:pt x="0" y="444057"/>
                      <a:pt x="444057" y="0"/>
                      <a:pt x="991829" y="0"/>
                    </a:cubicBezTo>
                    <a:lnTo>
                      <a:pt x="1957010" y="0"/>
                    </a:lnTo>
                    <a:lnTo>
                      <a:pt x="1957010" y="0"/>
                    </a:lnTo>
                    <a:lnTo>
                      <a:pt x="4892524" y="0"/>
                    </a:lnTo>
                    <a:lnTo>
                      <a:pt x="10750229" y="0"/>
                    </a:lnTo>
                    <a:cubicBezTo>
                      <a:pt x="11298001" y="0"/>
                      <a:pt x="11742058" y="444057"/>
                      <a:pt x="11742058" y="991829"/>
                    </a:cubicBezTo>
                    <a:lnTo>
                      <a:pt x="11742058" y="3471333"/>
                    </a:lnTo>
                    <a:lnTo>
                      <a:pt x="11742058" y="3471333"/>
                    </a:lnTo>
                    <a:lnTo>
                      <a:pt x="11742058" y="4959048"/>
                    </a:lnTo>
                    <a:lnTo>
                      <a:pt x="11742058" y="4959028"/>
                    </a:lnTo>
                    <a:cubicBezTo>
                      <a:pt x="11742058" y="5506800"/>
                      <a:pt x="11298001" y="5950857"/>
                      <a:pt x="10750229" y="5950857"/>
                    </a:cubicBezTo>
                    <a:lnTo>
                      <a:pt x="4892524" y="5950857"/>
                    </a:lnTo>
                    <a:cubicBezTo>
                      <a:pt x="3637963" y="6160304"/>
                      <a:pt x="2421501" y="6560252"/>
                      <a:pt x="1128840" y="6579199"/>
                    </a:cubicBezTo>
                    <a:cubicBezTo>
                      <a:pt x="1157247" y="6103052"/>
                      <a:pt x="1680953" y="6160304"/>
                      <a:pt x="1957010" y="5950857"/>
                    </a:cubicBezTo>
                    <a:lnTo>
                      <a:pt x="991829" y="5950857"/>
                    </a:lnTo>
                    <a:cubicBezTo>
                      <a:pt x="444057" y="5950857"/>
                      <a:pt x="0" y="5506800"/>
                      <a:pt x="0" y="4959028"/>
                    </a:cubicBezTo>
                    <a:lnTo>
                      <a:pt x="0" y="4959048"/>
                    </a:lnTo>
                    <a:lnTo>
                      <a:pt x="0" y="3471333"/>
                    </a:lnTo>
                    <a:lnTo>
                      <a:pt x="0" y="3471333"/>
                    </a:lnTo>
                    <a:lnTo>
                      <a:pt x="0" y="991829"/>
                    </a:ln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46313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ular Callout 2"/>
              <p:cNvSpPr/>
              <p:nvPr/>
            </p:nvSpPr>
            <p:spPr>
              <a:xfrm>
                <a:off x="421657" y="1060963"/>
                <a:ext cx="11160000" cy="5486400"/>
              </a:xfrm>
              <a:prstGeom prst="roundRect">
                <a:avLst/>
              </a:prstGeom>
              <a:noFill/>
              <a:ln w="38100">
                <a:solidFill>
                  <a:srgbClr val="46313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6296535" y="1161143"/>
              <a:ext cx="493752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mẫu số thì phân số </a:t>
              </a:r>
              <a:r>
                <a:rPr lang="en-US" sz="3600" b="1">
                  <a:solidFill>
                    <a:schemeClr val="accent4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lớn hơn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1.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Nếu tử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mẫu số thì phân số </a:t>
              </a:r>
              <a:r>
                <a:rPr lang="en-US" sz="36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8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4626" r="4511" b="218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3728" y="373045"/>
            <a:ext cx="7766137" cy="2869865"/>
            <a:chOff x="564437" y="815727"/>
            <a:chExt cx="7766137" cy="2869865"/>
          </a:xfrm>
        </p:grpSpPr>
        <p:grpSp>
          <p:nvGrpSpPr>
            <p:cNvPr id="8" name="组合 12"/>
            <p:cNvGrpSpPr/>
            <p:nvPr/>
          </p:nvGrpSpPr>
          <p:grpSpPr>
            <a:xfrm>
              <a:off x="564437" y="815727"/>
              <a:ext cx="7766137" cy="2869865"/>
              <a:chOff x="676404" y="1039661"/>
              <a:chExt cx="7766137" cy="3244240"/>
            </a:xfrm>
            <a:solidFill>
              <a:schemeClr val="bg1"/>
            </a:solidFill>
          </p:grpSpPr>
          <p:sp>
            <p:nvSpPr>
              <p:cNvPr id="9" name="矩形: 圆角 8"/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grpFill/>
              <a:ln w="101600">
                <a:solidFill>
                  <a:srgbClr val="F58634"/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0" name="矩形: 圆角 11"/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grpFill/>
              <a:ln w="25400">
                <a:solidFill>
                  <a:srgbClr val="F5863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018505" y="1011658"/>
              <a:ext cx="6952199" cy="2554545"/>
              <a:chOff x="1018505" y="1011658"/>
              <a:chExt cx="6952199" cy="2554545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10185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12705" y="1011658"/>
                <a:ext cx="685799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C29"/>
                    </a:solidFill>
                    <a:effectLst/>
                    <a:uLnTx/>
                    <a:uFillTx/>
                    <a:latin typeface="UTM Rockwell" panose="02040603050506020204" pitchFamily="18" charset="0"/>
                    <a:ea typeface="+mn-ea"/>
                    <a:cs typeface="+mn-cs"/>
                  </a:rPr>
                  <a:t>SINH NHẬT CỦA HỔ</a:t>
                </a: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2217" y="2372625"/>
            <a:ext cx="5355802" cy="535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739" y="295498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BC7085B-F272-2DFA-426A-3D6E4D6FA5BB}"/>
              </a:ext>
            </a:extLst>
          </p:cNvPr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1538A-3B9B-18DE-D575-60F3EAA4F4E2}"/>
              </a:ext>
            </a:extLst>
          </p:cNvPr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C66975-0419-6278-2344-D07F11806DCA}"/>
              </a:ext>
            </a:extLst>
          </p:cNvPr>
          <p:cNvGrpSpPr/>
          <p:nvPr/>
        </p:nvGrpSpPr>
        <p:grpSpPr>
          <a:xfrm>
            <a:off x="904626" y="1899743"/>
            <a:ext cx="2636792" cy="1027525"/>
            <a:chOff x="904626" y="1899743"/>
            <a:chExt cx="2636792" cy="1027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E10B6B-F3CD-53B5-8BA3-C1711F7A5D50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E10B6B-F3CD-53B5-8BA3-C1711F7A5D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70023B-C97E-2638-BF61-933290F6EB01}"/>
                </a:ext>
              </a:extLst>
            </p:cNvPr>
            <p:cNvSpPr txBox="1"/>
            <p:nvPr/>
          </p:nvSpPr>
          <p:spPr>
            <a:xfrm>
              <a:off x="904626" y="2109087"/>
              <a:ext cx="553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E72419-68BA-73E3-B36E-0F99ACDF7CC9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E72419-68BA-73E3-B36E-0F99ACDF7C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D3D87F0-351C-D0BB-1B76-1D15E5217CB6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61C4C4-7BDA-DCB9-6E6C-92BDC5AEADE9}"/>
              </a:ext>
            </a:extLst>
          </p:cNvPr>
          <p:cNvGrpSpPr/>
          <p:nvPr/>
        </p:nvGrpSpPr>
        <p:grpSpPr>
          <a:xfrm>
            <a:off x="3697830" y="1906878"/>
            <a:ext cx="2594369" cy="1027525"/>
            <a:chOff x="947049" y="1899743"/>
            <a:chExt cx="2594369" cy="1027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27B7E7-EC8F-B7B5-2E71-45BDEB7A80F1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27B7E7-EC8F-B7B5-2E71-45BDEB7A80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FE6840-68E1-D249-730D-8F13241E137D}"/>
                </a:ext>
              </a:extLst>
            </p:cNvPr>
            <p:cNvSpPr txBox="1"/>
            <p:nvPr/>
          </p:nvSpPr>
          <p:spPr>
            <a:xfrm>
              <a:off x="947049" y="2109087"/>
              <a:ext cx="667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b)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2BE7388-56CF-C576-38B6-DD0787379F1D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2BE7388-56CF-C576-38B6-DD0787379F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701A128-ECAF-A2B9-B6CF-3CDC2486B255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329256-4C1E-BFAD-9974-E00E203F99A7}"/>
              </a:ext>
            </a:extLst>
          </p:cNvPr>
          <p:cNvGrpSpPr/>
          <p:nvPr/>
        </p:nvGrpSpPr>
        <p:grpSpPr>
          <a:xfrm>
            <a:off x="6565369" y="1866429"/>
            <a:ext cx="2516473" cy="1017523"/>
            <a:chOff x="1024945" y="1899743"/>
            <a:chExt cx="2516473" cy="1017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E769E3-2E22-AE71-6CF5-7CE06CD924F3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E769E3-2E22-AE71-6CF5-7CE06CD924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D20BD2-2E70-B014-FB9D-2EDD1DEE8635}"/>
                </a:ext>
              </a:extLst>
            </p:cNvPr>
            <p:cNvSpPr txBox="1"/>
            <p:nvPr/>
          </p:nvSpPr>
          <p:spPr>
            <a:xfrm>
              <a:off x="1024945" y="2109087"/>
              <a:ext cx="553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75906F5-C6FC-D6C4-5350-4BE5A743A53F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75906F5-C6FC-D6C4-5350-4BE5A743A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0AEF522-8877-835C-6AB4-7ECA52B2B8ED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2DD3A4-59EE-8930-C696-2AFA546B33BC}"/>
              </a:ext>
            </a:extLst>
          </p:cNvPr>
          <p:cNvGrpSpPr/>
          <p:nvPr/>
        </p:nvGrpSpPr>
        <p:grpSpPr>
          <a:xfrm>
            <a:off x="9205717" y="1845147"/>
            <a:ext cx="2690257" cy="1017523"/>
            <a:chOff x="851161" y="1899743"/>
            <a:chExt cx="2690257" cy="1017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3E92D0E-EF03-9A2D-2C37-164359522D7A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𝟗𝟗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3E92D0E-EF03-9A2D-2C37-164359522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4D0480-A307-5B8E-23F0-32DDFAA52DB0}"/>
                </a:ext>
              </a:extLst>
            </p:cNvPr>
            <p:cNvSpPr txBox="1"/>
            <p:nvPr/>
          </p:nvSpPr>
          <p:spPr>
            <a:xfrm>
              <a:off x="851161" y="2109087"/>
              <a:ext cx="6069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E56C326-8698-049F-5CFF-CCF79454A8C9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E56C326-8698-049F-5CFF-CCF79454A8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245FC09-0E95-B5D1-2A37-66AF4869CEE8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B710D04-505D-141E-4CB2-3F89AB23D510}"/>
              </a:ext>
            </a:extLst>
          </p:cNvPr>
          <p:cNvSpPr txBox="1"/>
          <p:nvPr/>
        </p:nvSpPr>
        <p:spPr>
          <a:xfrm>
            <a:off x="2168197" y="2054665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FBFA76-362C-D590-5FA4-520B98C2FA35}"/>
              </a:ext>
            </a:extLst>
          </p:cNvPr>
          <p:cNvSpPr txBox="1"/>
          <p:nvPr/>
        </p:nvSpPr>
        <p:spPr>
          <a:xfrm>
            <a:off x="4886337" y="2075772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0C88C1-78AA-B6D0-2D53-0353209DCBE6}"/>
              </a:ext>
            </a:extLst>
          </p:cNvPr>
          <p:cNvSpPr txBox="1"/>
          <p:nvPr/>
        </p:nvSpPr>
        <p:spPr>
          <a:xfrm>
            <a:off x="7671450" y="2023711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522968-4901-21CE-DB3F-DB861476D798}"/>
              </a:ext>
            </a:extLst>
          </p:cNvPr>
          <p:cNvSpPr txBox="1"/>
          <p:nvPr/>
        </p:nvSpPr>
        <p:spPr>
          <a:xfrm>
            <a:off x="10506378" y="2014216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5952D3B-05B1-9583-0C18-24970D9BCB05}"/>
              </a:ext>
            </a:extLst>
          </p:cNvPr>
          <p:cNvGrpSpPr/>
          <p:nvPr/>
        </p:nvGrpSpPr>
        <p:grpSpPr>
          <a:xfrm>
            <a:off x="1292540" y="3246816"/>
            <a:ext cx="8567599" cy="1831988"/>
            <a:chOff x="1292540" y="3246816"/>
            <a:chExt cx="8567599" cy="183198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929E5FC8-581D-80B5-E570-BE88D45C7695}"/>
                </a:ext>
              </a:extLst>
            </p:cNvPr>
            <p:cNvSpPr/>
            <p:nvPr/>
          </p:nvSpPr>
          <p:spPr>
            <a:xfrm>
              <a:off x="2361385" y="3501330"/>
              <a:ext cx="7498754" cy="123925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8.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525A8AC-3C99-897B-32AD-8BCAE9729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625" b="90000" l="10000" r="90000">
                          <a14:foregroundMark x1="43750" y1="75781" x2="59531" y2="79219"/>
                          <a14:foregroundMark x1="54219" y1="67344" x2="58281" y2="73281"/>
                          <a14:foregroundMark x1="43750" y1="67344" x2="48281" y2="75469"/>
                          <a14:foregroundMark x1="37188" y1="69375" x2="36875" y2="78281"/>
                          <a14:foregroundMark x1="35000" y1="75625" x2="35781" y2="80781"/>
                          <a14:foregroundMark x1="66250" y1="76406" x2="64844" y2="85000"/>
                          <a14:foregroundMark x1="65000" y1="72656" x2="68594" y2="75781"/>
                          <a14:foregroundMark x1="55469" y1="60469" x2="57344" y2="61719"/>
                          <a14:foregroundMark x1="46875" y1="62031" x2="43594" y2="62500"/>
                          <a14:foregroundMark x1="36719" y1="68281" x2="34688" y2="71875"/>
                          <a14:foregroundMark x1="34219" y1="71875" x2="35000" y2="75625"/>
                          <a14:foregroundMark x1="39063" y1="68594" x2="42813" y2="65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540" y="3246816"/>
              <a:ext cx="1831988" cy="183198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7E2564-64A9-826A-7F73-F4BFF1C3516C}"/>
                  </a:ext>
                </a:extLst>
              </p:cNvPr>
              <p:cNvSpPr txBox="1"/>
              <p:nvPr/>
            </p:nvSpPr>
            <p:spPr>
              <a:xfrm>
                <a:off x="4296320" y="4913619"/>
                <a:ext cx="1180033" cy="1133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D7E2564-64A9-826A-7F73-F4BFF1C35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6320" y="4913619"/>
                <a:ext cx="1180033" cy="11333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81865F-479A-0BF8-B051-ADCF6EDBF476}"/>
                  </a:ext>
                </a:extLst>
              </p:cNvPr>
              <p:cNvSpPr txBox="1"/>
              <p:nvPr/>
            </p:nvSpPr>
            <p:spPr>
              <a:xfrm>
                <a:off x="5312300" y="4913194"/>
                <a:ext cx="1180033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81865F-479A-0BF8-B051-ADCF6EDBF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300" y="4913194"/>
                <a:ext cx="1180033" cy="112947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887DF1E-66B8-3D0D-9D72-949185914872}"/>
                  </a:ext>
                </a:extLst>
              </p:cNvPr>
              <p:cNvSpPr txBox="1"/>
              <p:nvPr/>
            </p:nvSpPr>
            <p:spPr>
              <a:xfrm>
                <a:off x="4798875" y="5087325"/>
                <a:ext cx="11800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887DF1E-66B8-3D0D-9D72-949185914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875" y="5087325"/>
                <a:ext cx="1180033" cy="64633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23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51" grpId="0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90739" y="295498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CBC7085B-F272-2DFA-426A-3D6E4D6FA5BB}"/>
              </a:ext>
            </a:extLst>
          </p:cNvPr>
          <p:cNvSpPr/>
          <p:nvPr/>
        </p:nvSpPr>
        <p:spPr>
          <a:xfrm>
            <a:off x="999356" y="739404"/>
            <a:ext cx="833718" cy="753037"/>
          </a:xfrm>
          <a:prstGeom prst="ellipse">
            <a:avLst/>
          </a:prstGeom>
          <a:solidFill>
            <a:srgbClr val="00CC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B1538A-3B9B-18DE-D575-60F3EAA4F4E2}"/>
              </a:ext>
            </a:extLst>
          </p:cNvPr>
          <p:cNvSpPr txBox="1"/>
          <p:nvPr/>
        </p:nvSpPr>
        <p:spPr>
          <a:xfrm>
            <a:off x="1992565" y="739404"/>
            <a:ext cx="924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&gt;;&lt;;= 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C66975-0419-6278-2344-D07F11806DCA}"/>
              </a:ext>
            </a:extLst>
          </p:cNvPr>
          <p:cNvGrpSpPr/>
          <p:nvPr/>
        </p:nvGrpSpPr>
        <p:grpSpPr>
          <a:xfrm>
            <a:off x="904626" y="1899743"/>
            <a:ext cx="2636792" cy="1027525"/>
            <a:chOff x="904626" y="1899743"/>
            <a:chExt cx="2636792" cy="1027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E10B6B-F3CD-53B5-8BA3-C1711F7A5D50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BE10B6B-F3CD-53B5-8BA3-C1711F7A5D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F70023B-C97E-2638-BF61-933290F6EB01}"/>
                </a:ext>
              </a:extLst>
            </p:cNvPr>
            <p:cNvSpPr txBox="1"/>
            <p:nvPr/>
          </p:nvSpPr>
          <p:spPr>
            <a:xfrm>
              <a:off x="904626" y="2109087"/>
              <a:ext cx="553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E72419-68BA-73E3-B36E-0F99ACDF7CC9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5E72419-68BA-73E3-B36E-0F99ACDF7C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D3D87F0-351C-D0BB-1B76-1D15E5217CB6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61C4C4-7BDA-DCB9-6E6C-92BDC5AEADE9}"/>
              </a:ext>
            </a:extLst>
          </p:cNvPr>
          <p:cNvGrpSpPr/>
          <p:nvPr/>
        </p:nvGrpSpPr>
        <p:grpSpPr>
          <a:xfrm>
            <a:off x="3697830" y="1906878"/>
            <a:ext cx="2594369" cy="1027525"/>
            <a:chOff x="947049" y="1899743"/>
            <a:chExt cx="2594369" cy="102752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27B7E7-EC8F-B7B5-2E71-45BDEB7A80F1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27B7E7-EC8F-B7B5-2E71-45BDEB7A80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2752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FE6840-68E1-D249-730D-8F13241E137D}"/>
                </a:ext>
              </a:extLst>
            </p:cNvPr>
            <p:cNvSpPr txBox="1"/>
            <p:nvPr/>
          </p:nvSpPr>
          <p:spPr>
            <a:xfrm>
              <a:off x="947049" y="2109087"/>
              <a:ext cx="6674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b)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2BE7388-56CF-C576-38B6-DD0787379F1D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12BE7388-56CF-C576-38B6-DD0787379F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701A128-ECAF-A2B9-B6CF-3CDC2486B255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C329256-4C1E-BFAD-9974-E00E203F99A7}"/>
              </a:ext>
            </a:extLst>
          </p:cNvPr>
          <p:cNvGrpSpPr/>
          <p:nvPr/>
        </p:nvGrpSpPr>
        <p:grpSpPr>
          <a:xfrm>
            <a:off x="6565369" y="1866429"/>
            <a:ext cx="2516473" cy="1017523"/>
            <a:chOff x="1024945" y="1899743"/>
            <a:chExt cx="2516473" cy="1017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E769E3-2E22-AE71-6CF5-7CE06CD924F3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BE769E3-2E22-AE71-6CF5-7CE06CD924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D20BD2-2E70-B014-FB9D-2EDD1DEE8635}"/>
                </a:ext>
              </a:extLst>
            </p:cNvPr>
            <p:cNvSpPr txBox="1"/>
            <p:nvPr/>
          </p:nvSpPr>
          <p:spPr>
            <a:xfrm>
              <a:off x="1024945" y="2109087"/>
              <a:ext cx="553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c)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75906F5-C6FC-D6C4-5350-4BE5A743A53F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75906F5-C6FC-D6C4-5350-4BE5A743A5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B0AEF522-8877-835C-6AB4-7ECA52B2B8ED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82DD3A4-59EE-8930-C696-2AFA546B33BC}"/>
              </a:ext>
            </a:extLst>
          </p:cNvPr>
          <p:cNvGrpSpPr/>
          <p:nvPr/>
        </p:nvGrpSpPr>
        <p:grpSpPr>
          <a:xfrm>
            <a:off x="9205717" y="1845147"/>
            <a:ext cx="2690257" cy="1017523"/>
            <a:chOff x="851161" y="1899743"/>
            <a:chExt cx="2690257" cy="1017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3E92D0E-EF03-9A2D-2C37-164359522D7A}"/>
                    </a:ext>
                  </a:extLst>
                </p:cNvPr>
                <p:cNvSpPr txBox="1"/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𝟗𝟗</m:t>
                            </m:r>
                          </m:num>
                          <m:den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3E92D0E-EF03-9A2D-2C37-164359522D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1352" y="1899743"/>
                  <a:ext cx="1180033" cy="101752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94D0480-A307-5B8E-23F0-32DDFAA52DB0}"/>
                </a:ext>
              </a:extLst>
            </p:cNvPr>
            <p:cNvSpPr txBox="1"/>
            <p:nvPr/>
          </p:nvSpPr>
          <p:spPr>
            <a:xfrm>
              <a:off x="851161" y="2109087"/>
              <a:ext cx="6069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d)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E56C326-8698-049F-5CFF-CCF79454A8C9}"/>
                    </a:ext>
                  </a:extLst>
                </p:cNvPr>
                <p:cNvSpPr txBox="1"/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E56C326-8698-049F-5CFF-CCF79454A8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1385" y="2109086"/>
                  <a:ext cx="1180033" cy="5847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245FC09-0E95-B5D1-2A37-66AF4869CEE8}"/>
                </a:ext>
              </a:extLst>
            </p:cNvPr>
            <p:cNvSpPr/>
            <p:nvPr/>
          </p:nvSpPr>
          <p:spPr>
            <a:xfrm>
              <a:off x="2208534" y="2205853"/>
              <a:ext cx="429577" cy="429577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B710D04-505D-141E-4CB2-3F89AB23D510}"/>
              </a:ext>
            </a:extLst>
          </p:cNvPr>
          <p:cNvSpPr txBox="1"/>
          <p:nvPr/>
        </p:nvSpPr>
        <p:spPr>
          <a:xfrm>
            <a:off x="2168197" y="2054665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FBFA76-362C-D590-5FA4-520B98C2FA35}"/>
              </a:ext>
            </a:extLst>
          </p:cNvPr>
          <p:cNvSpPr txBox="1"/>
          <p:nvPr/>
        </p:nvSpPr>
        <p:spPr>
          <a:xfrm>
            <a:off x="4886337" y="2075772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0C88C1-78AA-B6D0-2D53-0353209DCBE6}"/>
              </a:ext>
            </a:extLst>
          </p:cNvPr>
          <p:cNvSpPr txBox="1"/>
          <p:nvPr/>
        </p:nvSpPr>
        <p:spPr>
          <a:xfrm>
            <a:off x="7680971" y="2047530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522968-4901-21CE-DB3F-DB861476D798}"/>
              </a:ext>
            </a:extLst>
          </p:cNvPr>
          <p:cNvSpPr txBox="1"/>
          <p:nvPr/>
        </p:nvSpPr>
        <p:spPr>
          <a:xfrm>
            <a:off x="10506378" y="2014216"/>
            <a:ext cx="724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6F4EF-0E2B-33B7-890E-38061F30B6A7}"/>
                  </a:ext>
                </a:extLst>
              </p:cNvPr>
              <p:cNvSpPr txBox="1"/>
              <p:nvPr/>
            </p:nvSpPr>
            <p:spPr>
              <a:xfrm>
                <a:off x="4068718" y="3365558"/>
                <a:ext cx="1180033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D6F4EF-0E2B-33B7-890E-38061F30B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718" y="3365558"/>
                <a:ext cx="1180033" cy="10175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1E771-63B9-E047-0D22-C3674015DA2E}"/>
                  </a:ext>
                </a:extLst>
              </p:cNvPr>
              <p:cNvSpPr txBox="1"/>
              <p:nvPr/>
            </p:nvSpPr>
            <p:spPr>
              <a:xfrm>
                <a:off x="5045212" y="3367289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1E771-63B9-E047-0D22-C3674015D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5212" y="3367289"/>
                <a:ext cx="1180033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4F005-BFA6-FD26-1B24-AA285E611AF0}"/>
                  </a:ext>
                </a:extLst>
              </p:cNvPr>
              <p:cNvSpPr txBox="1"/>
              <p:nvPr/>
            </p:nvSpPr>
            <p:spPr>
              <a:xfrm>
                <a:off x="5869842" y="3360556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74F005-BFA6-FD26-1B24-AA285E611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9842" y="3360556"/>
                <a:ext cx="1180033" cy="10275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41AA663-5A9B-E1DD-E9D9-8F76750F6232}"/>
              </a:ext>
            </a:extLst>
          </p:cNvPr>
          <p:cNvSpPr txBox="1"/>
          <p:nvPr/>
        </p:nvSpPr>
        <p:spPr>
          <a:xfrm>
            <a:off x="745958" y="3492442"/>
            <a:ext cx="10953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Sắp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xếp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các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phân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số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         ;        ;        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theo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thứ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tự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từ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bé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đến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sz="32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lớn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5729C11-0281-7A44-A9CA-909C25392DA4}"/>
              </a:ext>
            </a:extLst>
          </p:cNvPr>
          <p:cNvSpPr/>
          <p:nvPr/>
        </p:nvSpPr>
        <p:spPr>
          <a:xfrm>
            <a:off x="2951401" y="5125453"/>
            <a:ext cx="531640" cy="5495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27EC5B-6E87-D964-5461-88BCBE12585B}"/>
                  </a:ext>
                </a:extLst>
              </p:cNvPr>
              <p:cNvSpPr txBox="1"/>
              <p:nvPr/>
            </p:nvSpPr>
            <p:spPr>
              <a:xfrm>
                <a:off x="4068718" y="4893069"/>
                <a:ext cx="1180033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27EC5B-6E87-D964-5461-88BCBE1258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718" y="4893069"/>
                <a:ext cx="1180033" cy="101752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CF8CC76-0CB9-1FC5-DCDC-E6743434D49D}"/>
                  </a:ext>
                </a:extLst>
              </p:cNvPr>
              <p:cNvSpPr txBox="1"/>
              <p:nvPr/>
            </p:nvSpPr>
            <p:spPr>
              <a:xfrm>
                <a:off x="6131759" y="4893069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CF8CC76-0CB9-1FC5-DCDC-E6743434D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1759" y="4893069"/>
                <a:ext cx="1180033" cy="10275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8A977F-8D67-87D2-3510-A47B05A3F8AC}"/>
                  </a:ext>
                </a:extLst>
              </p:cNvPr>
              <p:cNvSpPr txBox="1"/>
              <p:nvPr/>
            </p:nvSpPr>
            <p:spPr>
              <a:xfrm>
                <a:off x="5244411" y="4911610"/>
                <a:ext cx="1180033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8A977F-8D67-87D2-3510-A47B05A3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411" y="4911610"/>
                <a:ext cx="1180033" cy="10275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4DA2FEC9-6F06-8D19-0569-0F3A84C615BC}"/>
              </a:ext>
            </a:extLst>
          </p:cNvPr>
          <p:cNvSpPr txBox="1"/>
          <p:nvPr/>
        </p:nvSpPr>
        <p:spPr>
          <a:xfrm>
            <a:off x="5167857" y="5061107"/>
            <a:ext cx="37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;      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C878A4-4B72-7434-5655-236A67557EFA}"/>
              </a:ext>
            </a:extLst>
          </p:cNvPr>
          <p:cNvSpPr txBox="1"/>
          <p:nvPr/>
        </p:nvSpPr>
        <p:spPr>
          <a:xfrm>
            <a:off x="6159862" y="5071211"/>
            <a:ext cx="37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;       </a:t>
            </a:r>
          </a:p>
        </p:txBody>
      </p:sp>
    </p:spTree>
    <p:extLst>
      <p:ext uri="{BB962C8B-B14F-4D97-AF65-F5344CB8AC3E}">
        <p14:creationId xmlns:p14="http://schemas.microsoft.com/office/powerpoint/2010/main" val="81176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22" grpId="0" animBg="1"/>
      <p:bldP spid="23" grpId="0"/>
      <p:bldP spid="24" grpId="0"/>
      <p:bldP spid="25" grpId="0"/>
      <p:bldP spid="47" grpId="0"/>
      <p:bldP spid="4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4876700" y="302709"/>
            <a:ext cx="6750996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5" y="960798"/>
            <a:ext cx="8607293" cy="58972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1121" y="109953"/>
            <a:ext cx="90655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7" t="7093" r="8011" b="10072"/>
          <a:stretch/>
        </p:blipFill>
        <p:spPr>
          <a:xfrm>
            <a:off x="4152447" y="47567"/>
            <a:ext cx="3892486" cy="38398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43" y="28111"/>
            <a:ext cx="5821541" cy="387897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26" y="47475"/>
            <a:ext cx="5877974" cy="38595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703" y="1732692"/>
            <a:ext cx="5681964" cy="5127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6325" y="3571402"/>
            <a:ext cx="4755292" cy="3365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847" y="3565306"/>
            <a:ext cx="4493141" cy="33713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61144" y="588076"/>
            <a:ext cx="1733510" cy="2638425"/>
            <a:chOff x="8462101" y="588076"/>
            <a:chExt cx="1733510" cy="2638425"/>
          </a:xfrm>
        </p:grpSpPr>
        <p:sp>
          <p:nvSpPr>
            <p:cNvPr id="16" name="Rectangle: Rounded Corners 27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49331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1902726" y="598329"/>
            <a:ext cx="1733510" cy="2638425"/>
            <a:chOff x="8462101" y="588076"/>
            <a:chExt cx="1733510" cy="2638425"/>
          </a:xfrm>
        </p:grpSpPr>
        <p:sp>
          <p:nvSpPr>
            <p:cNvPr id="19" name="Rectangle: Rounded Corners 31"/>
            <p:cNvSpPr/>
            <p:nvPr/>
          </p:nvSpPr>
          <p:spPr>
            <a:xfrm>
              <a:off x="8561144" y="588076"/>
              <a:ext cx="1535423" cy="2638425"/>
            </a:xfrm>
            <a:prstGeom prst="round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8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8000" b="1" i="0" smtClean="0">
                                <a:solidFill>
                                  <a:schemeClr val="bg1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8000" b="1" dirty="0">
                    <a:solidFill>
                      <a:schemeClr val="bg1"/>
                    </a:solidFill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2101" y="627267"/>
                  <a:ext cx="1733510" cy="251780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27" y="204326"/>
            <a:ext cx="3545819" cy="354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7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49322 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4.16667E-6 0.04514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91" y="1608689"/>
            <a:ext cx="7155809" cy="273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7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grpSp>
        <p:nvGrpSpPr>
          <p:cNvPr id="2" name="组合 10"/>
          <p:cNvGrpSpPr/>
          <p:nvPr/>
        </p:nvGrpSpPr>
        <p:grpSpPr>
          <a:xfrm>
            <a:off x="1218137" y="503910"/>
            <a:ext cx="9383732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440" y="2630605"/>
            <a:ext cx="4840393" cy="4839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06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4233" y="2501485"/>
            <a:ext cx="5355802" cy="53558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7063" y="37409"/>
            <a:ext cx="2517866" cy="1670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8137" y="1185799"/>
            <a:ext cx="9039040" cy="19771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627" b="89952" l="9988" r="89952">
                        <a14:foregroundMark x1="69370" y1="32930" x2="76211" y2="3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375" y="5263065"/>
            <a:ext cx="1669737" cy="16697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54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839" y="4230617"/>
            <a:ext cx="2685457" cy="20140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697" b="92364" l="8364" r="93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0" y="5164263"/>
            <a:ext cx="1569533" cy="15695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47" b="89945" l="9994" r="93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60" y="5417589"/>
            <a:ext cx="1489812" cy="14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445" y="669323"/>
            <a:ext cx="7206214" cy="1508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486" y="1772485"/>
            <a:ext cx="10160132" cy="3806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algn="just">
              <a:lnSpc>
                <a:spcPct val="150000"/>
              </a:lnSpc>
            </a:pP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08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9614" b="63133"/>
          <a:stretch/>
        </p:blipFill>
        <p:spPr>
          <a:xfrm>
            <a:off x="2508729" y="1032076"/>
            <a:ext cx="5828024" cy="19773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9927" y="482025"/>
            <a:ext cx="63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Có hai hình tròn như nhau: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75AE1-8D34-0423-137E-1F977B0AA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774" r="71624"/>
          <a:stretch/>
        </p:blipFill>
        <p:spPr>
          <a:xfrm>
            <a:off x="2789499" y="3009418"/>
            <a:ext cx="2349661" cy="3283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E30E7-1320-82CD-5FF6-37B5C15EE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065" t="29494"/>
          <a:stretch/>
        </p:blipFill>
        <p:spPr>
          <a:xfrm>
            <a:off x="8896903" y="2118419"/>
            <a:ext cx="2147445" cy="3781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DC1D9-6530-95EF-B70F-A84700BBF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10" t="38774" r="38074"/>
          <a:stretch/>
        </p:blipFill>
        <p:spPr>
          <a:xfrm>
            <a:off x="6157732" y="3009418"/>
            <a:ext cx="2179021" cy="328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605065"/>
            <a:ext cx="4706470" cy="3048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156" y="710626"/>
            <a:ext cx="5763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 vào hình vẽ ta thấy số phần Mai tô màu nhiều hơn Việt, ta có: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93375" y="3555698"/>
            <a:ext cx="1600202" cy="1170173"/>
            <a:chOff x="995081" y="1358153"/>
            <a:chExt cx="1600202" cy="1170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&gt;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567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2393577" y="3817147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Năm phần tám lớn hơn ba phần tám)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72156" y="4844334"/>
            <a:ext cx="1600202" cy="1182677"/>
            <a:chOff x="995081" y="1358153"/>
            <a:chExt cx="1600202" cy="11826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5081" y="1358153"/>
                  <a:ext cx="645459" cy="116923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1600199" y="1636360"/>
              <a:ext cx="4303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&lt;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000" b="1" i="0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824" y="1371599"/>
                  <a:ext cx="645459" cy="116923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2372358" y="5105783"/>
            <a:ext cx="9493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</a:rPr>
              <a:t>(đọc là: Ba phần tám bé hơn năm phần tám)</a:t>
            </a:r>
          </a:p>
        </p:txBody>
      </p:sp>
    </p:spTree>
    <p:extLst>
      <p:ext uri="{BB962C8B-B14F-4D97-AF65-F5344CB8AC3E}">
        <p14:creationId xmlns:p14="http://schemas.microsoft.com/office/powerpoint/2010/main" val="3850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8072" y="2481943"/>
            <a:ext cx="23023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6000" b="1" dirty="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lang="en-US" sz="6000" b="1" dirty="0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0075" y="1681724"/>
            <a:ext cx="69870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indent="-5715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46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594</Words>
  <Application>Microsoft Office PowerPoint</Application>
  <PresentationFormat>Widescreen</PresentationFormat>
  <Paragraphs>192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#9Slide07 HoneyCream</vt:lpstr>
      <vt:lpstr>等线</vt:lpstr>
      <vt:lpstr>UTM Rockwell</vt:lpstr>
      <vt:lpstr>Arial</vt:lpstr>
      <vt:lpstr>Calibri</vt:lpstr>
      <vt:lpstr>Cambria</vt:lpstr>
      <vt:lpstr>Cambria Math</vt:lpstr>
      <vt:lpstr>Tiger</vt:lpstr>
      <vt:lpstr>Times New Roman</vt:lpstr>
      <vt:lpstr>UTM Avo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Laptop88</cp:lastModifiedBy>
  <cp:revision>45</cp:revision>
  <dcterms:created xsi:type="dcterms:W3CDTF">2024-02-17T14:25:07Z</dcterms:created>
  <dcterms:modified xsi:type="dcterms:W3CDTF">2024-03-19T16:36:24Z</dcterms:modified>
</cp:coreProperties>
</file>