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5" r:id="rId3"/>
    <p:sldMasterId id="2147483669" r:id="rId4"/>
    <p:sldMasterId id="2147483675" r:id="rId5"/>
    <p:sldMasterId id="2147483687" r:id="rId6"/>
  </p:sldMasterIdLst>
  <p:notesMasterIdLst>
    <p:notesMasterId r:id="rId32"/>
  </p:notesMasterIdLst>
  <p:sldIdLst>
    <p:sldId id="303" r:id="rId7"/>
    <p:sldId id="264" r:id="rId8"/>
    <p:sldId id="269" r:id="rId9"/>
    <p:sldId id="298" r:id="rId10"/>
    <p:sldId id="258" r:id="rId11"/>
    <p:sldId id="265" r:id="rId12"/>
    <p:sldId id="272" r:id="rId13"/>
    <p:sldId id="274" r:id="rId14"/>
    <p:sldId id="275" r:id="rId15"/>
    <p:sldId id="277" r:id="rId16"/>
    <p:sldId id="281" r:id="rId17"/>
    <p:sldId id="282" r:id="rId18"/>
    <p:sldId id="284" r:id="rId19"/>
    <p:sldId id="285" r:id="rId20"/>
    <p:sldId id="286" r:id="rId21"/>
    <p:sldId id="287" r:id="rId22"/>
    <p:sldId id="288" r:id="rId23"/>
    <p:sldId id="292" r:id="rId24"/>
    <p:sldId id="293" r:id="rId25"/>
    <p:sldId id="294" r:id="rId26"/>
    <p:sldId id="296" r:id="rId27"/>
    <p:sldId id="297" r:id="rId28"/>
    <p:sldId id="300" r:id="rId29"/>
    <p:sldId id="299" r:id="rId30"/>
    <p:sldId id="305" r:id="rId31"/>
  </p:sldIdLst>
  <p:sldSz cx="18288000" cy="10287000"/>
  <p:notesSz cx="6858000" cy="9144000"/>
  <p:defaultTextStyle>
    <a:defPPr>
      <a:defRPr lang="en-US"/>
    </a:defPPr>
    <a:lvl1pPr marL="0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340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680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020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995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335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675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8015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55" algn="l" defTabSz="163068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60"/>
  </p:normalViewPr>
  <p:slideViewPr>
    <p:cSldViewPr>
      <p:cViewPr varScale="1">
        <p:scale>
          <a:sx n="41" d="100"/>
          <a:sy n="41" d="100"/>
        </p:scale>
        <p:origin x="812" y="8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340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680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020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995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335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675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8015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55" algn="l" defTabSz="16306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12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13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14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15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18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11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0965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/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/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0965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/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65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65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800" b="1"/>
            </a:lvl4pPr>
            <a:lvl5pPr marL="1828165" indent="0">
              <a:buNone/>
              <a:defRPr sz="1800" b="1"/>
            </a:lvl5pPr>
            <a:lvl6pPr marL="2284730" indent="0">
              <a:buNone/>
              <a:defRPr sz="1800" b="1"/>
            </a:lvl6pPr>
            <a:lvl7pPr marL="2741930" indent="0">
              <a:buNone/>
              <a:defRPr sz="1800" b="1"/>
            </a:lvl7pPr>
            <a:lvl8pPr marL="3199130" indent="0">
              <a:buNone/>
              <a:defRPr sz="1800" b="1"/>
            </a:lvl8pPr>
            <a:lvl9pPr marL="365633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800" b="1"/>
            </a:lvl4pPr>
            <a:lvl5pPr marL="1828165" indent="0">
              <a:buNone/>
              <a:defRPr sz="1800" b="1"/>
            </a:lvl5pPr>
            <a:lvl6pPr marL="2284730" indent="0">
              <a:buNone/>
              <a:defRPr sz="1800" b="1"/>
            </a:lvl6pPr>
            <a:lvl7pPr marL="2741930" indent="0">
              <a:buNone/>
              <a:defRPr sz="1800" b="1"/>
            </a:lvl7pPr>
            <a:lvl8pPr marL="3199130" indent="0">
              <a:buNone/>
              <a:defRPr sz="1800" b="1"/>
            </a:lvl8pPr>
            <a:lvl9pPr marL="365633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200"/>
            </a:lvl3pPr>
            <a:lvl4pPr marL="1370965" indent="0">
              <a:buNone/>
              <a:defRPr sz="1200"/>
            </a:lvl4pPr>
            <a:lvl5pPr marL="1828165" indent="0">
              <a:buNone/>
              <a:defRPr sz="1200"/>
            </a:lvl5pPr>
            <a:lvl6pPr marL="2284730" indent="0">
              <a:buNone/>
              <a:defRPr sz="1200"/>
            </a:lvl6pPr>
            <a:lvl7pPr marL="2741930" indent="0">
              <a:buNone/>
              <a:defRPr sz="1200"/>
            </a:lvl7pPr>
            <a:lvl8pPr marL="3199130" indent="0">
              <a:buNone/>
              <a:defRPr sz="1200"/>
            </a:lvl8pPr>
            <a:lvl9pPr marL="36563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4730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200"/>
            </a:lvl3pPr>
            <a:lvl4pPr marL="1370965" indent="0">
              <a:buNone/>
              <a:defRPr sz="1200"/>
            </a:lvl4pPr>
            <a:lvl5pPr marL="1828165" indent="0">
              <a:buNone/>
              <a:defRPr sz="1200"/>
            </a:lvl5pPr>
            <a:lvl6pPr marL="2284730" indent="0">
              <a:buNone/>
              <a:defRPr sz="1200"/>
            </a:lvl6pPr>
            <a:lvl7pPr marL="2741930" indent="0">
              <a:buNone/>
              <a:defRPr sz="1200"/>
            </a:lvl7pPr>
            <a:lvl8pPr marL="3199130" indent="0">
              <a:buNone/>
              <a:defRPr sz="1200"/>
            </a:lvl8pPr>
            <a:lvl9pPr marL="36563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765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1370965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0965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0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8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03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83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99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79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59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76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965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765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930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730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895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695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860" algn="l" defTabSz="13709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image" Target="../media/image26.png"/><Relationship Id="rId15" Type="http://schemas.openxmlformats.org/officeDocument/2006/relationships/image" Target="../media/image39.png"/><Relationship Id="rId10" Type="http://schemas.openxmlformats.org/officeDocument/2006/relationships/image" Target="../media/image12.GIF"/><Relationship Id="rId4" Type="http://schemas.microsoft.com/office/2007/relationships/hdphoto" Target="../media/hdphoto6.wdp"/><Relationship Id="rId9" Type="http://schemas.openxmlformats.org/officeDocument/2006/relationships/image" Target="../media/image30.emf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2.GIF"/><Relationship Id="rId4" Type="http://schemas.microsoft.com/office/2007/relationships/hdphoto" Target="../media/hdphoto6.wdp"/><Relationship Id="rId9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2.GIF"/><Relationship Id="rId4" Type="http://schemas.microsoft.com/office/2007/relationships/hdphoto" Target="../media/hdphoto6.wdp"/><Relationship Id="rId9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slide" Target="slide1.xml"/><Relationship Id="rId5" Type="http://schemas.openxmlformats.org/officeDocument/2006/relationships/image" Target="../media/image26.png"/><Relationship Id="rId10" Type="http://schemas.openxmlformats.org/officeDocument/2006/relationships/image" Target="../media/image12.GIF"/><Relationship Id="rId4" Type="http://schemas.microsoft.com/office/2007/relationships/hdphoto" Target="../media/hdphoto6.wdp"/><Relationship Id="rId9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2.GIF"/><Relationship Id="rId4" Type="http://schemas.microsoft.com/office/2007/relationships/hdphoto" Target="../media/hdphoto6.wdp"/><Relationship Id="rId9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2.GIF"/><Relationship Id="rId4" Type="http://schemas.microsoft.com/office/2007/relationships/hdphoto" Target="../media/hdphoto6.wdp"/><Relationship Id="rId9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2.GIF"/><Relationship Id="rId5" Type="http://schemas.microsoft.com/office/2007/relationships/hdphoto" Target="../media/hdphoto6.wdp"/><Relationship Id="rId15" Type="http://schemas.openxmlformats.org/officeDocument/2006/relationships/slide" Target="slide1.xml"/><Relationship Id="rId10" Type="http://schemas.openxmlformats.org/officeDocument/2006/relationships/image" Target="../media/image30.emf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16.png"/><Relationship Id="rId21" Type="http://schemas.openxmlformats.org/officeDocument/2006/relationships/image" Target="../media/image59.png"/><Relationship Id="rId7" Type="http://schemas.openxmlformats.org/officeDocument/2006/relationships/image" Target="../media/image47.png"/><Relationship Id="rId12" Type="http://schemas.openxmlformats.org/officeDocument/2006/relationships/image" Target="../media/image17.png"/><Relationship Id="rId17" Type="http://schemas.openxmlformats.org/officeDocument/2006/relationships/image" Target="../media/image56.png"/><Relationship Id="rId2" Type="http://schemas.openxmlformats.org/officeDocument/2006/relationships/image" Target="../media/image43.png"/><Relationship Id="rId16" Type="http://schemas.openxmlformats.org/officeDocument/2006/relationships/image" Target="../media/image55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4.svg"/><Relationship Id="rId10" Type="http://schemas.openxmlformats.org/officeDocument/2006/relationships/image" Target="../media/image50.svg"/><Relationship Id="rId19" Type="http://schemas.openxmlformats.org/officeDocument/2006/relationships/image" Target="../media/image58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2.png"/><Relationship Id="rId5" Type="http://schemas.openxmlformats.org/officeDocument/2006/relationships/image" Target="../media/image5.png"/><Relationship Id="rId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3.png"/><Relationship Id="rId5" Type="http://schemas.openxmlformats.org/officeDocument/2006/relationships/image" Target="../media/image5.png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6.wdp"/><Relationship Id="rId18" Type="http://schemas.openxmlformats.org/officeDocument/2006/relationships/image" Target="../media/image66.png"/><Relationship Id="rId3" Type="http://schemas.openxmlformats.org/officeDocument/2006/relationships/image" Target="../media/image36.jpeg"/><Relationship Id="rId21" Type="http://schemas.openxmlformats.org/officeDocument/2006/relationships/image" Target="../media/image22.png"/><Relationship Id="rId7" Type="http://schemas.openxmlformats.org/officeDocument/2006/relationships/image" Target="../media/image64.png"/><Relationship Id="rId12" Type="http://schemas.openxmlformats.org/officeDocument/2006/relationships/image" Target="../media/image65.png"/><Relationship Id="rId17" Type="http://schemas.microsoft.com/office/2007/relationships/hdphoto" Target="../media/hdphoto14.wdp"/><Relationship Id="rId2" Type="http://schemas.openxmlformats.org/officeDocument/2006/relationships/audio" Target="../media/audio2.wav"/><Relationship Id="rId16" Type="http://schemas.openxmlformats.org/officeDocument/2006/relationships/image" Target="../media/image63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microsoft.com/office/2007/relationships/hdphoto" Target="../media/hdphoto13.wdp"/><Relationship Id="rId5" Type="http://schemas.openxmlformats.org/officeDocument/2006/relationships/image" Target="../media/image16.png"/><Relationship Id="rId15" Type="http://schemas.microsoft.com/office/2007/relationships/hdphoto" Target="../media/hdphoto12.wdp"/><Relationship Id="rId10" Type="http://schemas.openxmlformats.org/officeDocument/2006/relationships/image" Target="../media/image62.png"/><Relationship Id="rId19" Type="http://schemas.microsoft.com/office/2007/relationships/hdphoto" Target="../media/hdphoto17.wdp"/><Relationship Id="rId4" Type="http://schemas.openxmlformats.org/officeDocument/2006/relationships/image" Target="../media/image17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microsoft.com/office/2007/relationships/hdphoto" Target="../media/hdphoto5.wdp"/><Relationship Id="rId10" Type="http://schemas.openxmlformats.org/officeDocument/2006/relationships/image" Target="../media/image8.png"/><Relationship Id="rId4" Type="http://schemas.openxmlformats.org/officeDocument/2006/relationships/slide" Target="slide1.xml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.xm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12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emf"/><Relationship Id="rId4" Type="http://schemas.microsoft.com/office/2007/relationships/hdphoto" Target="../media/hdphoto6.wdp"/><Relationship Id="rId9" Type="http://schemas.openxmlformats.org/officeDocument/2006/relationships/image" Target="../media/image29.sv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3765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3481581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solidFill>
                  <a:srgbClr val="B730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anose="0202090407030B020401" pitchFamily="18" charset="0"/>
              </a:rPr>
              <a:t>toán</a:t>
            </a:r>
            <a:endParaRPr lang="en-US" sz="7200" b="1" dirty="0">
              <a:ln w="1905"/>
              <a:solidFill>
                <a:srgbClr val="B730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anose="0202090407030B020401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855408-6B4A-2C21-2038-3EF47DDD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59" y="1199712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AE39A01-B247-E261-6F29-7824481F03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616544"/>
              </p:ext>
            </p:extLst>
          </p:nvPr>
        </p:nvGraphicFramePr>
        <p:xfrm>
          <a:off x="2287972" y="923464"/>
          <a:ext cx="13333028" cy="1176361"/>
        </p:xfrm>
        <a:graphic>
          <a:graphicData uri="http://schemas.openxmlformats.org/drawingml/2006/table">
            <a:tbl>
              <a:tblPr/>
              <a:tblGrid>
                <a:gridCol w="13333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76361">
                <a:tc>
                  <a:txBody>
                    <a:bodyPr/>
                    <a:lstStyle/>
                    <a:p>
                      <a:pPr algn="ctr"/>
                      <a:r>
                        <a:rPr lang="vi-VN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TRƯỜNG TIỂU HỌC ĐOÀN KẾT</a:t>
                      </a:r>
                      <a:r>
                        <a:rPr lang="vi-VN" sz="5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</a:p>
                  </a:txBody>
                  <a:tcPr marL="91443" marR="91443" marT="45761" marB="457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F16FEAE-7500-2E31-1DF0-AEB5F0D6E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75648"/>
              </p:ext>
            </p:extLst>
          </p:nvPr>
        </p:nvGraphicFramePr>
        <p:xfrm>
          <a:off x="6039836" y="7024924"/>
          <a:ext cx="5829300" cy="1188690"/>
        </p:xfrm>
        <a:graphic>
          <a:graphicData uri="http://schemas.openxmlformats.org/drawingml/2006/table">
            <a:tbl>
              <a:tblPr/>
              <a:tblGrid>
                <a:gridCol w="582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4562">
                <a:tc>
                  <a:txBody>
                    <a:bodyPr/>
                    <a:lstStyle/>
                    <a:p>
                      <a:pPr algn="ctr"/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Giáo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viên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Khúc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Hải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Yến</a:t>
                      </a:r>
                      <a:endParaRPr lang="en-US" sz="3600" i="0" dirty="0">
                        <a:effectLst/>
                      </a:endParaRPr>
                    </a:p>
                    <a:p>
                      <a:pPr algn="ctr"/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Lớp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 5A2</a:t>
                      </a:r>
                      <a:r>
                        <a:rPr lang="en-US" sz="3600" i="0" dirty="0">
                          <a:effectLst/>
                        </a:rPr>
                        <a:t> </a:t>
                      </a:r>
                    </a:p>
                  </a:txBody>
                  <a:tcPr marL="91439" marR="91439" marT="45705" marB="45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DD2F198-0F56-002B-D8A5-F564023DFA46}"/>
              </a:ext>
            </a:extLst>
          </p:cNvPr>
          <p:cNvSpPr txBox="1"/>
          <p:nvPr/>
        </p:nvSpPr>
        <p:spPr>
          <a:xfrm>
            <a:off x="2570252" y="4492624"/>
            <a:ext cx="13147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HÌNH HỘP CHŨ NHẬT. HÌNH LẬP PHƯƠNG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965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965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965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3765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965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965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965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3765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/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965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965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965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0" y="69215"/>
            <a:ext cx="17762855" cy="89573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3765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/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965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965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965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3765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/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anose="04090605060D06020702" pitchFamily="8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965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965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965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3765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932322" y="529061"/>
            <a:ext cx="8748356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Viết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số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thích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hợp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chỗ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trống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2187604" y="2259551"/>
          <a:ext cx="12557608" cy="473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6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193159" y="2251497"/>
            <a:ext cx="5023650" cy="160825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4726451" y="2275317"/>
            <a:ext cx="2460474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1325" y="3042462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16807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38959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283673" y="2618294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66381" y="4374412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hộp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chữ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30641" y="5755136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phương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1652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5281" y="439847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1355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8432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953081" y="595543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48135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grpSp>
        <p:nvGrpSpPr>
          <p:cNvPr id="85" name="Group 4"/>
          <p:cNvGrpSpPr/>
          <p:nvPr/>
        </p:nvGrpSpPr>
        <p:grpSpPr bwMode="auto">
          <a:xfrm>
            <a:off x="4829641" y="7514162"/>
            <a:ext cx="2445998" cy="222358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6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miter lim="800000"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390581" y="7511311"/>
            <a:ext cx="3389882" cy="2147014"/>
            <a:chOff x="9677400" y="2552700"/>
            <a:chExt cx="5181600" cy="3657600"/>
          </a:xfrm>
        </p:grpSpPr>
        <p:sp>
          <p:nvSpPr>
            <p:cNvPr id="91" name="Flowchart: Data 90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8" grpId="0"/>
      <p:bldP spid="79" grpId="0"/>
      <p:bldP spid="82" grpId="0"/>
      <p:bldP spid="83" grpId="0"/>
      <p:bldP spid="8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965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965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965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0650" y="19631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3765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6946" y="942300"/>
            <a:ext cx="10221644" cy="842076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2: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hộp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  (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 )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anose="02020603050405020304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6670" y="232953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965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965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965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3765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02355" y="669473"/>
            <a:ext cx="148491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 </a:t>
            </a:r>
            <a:r>
              <a:rPr lang="vi-VN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Trong các hình dưới đây hình nào là hình hộp chữ nhật, hình nào là hình lập phương ?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3" y="3672259"/>
            <a:ext cx="4327966" cy="220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9" y="2414650"/>
            <a:ext cx="5213350" cy="345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352" y="2548996"/>
            <a:ext cx="3818692" cy="33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2636518" y="6158831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anose="0202090407030B020401" pitchFamily="18" charset="0"/>
              </a:rPr>
              <a:t>A</a:t>
            </a: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7852502" y="6158829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anose="0202090407030B020401" pitchFamily="18" charset="0"/>
              </a:rPr>
              <a:t>B</a:t>
            </a: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12760654" y="6191423"/>
            <a:ext cx="6858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anose="0202090407030B020401" pitchFamily="18" charset="0"/>
              </a:rPr>
              <a:t>C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362203" y="5987390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538095" y="7885919"/>
            <a:ext cx="4331458" cy="1817642"/>
            <a:chOff x="1572841" y="7424859"/>
            <a:chExt cx="4331458" cy="181764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711746" y="7424859"/>
              <a:ext cx="4192553" cy="1817642"/>
            </a:xfrm>
            <a:prstGeom prst="wedgeRoundRectCallout">
              <a:avLst>
                <a:gd name="adj1" fmla="val 37401"/>
                <a:gd name="adj2" fmla="val -97948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2841" y="8010515"/>
              <a:ext cx="4331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LẬP PHƯƠNG</a:t>
              </a:r>
            </a:p>
          </p:txBody>
        </p:sp>
      </p:grpSp>
      <p:sp>
        <p:nvSpPr>
          <p:cNvPr id="81" name="Flowchart: Connector 80"/>
          <p:cNvSpPr/>
          <p:nvPr/>
        </p:nvSpPr>
        <p:spPr>
          <a:xfrm>
            <a:off x="12514941" y="5909332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193795" y="7429561"/>
            <a:ext cx="4192554" cy="1817642"/>
            <a:chOff x="3041391" y="7277160"/>
            <a:chExt cx="4192553" cy="1817642"/>
          </a:xfrm>
        </p:grpSpPr>
        <p:sp>
          <p:nvSpPr>
            <p:cNvPr id="101" name="Rounded Rectangular Callout 100"/>
            <p:cNvSpPr/>
            <p:nvPr/>
          </p:nvSpPr>
          <p:spPr>
            <a:xfrm>
              <a:off x="3041391" y="7277160"/>
              <a:ext cx="4192553" cy="1817642"/>
            </a:xfrm>
            <a:prstGeom prst="wedgeRoundRectCallout">
              <a:avLst>
                <a:gd name="adj1" fmla="val -37896"/>
                <a:gd name="adj2" fmla="val -70399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80677" y="7585816"/>
              <a:ext cx="31139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HỘP CHỮ NHẬT</a:t>
              </a:r>
            </a:p>
          </p:txBody>
        </p:sp>
      </p:grpSp>
      <p:pic>
        <p:nvPicPr>
          <p:cNvPr id="35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373386" y="7184030"/>
            <a:ext cx="2849368" cy="31398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0" grpId="0"/>
      <p:bldP spid="2" grpId="0" animBg="1"/>
      <p:bldP spid="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</a:rPr>
              <a:t>Vận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</a:rPr>
              <a:t>dụng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anose="04090605060D06020702" pitchFamily="8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</a:rPr>
              <a:t>Khám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</a:rPr>
              <a:t>phá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anose="04090605060D06020702" pitchFamily="8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r"/>
            <a:r>
              <a:rPr lang="en-US" sz="72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anose="0202090407030B020401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 panose="020B0604020202020204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GB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en-US" sz="5600" b="1" ker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8 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1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/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lạt 1"/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7" name="lá m11" descr="14324 Sago Leaf Lá Dong 1kgx1 -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>
                <a:fillRect/>
              </a:stretch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>
              <a:fillRect/>
            </a:stretch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 panose="020B0604020202020204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GB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10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1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>
            <a:fillRect/>
          </a:stretch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 panose="020B0604020202020204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GB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5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1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 panose="020B0604020202020204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GB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1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>
            <a:fillRect/>
          </a:stretch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/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algn="ctr" defTabSz="914400"/>
            <a:r>
              <a:rPr lang="en-US" sz="4000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27" name="lạt 1"/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>
            <a:fillRect/>
          </a:stretch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>
            <a:fillRect/>
          </a:stretch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>
            <a:fillRect/>
          </a:stretch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>
            <a:fillRect/>
          </a:stretch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>
            <a:fillRect/>
          </a:stretch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>
            <a:fillRect/>
          </a:stretch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>
            <a:fillRect/>
          </a:stretch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3765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1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3765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436454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anose="0202090407030B020401" pitchFamily="18" charset="0"/>
              </a:rPr>
              <a:t>toán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anose="0202090407030B020401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  <a:ea typeface="Roboto Black" panose="02000000000000000000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  <a:ea typeface="Roboto Black" panose="02000000000000000000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  <a:ea typeface="Roboto Black" panose="02000000000000000000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  <a:ea typeface="Roboto Black" panose="02000000000000000000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  <a:ea typeface="Roboto Black" panose="02000000000000000000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  <a:ea typeface="Roboto Black" panose="02000000000000000000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  <a:ea typeface="Roboto Black" panose="02000000000000000000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anose="04090605060D06020702" pitchFamily="82" charset="0"/>
              <a:ea typeface="Roboto Black" panose="020000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  <a:ea typeface="Roboto Black" panose="02000000000000000000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  <a:ea typeface="Roboto Black" panose="02000000000000000000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  <a:ea typeface="Roboto Black" panose="02000000000000000000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  <a:ea typeface="Roboto Black" panose="02000000000000000000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anose="04090605060D06020702" pitchFamily="82" charset="0"/>
                <a:ea typeface="Roboto Black" panose="02000000000000000000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anose="04090605060D06020702" pitchFamily="82" charset="0"/>
              <a:ea typeface="Roboto Black" panose="02000000000000000000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>
            <a:fillRect/>
          </a:stretch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>
            <a:fillRect/>
          </a:stretch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2691" y="-352052"/>
            <a:ext cx="8066772" cy="2960174"/>
            <a:chOff x="4350139" y="-126867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>
              <a:fillRect/>
            </a:stretch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723526" y="662474"/>
              <a:ext cx="5237049" cy="786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>
                <a:defRPr/>
              </a:pPr>
              <a:r>
                <a:rPr lang="en-US" altLang="vi-VN" sz="4400" kern="0" dirty="0">
                  <a:solidFill>
                    <a:srgbClr val="2E8B76">
                      <a:lumMod val="50000"/>
                    </a:srgbClr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YÊU CẦU CẦN ĐẠT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84354" y="2836468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3765"/>
            <a:r>
              <a:rPr lang="vi-VN" sz="3800" dirty="0">
                <a:solidFill>
                  <a:srgbClr val="8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Hình thành được biểu tượng về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4356" y="459971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3765"/>
            <a:r>
              <a:rPr lang="vi-VN" sz="3800" dirty="0">
                <a:solidFill>
                  <a:srgbClr val="8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Nhận biết các đồ vật trong thực tiễn có dạng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4363" y="6386784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3765"/>
            <a:r>
              <a:rPr lang="vi-VN" sz="3800" dirty="0">
                <a:solidFill>
                  <a:srgbClr val="8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Phân biệt được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4361" y="8196436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3765"/>
            <a:r>
              <a:rPr lang="vi-VN" sz="3800" dirty="0">
                <a:solidFill>
                  <a:srgbClr val="8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Chỉ ra được các đặc điểm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/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965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>
            <a:fillRect/>
          </a:stretch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>
            <a:fillRect/>
          </a:stretch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>
            <a:fillRect/>
          </a:stretch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>
            <a:fillRect/>
          </a:stretch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965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/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/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/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65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965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3765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09" y="900395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9" y="471012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3847" y="361203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</TotalTime>
  <Words>906</Words>
  <Application>Microsoft Office PowerPoint</Application>
  <PresentationFormat>Custom</PresentationFormat>
  <Paragraphs>202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Arial</vt:lpstr>
      <vt:lpstr>Bahiana</vt:lpstr>
      <vt:lpstr>Barlow Condensed Black</vt:lpstr>
      <vt:lpstr>Barlow Light</vt:lpstr>
      <vt:lpstr>Calibri</vt:lpstr>
      <vt:lpstr>Goudy Stout</vt:lpstr>
      <vt:lpstr>Jokerman</vt:lpstr>
      <vt:lpstr>Open Sans ExtraBold</vt:lpstr>
      <vt:lpstr>Roboto Black</vt:lpstr>
      <vt:lpstr>Times New Roman</vt:lpstr>
      <vt:lpstr>字魂110号-武林江湖体</vt:lpstr>
      <vt:lpstr>庞门正道标题体</vt:lpstr>
      <vt:lpstr>思源宋体 Heavy</vt:lpstr>
      <vt:lpstr>思源黑体 Light</vt:lpstr>
      <vt:lpstr>1_Office Theme</vt:lpstr>
      <vt:lpstr>1_Office 主题​​</vt:lpstr>
      <vt:lpstr>Chinese New Year by Slidesgo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Hai Yen</cp:lastModifiedBy>
  <cp:revision>72</cp:revision>
  <dcterms:created xsi:type="dcterms:W3CDTF">2022-01-04T14:27:00Z</dcterms:created>
  <dcterms:modified xsi:type="dcterms:W3CDTF">2024-02-19T15:03:52Z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58A4102697FE4A5B8184959A97689C79</vt:lpwstr>
  </property>
  <property fmtid="{D5CDD505-2E9C-101B-9397-08002B2CF9AE}" pid="3" name="KSOProductBuildVer">
    <vt:lpwstr>1033-11.2.0.11440</vt:lpwstr>
  </property>
</Properties>
</file>