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4"/>
  </p:notesMasterIdLst>
  <p:sldIdLst>
    <p:sldId id="275" r:id="rId2"/>
    <p:sldId id="339" r:id="rId3"/>
    <p:sldId id="340" r:id="rId4"/>
    <p:sldId id="341" r:id="rId5"/>
    <p:sldId id="257" r:id="rId6"/>
    <p:sldId id="264" r:id="rId7"/>
    <p:sldId id="343" r:id="rId8"/>
    <p:sldId id="282" r:id="rId9"/>
    <p:sldId id="265" r:id="rId10"/>
    <p:sldId id="284" r:id="rId11"/>
    <p:sldId id="278" r:id="rId12"/>
    <p:sldId id="286" r:id="rId13"/>
    <p:sldId id="267" r:id="rId14"/>
    <p:sldId id="327" r:id="rId15"/>
    <p:sldId id="291" r:id="rId16"/>
    <p:sldId id="262" r:id="rId17"/>
    <p:sldId id="285" r:id="rId18"/>
    <p:sldId id="292" r:id="rId19"/>
    <p:sldId id="321" r:id="rId20"/>
    <p:sldId id="322" r:id="rId21"/>
    <p:sldId id="301" r:id="rId22"/>
    <p:sldId id="276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4" autoAdjust="0"/>
  </p:normalViewPr>
  <p:slideViewPr>
    <p:cSldViewPr>
      <p:cViewPr varScale="1">
        <p:scale>
          <a:sx n="68" d="100"/>
          <a:sy n="68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E2BA45-E494-4C70-B77E-7CDF18B15A73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37321C-11D6-4741-8AAB-A30BD037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D386D2-7D0E-4E69-8EA5-5E4D6E64B881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5E2BA7-7E81-410E-882E-1BD2C9756CCA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华康方圆体W7"/>
              </a:rPr>
              <a:pPr/>
              <a:t>11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华康方圆体W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5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>
                <a:gd name="T0" fmla="*/ 410 w 3154"/>
                <a:gd name="T1" fmla="*/ 82 h 2164"/>
                <a:gd name="T2" fmla="*/ 324 w 3154"/>
                <a:gd name="T3" fmla="*/ 98 h 2164"/>
                <a:gd name="T4" fmla="*/ 339 w 3154"/>
                <a:gd name="T5" fmla="*/ 253 h 2164"/>
                <a:gd name="T6" fmla="*/ 227 w 3154"/>
                <a:gd name="T7" fmla="*/ 40 h 2164"/>
                <a:gd name="T8" fmla="*/ 560 w 3154"/>
                <a:gd name="T9" fmla="*/ 466 h 2164"/>
                <a:gd name="T10" fmla="*/ 605 w 3154"/>
                <a:gd name="T11" fmla="*/ 229 h 2164"/>
                <a:gd name="T12" fmla="*/ 538 w 3154"/>
                <a:gd name="T13" fmla="*/ 136 h 2164"/>
                <a:gd name="T14" fmla="*/ 260 w 3154"/>
                <a:gd name="T15" fmla="*/ 315 h 2164"/>
                <a:gd name="T16" fmla="*/ 578 w 3154"/>
                <a:gd name="T17" fmla="*/ 6 h 2164"/>
                <a:gd name="T18" fmla="*/ 148 w 3154"/>
                <a:gd name="T19" fmla="*/ 334 h 2164"/>
                <a:gd name="T20" fmla="*/ 244 w 3154"/>
                <a:gd name="T21" fmla="*/ 363 h 2164"/>
                <a:gd name="T22" fmla="*/ 119 w 3154"/>
                <a:gd name="T23" fmla="*/ 282 h 2164"/>
                <a:gd name="T24" fmla="*/ 212 w 3154"/>
                <a:gd name="T25" fmla="*/ 178 h 2164"/>
                <a:gd name="T26" fmla="*/ 200 w 3154"/>
                <a:gd name="T27" fmla="*/ 418 h 2164"/>
                <a:gd name="T28" fmla="*/ 13 w 3154"/>
                <a:gd name="T29" fmla="*/ 390 h 2164"/>
                <a:gd name="T30" fmla="*/ 2761 w 3154"/>
                <a:gd name="T31" fmla="*/ 630 h 2164"/>
                <a:gd name="T32" fmla="*/ 2668 w 3154"/>
                <a:gd name="T33" fmla="*/ 389 h 2164"/>
                <a:gd name="T34" fmla="*/ 2566 w 3154"/>
                <a:gd name="T35" fmla="*/ 421 h 2164"/>
                <a:gd name="T36" fmla="*/ 2495 w 3154"/>
                <a:gd name="T37" fmla="*/ 502 h 2164"/>
                <a:gd name="T38" fmla="*/ 2702 w 3154"/>
                <a:gd name="T39" fmla="*/ 160 h 2164"/>
                <a:gd name="T40" fmla="*/ 2791 w 3154"/>
                <a:gd name="T41" fmla="*/ 178 h 2164"/>
                <a:gd name="T42" fmla="*/ 3017 w 3154"/>
                <a:gd name="T43" fmla="*/ 238 h 2164"/>
                <a:gd name="T44" fmla="*/ 2925 w 3154"/>
                <a:gd name="T45" fmla="*/ 644 h 2164"/>
                <a:gd name="T46" fmla="*/ 842 w 3154"/>
                <a:gd name="T47" fmla="*/ 2050 h 2164"/>
                <a:gd name="T48" fmla="*/ 874 w 3154"/>
                <a:gd name="T49" fmla="*/ 1840 h 2164"/>
                <a:gd name="T50" fmla="*/ 1060 w 3154"/>
                <a:gd name="T51" fmla="*/ 1857 h 2164"/>
                <a:gd name="T52" fmla="*/ 722 w 3154"/>
                <a:gd name="T53" fmla="*/ 412 h 2164"/>
                <a:gd name="T54" fmla="*/ 2300 w 3154"/>
                <a:gd name="T55" fmla="*/ 439 h 2164"/>
                <a:gd name="T56" fmla="*/ 2288 w 3154"/>
                <a:gd name="T57" fmla="*/ 621 h 2164"/>
                <a:gd name="T58" fmla="*/ 2302 w 3154"/>
                <a:gd name="T59" fmla="*/ 6 h 2164"/>
                <a:gd name="T60" fmla="*/ 1220 w 3154"/>
                <a:gd name="T61" fmla="*/ 1784 h 2164"/>
                <a:gd name="T62" fmla="*/ 2278 w 3154"/>
                <a:gd name="T63" fmla="*/ 490 h 2164"/>
                <a:gd name="T64" fmla="*/ 2157 w 3154"/>
                <a:gd name="T65" fmla="*/ 691 h 2164"/>
                <a:gd name="T66" fmla="*/ 1161 w 3154"/>
                <a:gd name="T67" fmla="*/ 1864 h 2164"/>
                <a:gd name="T68" fmla="*/ 2427 w 3154"/>
                <a:gd name="T69" fmla="*/ 226 h 2164"/>
                <a:gd name="T70" fmla="*/ 2159 w 3154"/>
                <a:gd name="T71" fmla="*/ 338 h 2164"/>
                <a:gd name="T72" fmla="*/ 1254 w 3154"/>
                <a:gd name="T73" fmla="*/ 2091 h 2164"/>
                <a:gd name="T74" fmla="*/ 1301 w 3154"/>
                <a:gd name="T75" fmla="*/ 1877 h 2164"/>
                <a:gd name="T76" fmla="*/ 1298 w 3154"/>
                <a:gd name="T77" fmla="*/ 2124 h 2164"/>
                <a:gd name="T78" fmla="*/ 2968 w 3154"/>
                <a:gd name="T79" fmla="*/ 506 h 2164"/>
                <a:gd name="T80" fmla="*/ 2932 w 3154"/>
                <a:gd name="T81" fmla="*/ 920 h 2164"/>
                <a:gd name="T82" fmla="*/ 3072 w 3154"/>
                <a:gd name="T83" fmla="*/ 415 h 2164"/>
                <a:gd name="T84" fmla="*/ 2675 w 3154"/>
                <a:gd name="T85" fmla="*/ 970 h 2164"/>
                <a:gd name="T86" fmla="*/ 2558 w 3154"/>
                <a:gd name="T87" fmla="*/ 636 h 2164"/>
                <a:gd name="T88" fmla="*/ 2527 w 3154"/>
                <a:gd name="T89" fmla="*/ 817 h 2164"/>
                <a:gd name="T90" fmla="*/ 2706 w 3154"/>
                <a:gd name="T91" fmla="*/ 842 h 2164"/>
                <a:gd name="T92" fmla="*/ 2697 w 3154"/>
                <a:gd name="T93" fmla="*/ 264 h 2164"/>
                <a:gd name="T94" fmla="*/ 754 w 3154"/>
                <a:gd name="T95" fmla="*/ 1987 h 2164"/>
                <a:gd name="T96" fmla="*/ 654 w 3154"/>
                <a:gd name="T97" fmla="*/ 476 h 2164"/>
                <a:gd name="T98" fmla="*/ 756 w 3154"/>
                <a:gd name="T99" fmla="*/ 2110 h 2164"/>
                <a:gd name="T100" fmla="*/ 828 w 3154"/>
                <a:gd name="T101" fmla="*/ 2081 h 2164"/>
                <a:gd name="T102" fmla="*/ 776 w 3154"/>
                <a:gd name="T103" fmla="*/ 1859 h 2164"/>
                <a:gd name="T104" fmla="*/ 426 w 3154"/>
                <a:gd name="T105" fmla="*/ 373 h 2164"/>
                <a:gd name="T106" fmla="*/ 321 w 3154"/>
                <a:gd name="T107" fmla="*/ 562 h 2164"/>
                <a:gd name="T108" fmla="*/ 874 w 3154"/>
                <a:gd name="T109" fmla="*/ 2156 h 2164"/>
                <a:gd name="T110" fmla="*/ 1050 w 3154"/>
                <a:gd name="T111" fmla="*/ 2094 h 2164"/>
                <a:gd name="T112" fmla="*/ 994 w 3154"/>
                <a:gd name="T113" fmla="*/ 1836 h 2164"/>
                <a:gd name="T114" fmla="*/ 1097 w 3154"/>
                <a:gd name="T115" fmla="*/ 2156 h 2164"/>
                <a:gd name="T116" fmla="*/ 1163 w 3154"/>
                <a:gd name="T117" fmla="*/ 2015 h 2164"/>
                <a:gd name="T118" fmla="*/ 920 w 3154"/>
                <a:gd name="T119" fmla="*/ 1918 h 2164"/>
                <a:gd name="T120" fmla="*/ 913 w 3154"/>
                <a:gd name="T121" fmla="*/ 2107 h 2164"/>
                <a:gd name="T122" fmla="*/ 1016 w 3154"/>
                <a:gd name="T123" fmla="*/ 2018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>
                <a:gd name="T0" fmla="*/ 107 w 3661"/>
                <a:gd name="T1" fmla="*/ 1993 h 2158"/>
                <a:gd name="T2" fmla="*/ 317 w 3661"/>
                <a:gd name="T3" fmla="*/ 1834 h 2158"/>
                <a:gd name="T4" fmla="*/ 0 w 3661"/>
                <a:gd name="T5" fmla="*/ 1647 h 2158"/>
                <a:gd name="T6" fmla="*/ 33 w 3661"/>
                <a:gd name="T7" fmla="*/ 1374 h 2158"/>
                <a:gd name="T8" fmla="*/ 27 w 3661"/>
                <a:gd name="T9" fmla="*/ 1561 h 2158"/>
                <a:gd name="T10" fmla="*/ 254 w 3661"/>
                <a:gd name="T11" fmla="*/ 2088 h 2158"/>
                <a:gd name="T12" fmla="*/ 420 w 3661"/>
                <a:gd name="T13" fmla="*/ 1954 h 2158"/>
                <a:gd name="T14" fmla="*/ 581 w 3661"/>
                <a:gd name="T15" fmla="*/ 1963 h 2158"/>
                <a:gd name="T16" fmla="*/ 555 w 3661"/>
                <a:gd name="T17" fmla="*/ 1437 h 2158"/>
                <a:gd name="T18" fmla="*/ 423 w 3661"/>
                <a:gd name="T19" fmla="*/ 1519 h 2158"/>
                <a:gd name="T20" fmla="*/ 395 w 3661"/>
                <a:gd name="T21" fmla="*/ 1281 h 2158"/>
                <a:gd name="T22" fmla="*/ 282 w 3661"/>
                <a:gd name="T23" fmla="*/ 1661 h 2158"/>
                <a:gd name="T24" fmla="*/ 507 w 3661"/>
                <a:gd name="T25" fmla="*/ 2037 h 2158"/>
                <a:gd name="T26" fmla="*/ 933 w 3661"/>
                <a:gd name="T27" fmla="*/ 1407 h 2158"/>
                <a:gd name="T28" fmla="*/ 2319 w 3661"/>
                <a:gd name="T29" fmla="*/ 178 h 2158"/>
                <a:gd name="T30" fmla="*/ 2541 w 3661"/>
                <a:gd name="T31" fmla="*/ 1330 h 2158"/>
                <a:gd name="T32" fmla="*/ 2765 w 3661"/>
                <a:gd name="T33" fmla="*/ 1142 h 2158"/>
                <a:gd name="T34" fmla="*/ 3021 w 3661"/>
                <a:gd name="T35" fmla="*/ 1324 h 2158"/>
                <a:gd name="T36" fmla="*/ 189 w 3661"/>
                <a:gd name="T37" fmla="*/ 1073 h 2158"/>
                <a:gd name="T38" fmla="*/ 793 w 3661"/>
                <a:gd name="T39" fmla="*/ 1483 h 2158"/>
                <a:gd name="T40" fmla="*/ 2495 w 3661"/>
                <a:gd name="T41" fmla="*/ 98 h 2158"/>
                <a:gd name="T42" fmla="*/ 257 w 3661"/>
                <a:gd name="T43" fmla="*/ 1254 h 2158"/>
                <a:gd name="T44" fmla="*/ 441 w 3661"/>
                <a:gd name="T45" fmla="*/ 1372 h 2158"/>
                <a:gd name="T46" fmla="*/ 530 w 3661"/>
                <a:gd name="T47" fmla="*/ 1295 h 2158"/>
                <a:gd name="T48" fmla="*/ 615 w 3661"/>
                <a:gd name="T49" fmla="*/ 1115 h 2158"/>
                <a:gd name="T50" fmla="*/ 714 w 3661"/>
                <a:gd name="T51" fmla="*/ 1279 h 2158"/>
                <a:gd name="T52" fmla="*/ 836 w 3661"/>
                <a:gd name="T53" fmla="*/ 1184 h 2158"/>
                <a:gd name="T54" fmla="*/ 753 w 3661"/>
                <a:gd name="T55" fmla="*/ 1935 h 2158"/>
                <a:gd name="T56" fmla="*/ 2941 w 3661"/>
                <a:gd name="T57" fmla="*/ 2045 h 2158"/>
                <a:gd name="T58" fmla="*/ 2998 w 3661"/>
                <a:gd name="T59" fmla="*/ 1649 h 2158"/>
                <a:gd name="T60" fmla="*/ 2792 w 3661"/>
                <a:gd name="T61" fmla="*/ 1805 h 2158"/>
                <a:gd name="T62" fmla="*/ 2660 w 3661"/>
                <a:gd name="T63" fmla="*/ 1678 h 2158"/>
                <a:gd name="T64" fmla="*/ 2999 w 3661"/>
                <a:gd name="T65" fmla="*/ 1396 h 2158"/>
                <a:gd name="T66" fmla="*/ 3361 w 3661"/>
                <a:gd name="T67" fmla="*/ 2107 h 2158"/>
                <a:gd name="T68" fmla="*/ 3485 w 3661"/>
                <a:gd name="T69" fmla="*/ 1650 h 2158"/>
                <a:gd name="T70" fmla="*/ 3565 w 3661"/>
                <a:gd name="T71" fmla="*/ 2032 h 2158"/>
                <a:gd name="T72" fmla="*/ 2556 w 3661"/>
                <a:gd name="T73" fmla="*/ 2133 h 2158"/>
                <a:gd name="T74" fmla="*/ 3070 w 3661"/>
                <a:gd name="T75" fmla="*/ 1811 h 2158"/>
                <a:gd name="T76" fmla="*/ 3274 w 3661"/>
                <a:gd name="T77" fmla="*/ 1643 h 2158"/>
                <a:gd name="T78" fmla="*/ 3173 w 3661"/>
                <a:gd name="T79" fmla="*/ 1978 h 2158"/>
                <a:gd name="T80" fmla="*/ 2762 w 3661"/>
                <a:gd name="T81" fmla="*/ 1418 h 2158"/>
                <a:gd name="T82" fmla="*/ 1394 w 3661"/>
                <a:gd name="T83" fmla="*/ 0 h 2158"/>
                <a:gd name="T84" fmla="*/ 1779 w 3661"/>
                <a:gd name="T85" fmla="*/ 0 h 2158"/>
                <a:gd name="T86" fmla="*/ 1769 w 3661"/>
                <a:gd name="T87" fmla="*/ 261 h 2158"/>
                <a:gd name="T88" fmla="*/ 997 w 3661"/>
                <a:gd name="T89" fmla="*/ 1632 h 2158"/>
                <a:gd name="T90" fmla="*/ 931 w 3661"/>
                <a:gd name="T91" fmla="*/ 1946 h 2158"/>
                <a:gd name="T92" fmla="*/ 1827 w 3661"/>
                <a:gd name="T93" fmla="*/ 123 h 2158"/>
                <a:gd name="T94" fmla="*/ 1067 w 3661"/>
                <a:gd name="T95" fmla="*/ 1812 h 2158"/>
                <a:gd name="T96" fmla="*/ 2346 w 3661"/>
                <a:gd name="T97" fmla="*/ 1860 h 2158"/>
                <a:gd name="T98" fmla="*/ 2192 w 3661"/>
                <a:gd name="T99" fmla="*/ 1467 h 2158"/>
                <a:gd name="T100" fmla="*/ 2388 w 3661"/>
                <a:gd name="T101" fmla="*/ 1991 h 2158"/>
                <a:gd name="T102" fmla="*/ 2004 w 3661"/>
                <a:gd name="T103" fmla="*/ 45 h 2158"/>
                <a:gd name="T104" fmla="*/ 2410 w 3661"/>
                <a:gd name="T105" fmla="*/ 1556 h 2158"/>
                <a:gd name="T106" fmla="*/ 2223 w 3661"/>
                <a:gd name="T107" fmla="*/ 0 h 2158"/>
                <a:gd name="T108" fmla="*/ 2167 w 3661"/>
                <a:gd name="T109" fmla="*/ 1742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7319963" y="468313"/>
            <a:ext cx="4875212" cy="5922962"/>
            <a:chOff x="7320300" y="467784"/>
            <a:chExt cx="4875213" cy="5922963"/>
          </a:xfrm>
        </p:grpSpPr>
        <p:sp>
          <p:nvSpPr>
            <p:cNvPr id="9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211"/>
            <p:cNvSpPr>
              <a:spLocks/>
            </p:cNvSpPr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>
                <a:gd name="T0" fmla="*/ 79 w 2952"/>
                <a:gd name="T1" fmla="*/ 0 h 3492"/>
                <a:gd name="T2" fmla="*/ 2952 w 2952"/>
                <a:gd name="T3" fmla="*/ 0 h 3492"/>
                <a:gd name="T4" fmla="*/ 2952 w 2952"/>
                <a:gd name="T5" fmla="*/ 25 h 3492"/>
                <a:gd name="T6" fmla="*/ 79 w 2952"/>
                <a:gd name="T7" fmla="*/ 25 h 3492"/>
                <a:gd name="T8" fmla="*/ 62 w 2952"/>
                <a:gd name="T9" fmla="*/ 27 h 3492"/>
                <a:gd name="T10" fmla="*/ 48 w 2952"/>
                <a:gd name="T11" fmla="*/ 35 h 3492"/>
                <a:gd name="T12" fmla="*/ 35 w 2952"/>
                <a:gd name="T13" fmla="*/ 47 h 3492"/>
                <a:gd name="T14" fmla="*/ 26 w 2952"/>
                <a:gd name="T15" fmla="*/ 63 h 3492"/>
                <a:gd name="T16" fmla="*/ 24 w 2952"/>
                <a:gd name="T17" fmla="*/ 80 h 3492"/>
                <a:gd name="T18" fmla="*/ 24 w 2952"/>
                <a:gd name="T19" fmla="*/ 3411 h 3492"/>
                <a:gd name="T20" fmla="*/ 26 w 2952"/>
                <a:gd name="T21" fmla="*/ 3429 h 3492"/>
                <a:gd name="T22" fmla="*/ 35 w 2952"/>
                <a:gd name="T23" fmla="*/ 3444 h 3492"/>
                <a:gd name="T24" fmla="*/ 48 w 2952"/>
                <a:gd name="T25" fmla="*/ 3457 h 3492"/>
                <a:gd name="T26" fmla="*/ 62 w 2952"/>
                <a:gd name="T27" fmla="*/ 3466 h 3492"/>
                <a:gd name="T28" fmla="*/ 79 w 2952"/>
                <a:gd name="T29" fmla="*/ 3468 h 3492"/>
                <a:gd name="T30" fmla="*/ 2951 w 2952"/>
                <a:gd name="T31" fmla="*/ 3468 h 3492"/>
                <a:gd name="T32" fmla="*/ 2951 w 2952"/>
                <a:gd name="T33" fmla="*/ 3492 h 3492"/>
                <a:gd name="T34" fmla="*/ 79 w 2952"/>
                <a:gd name="T35" fmla="*/ 3492 h 3492"/>
                <a:gd name="T36" fmla="*/ 59 w 2952"/>
                <a:gd name="T37" fmla="*/ 3489 h 3492"/>
                <a:gd name="T38" fmla="*/ 40 w 2952"/>
                <a:gd name="T39" fmla="*/ 3481 h 3492"/>
                <a:gd name="T40" fmla="*/ 23 w 2952"/>
                <a:gd name="T41" fmla="*/ 3469 h 3492"/>
                <a:gd name="T42" fmla="*/ 11 w 2952"/>
                <a:gd name="T43" fmla="*/ 3452 h 3492"/>
                <a:gd name="T44" fmla="*/ 3 w 2952"/>
                <a:gd name="T45" fmla="*/ 3433 h 3492"/>
                <a:gd name="T46" fmla="*/ 0 w 2952"/>
                <a:gd name="T47" fmla="*/ 3411 h 3492"/>
                <a:gd name="T48" fmla="*/ 0 w 2952"/>
                <a:gd name="T49" fmla="*/ 80 h 3492"/>
                <a:gd name="T50" fmla="*/ 3 w 2952"/>
                <a:gd name="T51" fmla="*/ 60 h 3492"/>
                <a:gd name="T52" fmla="*/ 11 w 2952"/>
                <a:gd name="T53" fmla="*/ 41 h 3492"/>
                <a:gd name="T54" fmla="*/ 23 w 2952"/>
                <a:gd name="T55" fmla="*/ 24 h 3492"/>
                <a:gd name="T56" fmla="*/ 40 w 2952"/>
                <a:gd name="T57" fmla="*/ 11 h 3492"/>
                <a:gd name="T58" fmla="*/ 59 w 2952"/>
                <a:gd name="T59" fmla="*/ 4 h 3492"/>
                <a:gd name="T60" fmla="*/ 79 w 2952"/>
                <a:gd name="T6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014037" y="4628622"/>
              <a:ext cx="69373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972550" y="64420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0ADB4-5B2F-4373-85E7-767653ABEF96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50" y="64420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725" y="6442075"/>
            <a:ext cx="2754313" cy="365125"/>
          </a:xfrm>
        </p:spPr>
        <p:txBody>
          <a:bodyPr anchor="ctr"/>
          <a:lstStyle>
            <a:lvl1pPr algn="l">
              <a:defRPr sz="1200" smtClean="0"/>
            </a:lvl1pPr>
          </a:lstStyle>
          <a:p>
            <a:pPr>
              <a:defRPr/>
            </a:pPr>
            <a:fld id="{D0DAB1CE-0F4D-486E-9DE9-D6F0E8BAC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50245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9C700-542E-4304-89A8-C3FC14A3E6DA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BC11-6B82-4116-9755-D10307462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080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cxnSp>
        <p:nvCxnSpPr>
          <p:cNvPr id="5" name="Straight Connector 4" title="Rule Line"/>
          <p:cNvCxnSpPr/>
          <p:nvPr/>
        </p:nvCxnSpPr>
        <p:spPr>
          <a:xfrm>
            <a:off x="9112250" y="571500"/>
            <a:ext cx="0" cy="527526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350" y="6296025"/>
            <a:ext cx="2506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2491E-33DA-4AD1-A6C8-CC6D0EEF2909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700" y="6296025"/>
            <a:ext cx="59594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425" y="2852738"/>
            <a:ext cx="5383213" cy="604837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6EA5E3B-2F87-4307-98F0-7A8885BEA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8086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04236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0897760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11/03/2022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11/03/2022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60E8-AEDB-4050-8BA1-B965C27AE7A6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FCC2C-E084-432B-9108-39873C49F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1241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/>
        </p:nvSpPr>
        <p:spPr bwMode="auto">
          <a:xfrm>
            <a:off x="-3175" y="-12700"/>
            <a:ext cx="12204700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6" name="Freeform 159"/>
            <p:cNvSpPr>
              <a:spLocks/>
            </p:cNvSpPr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>
                <a:gd name="T0" fmla="*/ 200 w 4590"/>
                <a:gd name="T1" fmla="*/ 0 h 2730"/>
                <a:gd name="T2" fmla="*/ 4390 w 4590"/>
                <a:gd name="T3" fmla="*/ 0 h 2730"/>
                <a:gd name="T4" fmla="*/ 4430 w 4590"/>
                <a:gd name="T5" fmla="*/ 4 h 2730"/>
                <a:gd name="T6" fmla="*/ 4468 w 4590"/>
                <a:gd name="T7" fmla="*/ 15 h 2730"/>
                <a:gd name="T8" fmla="*/ 4501 w 4590"/>
                <a:gd name="T9" fmla="*/ 33 h 2730"/>
                <a:gd name="T10" fmla="*/ 4532 w 4590"/>
                <a:gd name="T11" fmla="*/ 59 h 2730"/>
                <a:gd name="T12" fmla="*/ 4555 w 4590"/>
                <a:gd name="T13" fmla="*/ 88 h 2730"/>
                <a:gd name="T14" fmla="*/ 4575 w 4590"/>
                <a:gd name="T15" fmla="*/ 123 h 2730"/>
                <a:gd name="T16" fmla="*/ 4586 w 4590"/>
                <a:gd name="T17" fmla="*/ 160 h 2730"/>
                <a:gd name="T18" fmla="*/ 4590 w 4590"/>
                <a:gd name="T19" fmla="*/ 201 h 2730"/>
                <a:gd name="T20" fmla="*/ 4590 w 4590"/>
                <a:gd name="T21" fmla="*/ 2529 h 2730"/>
                <a:gd name="T22" fmla="*/ 4586 w 4590"/>
                <a:gd name="T23" fmla="*/ 2570 h 2730"/>
                <a:gd name="T24" fmla="*/ 4575 w 4590"/>
                <a:gd name="T25" fmla="*/ 2607 h 2730"/>
                <a:gd name="T26" fmla="*/ 4555 w 4590"/>
                <a:gd name="T27" fmla="*/ 2642 h 2730"/>
                <a:gd name="T28" fmla="*/ 4532 w 4590"/>
                <a:gd name="T29" fmla="*/ 2672 h 2730"/>
                <a:gd name="T30" fmla="*/ 4501 w 4590"/>
                <a:gd name="T31" fmla="*/ 2697 h 2730"/>
                <a:gd name="T32" fmla="*/ 4468 w 4590"/>
                <a:gd name="T33" fmla="*/ 2715 h 2730"/>
                <a:gd name="T34" fmla="*/ 4430 w 4590"/>
                <a:gd name="T35" fmla="*/ 2726 h 2730"/>
                <a:gd name="T36" fmla="*/ 4390 w 4590"/>
                <a:gd name="T37" fmla="*/ 2730 h 2730"/>
                <a:gd name="T38" fmla="*/ 200 w 4590"/>
                <a:gd name="T39" fmla="*/ 2730 h 2730"/>
                <a:gd name="T40" fmla="*/ 160 w 4590"/>
                <a:gd name="T41" fmla="*/ 2726 h 2730"/>
                <a:gd name="T42" fmla="*/ 122 w 4590"/>
                <a:gd name="T43" fmla="*/ 2715 h 2730"/>
                <a:gd name="T44" fmla="*/ 89 w 4590"/>
                <a:gd name="T45" fmla="*/ 2697 h 2730"/>
                <a:gd name="T46" fmla="*/ 58 w 4590"/>
                <a:gd name="T47" fmla="*/ 2672 h 2730"/>
                <a:gd name="T48" fmla="*/ 35 w 4590"/>
                <a:gd name="T49" fmla="*/ 2642 h 2730"/>
                <a:gd name="T50" fmla="*/ 15 w 4590"/>
                <a:gd name="T51" fmla="*/ 2607 h 2730"/>
                <a:gd name="T52" fmla="*/ 4 w 4590"/>
                <a:gd name="T53" fmla="*/ 2570 h 2730"/>
                <a:gd name="T54" fmla="*/ 0 w 4590"/>
                <a:gd name="T55" fmla="*/ 2529 h 2730"/>
                <a:gd name="T56" fmla="*/ 0 w 4590"/>
                <a:gd name="T57" fmla="*/ 201 h 2730"/>
                <a:gd name="T58" fmla="*/ 4 w 4590"/>
                <a:gd name="T59" fmla="*/ 160 h 2730"/>
                <a:gd name="T60" fmla="*/ 15 w 4590"/>
                <a:gd name="T61" fmla="*/ 123 h 2730"/>
                <a:gd name="T62" fmla="*/ 35 w 4590"/>
                <a:gd name="T63" fmla="*/ 88 h 2730"/>
                <a:gd name="T64" fmla="*/ 58 w 4590"/>
                <a:gd name="T65" fmla="*/ 59 h 2730"/>
                <a:gd name="T66" fmla="*/ 89 w 4590"/>
                <a:gd name="T67" fmla="*/ 33 h 2730"/>
                <a:gd name="T68" fmla="*/ 122 w 4590"/>
                <a:gd name="T69" fmla="*/ 15 h 2730"/>
                <a:gd name="T70" fmla="*/ 160 w 4590"/>
                <a:gd name="T71" fmla="*/ 4 h 2730"/>
                <a:gd name="T72" fmla="*/ 200 w 4590"/>
                <a:gd name="T73" fmla="*/ 0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>
                <a:gd name="T0" fmla="*/ 80 w 4350"/>
                <a:gd name="T1" fmla="*/ 28 h 2490"/>
                <a:gd name="T2" fmla="*/ 63 w 4350"/>
                <a:gd name="T3" fmla="*/ 30 h 2490"/>
                <a:gd name="T4" fmla="*/ 50 w 4350"/>
                <a:gd name="T5" fmla="*/ 38 h 2490"/>
                <a:gd name="T6" fmla="*/ 38 w 4350"/>
                <a:gd name="T7" fmla="*/ 49 h 2490"/>
                <a:gd name="T8" fmla="*/ 30 w 4350"/>
                <a:gd name="T9" fmla="*/ 63 h 2490"/>
                <a:gd name="T10" fmla="*/ 28 w 4350"/>
                <a:gd name="T11" fmla="*/ 79 h 2490"/>
                <a:gd name="T12" fmla="*/ 28 w 4350"/>
                <a:gd name="T13" fmla="*/ 2411 h 2490"/>
                <a:gd name="T14" fmla="*/ 30 w 4350"/>
                <a:gd name="T15" fmla="*/ 2427 h 2490"/>
                <a:gd name="T16" fmla="*/ 38 w 4350"/>
                <a:gd name="T17" fmla="*/ 2441 h 2490"/>
                <a:gd name="T18" fmla="*/ 50 w 4350"/>
                <a:gd name="T19" fmla="*/ 2452 h 2490"/>
                <a:gd name="T20" fmla="*/ 63 w 4350"/>
                <a:gd name="T21" fmla="*/ 2460 h 2490"/>
                <a:gd name="T22" fmla="*/ 80 w 4350"/>
                <a:gd name="T23" fmla="*/ 2462 h 2490"/>
                <a:gd name="T24" fmla="*/ 4270 w 4350"/>
                <a:gd name="T25" fmla="*/ 2462 h 2490"/>
                <a:gd name="T26" fmla="*/ 4287 w 4350"/>
                <a:gd name="T27" fmla="*/ 2460 h 2490"/>
                <a:gd name="T28" fmla="*/ 4300 w 4350"/>
                <a:gd name="T29" fmla="*/ 2452 h 2490"/>
                <a:gd name="T30" fmla="*/ 4312 w 4350"/>
                <a:gd name="T31" fmla="*/ 2441 h 2490"/>
                <a:gd name="T32" fmla="*/ 4320 w 4350"/>
                <a:gd name="T33" fmla="*/ 2427 h 2490"/>
                <a:gd name="T34" fmla="*/ 4322 w 4350"/>
                <a:gd name="T35" fmla="*/ 2411 h 2490"/>
                <a:gd name="T36" fmla="*/ 4322 w 4350"/>
                <a:gd name="T37" fmla="*/ 79 h 2490"/>
                <a:gd name="T38" fmla="*/ 4320 w 4350"/>
                <a:gd name="T39" fmla="*/ 63 h 2490"/>
                <a:gd name="T40" fmla="*/ 4312 w 4350"/>
                <a:gd name="T41" fmla="*/ 49 h 2490"/>
                <a:gd name="T42" fmla="*/ 4300 w 4350"/>
                <a:gd name="T43" fmla="*/ 38 h 2490"/>
                <a:gd name="T44" fmla="*/ 4287 w 4350"/>
                <a:gd name="T45" fmla="*/ 30 h 2490"/>
                <a:gd name="T46" fmla="*/ 4270 w 4350"/>
                <a:gd name="T47" fmla="*/ 28 h 2490"/>
                <a:gd name="T48" fmla="*/ 80 w 4350"/>
                <a:gd name="T49" fmla="*/ 28 h 2490"/>
                <a:gd name="T50" fmla="*/ 80 w 4350"/>
                <a:gd name="T51" fmla="*/ 0 h 2490"/>
                <a:gd name="T52" fmla="*/ 4270 w 4350"/>
                <a:gd name="T53" fmla="*/ 0 h 2490"/>
                <a:gd name="T54" fmla="*/ 4295 w 4350"/>
                <a:gd name="T55" fmla="*/ 4 h 2490"/>
                <a:gd name="T56" fmla="*/ 4317 w 4350"/>
                <a:gd name="T57" fmla="*/ 16 h 2490"/>
                <a:gd name="T58" fmla="*/ 4334 w 4350"/>
                <a:gd name="T59" fmla="*/ 33 h 2490"/>
                <a:gd name="T60" fmla="*/ 4346 w 4350"/>
                <a:gd name="T61" fmla="*/ 54 h 2490"/>
                <a:gd name="T62" fmla="*/ 4350 w 4350"/>
                <a:gd name="T63" fmla="*/ 79 h 2490"/>
                <a:gd name="T64" fmla="*/ 4350 w 4350"/>
                <a:gd name="T65" fmla="*/ 2411 h 2490"/>
                <a:gd name="T66" fmla="*/ 4346 w 4350"/>
                <a:gd name="T67" fmla="*/ 2436 h 2490"/>
                <a:gd name="T68" fmla="*/ 4334 w 4350"/>
                <a:gd name="T69" fmla="*/ 2457 h 2490"/>
                <a:gd name="T70" fmla="*/ 4317 w 4350"/>
                <a:gd name="T71" fmla="*/ 2474 h 2490"/>
                <a:gd name="T72" fmla="*/ 4295 w 4350"/>
                <a:gd name="T73" fmla="*/ 2486 h 2490"/>
                <a:gd name="T74" fmla="*/ 4270 w 4350"/>
                <a:gd name="T75" fmla="*/ 2490 h 2490"/>
                <a:gd name="T76" fmla="*/ 80 w 4350"/>
                <a:gd name="T77" fmla="*/ 2490 h 2490"/>
                <a:gd name="T78" fmla="*/ 55 w 4350"/>
                <a:gd name="T79" fmla="*/ 2486 h 2490"/>
                <a:gd name="T80" fmla="*/ 33 w 4350"/>
                <a:gd name="T81" fmla="*/ 2474 h 2490"/>
                <a:gd name="T82" fmla="*/ 16 w 4350"/>
                <a:gd name="T83" fmla="*/ 2457 h 2490"/>
                <a:gd name="T84" fmla="*/ 4 w 4350"/>
                <a:gd name="T85" fmla="*/ 2436 h 2490"/>
                <a:gd name="T86" fmla="*/ 0 w 4350"/>
                <a:gd name="T87" fmla="*/ 2411 h 2490"/>
                <a:gd name="T88" fmla="*/ 0 w 4350"/>
                <a:gd name="T89" fmla="*/ 79 h 2490"/>
                <a:gd name="T90" fmla="*/ 4 w 4350"/>
                <a:gd name="T91" fmla="*/ 54 h 2490"/>
                <a:gd name="T92" fmla="*/ 16 w 4350"/>
                <a:gd name="T93" fmla="*/ 33 h 2490"/>
                <a:gd name="T94" fmla="*/ 33 w 4350"/>
                <a:gd name="T95" fmla="*/ 16 h 2490"/>
                <a:gd name="T96" fmla="*/ 55 w 4350"/>
                <a:gd name="T97" fmla="*/ 4 h 2490"/>
                <a:gd name="T98" fmla="*/ 80 w 4350"/>
                <a:gd name="T99" fmla="*/ 0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410200" y="3862388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85250" y="6296025"/>
            <a:ext cx="2743200" cy="365125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A5332CA-97AC-4512-A14A-057EEE614AD9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88" y="6296025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550" y="6296025"/>
            <a:ext cx="2781300" cy="365125"/>
          </a:xfrm>
        </p:spPr>
        <p:txBody>
          <a:bodyPr anchor="ctr"/>
          <a:lstStyle>
            <a:lvl1pPr algn="l">
              <a:defRPr sz="12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004A13E-C8B2-4272-91CE-649A657B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694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480EC-97F5-4C6F-9CD4-1AB8942E7D4F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A845-D044-4B41-B3E8-F9FEE2F7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4293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C2057-2867-429C-89BF-E1D6C4A8FB54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83DC-B649-45CB-BFC5-E393A0712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33538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471AE-9701-42AF-9FCF-1B468B8C2532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86910-44C2-4B13-80EA-9C601C669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2841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72BA0-A335-4A65-B3E8-7AA64DB80548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CA496-97DF-454A-8EB6-91943B587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473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388938" y="0"/>
            <a:ext cx="11520487" cy="6864350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8477250" y="6286500"/>
            <a:ext cx="3227388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444F2A2B-ABE0-4319-AB19-82F654C633BB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363" y="6286500"/>
            <a:ext cx="75977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250" y="373063"/>
            <a:ext cx="3227388" cy="817562"/>
          </a:xfrm>
        </p:spPr>
        <p:txBody>
          <a:bodyPr anchor="t"/>
          <a:lstStyle>
            <a:lvl1pPr algn="l">
              <a:defRPr sz="4400" smtClean="0"/>
            </a:lvl1pPr>
          </a:lstStyle>
          <a:p>
            <a:pPr>
              <a:defRPr/>
            </a:pPr>
            <a:fld id="{64045392-5619-4E74-AF9A-319B7F150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6268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388938" y="0"/>
            <a:ext cx="11520487" cy="6864350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8477250" y="6291263"/>
            <a:ext cx="3227388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31181938-E0D0-4C25-858C-225A6400796D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363" y="6291263"/>
            <a:ext cx="7599362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250" y="373063"/>
            <a:ext cx="3227388" cy="817562"/>
          </a:xfrm>
        </p:spPr>
        <p:txBody>
          <a:bodyPr anchor="t"/>
          <a:lstStyle>
            <a:lvl1pPr algn="l">
              <a:defRPr sz="4400" smtClean="0"/>
            </a:lvl1pPr>
          </a:lstStyle>
          <a:p>
            <a:pPr>
              <a:defRPr/>
            </a:pPr>
            <a:fld id="{AFA7252F-EB8C-4E46-B800-816DBFA61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445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806700" y="568325"/>
            <a:ext cx="889793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933700" y="2438400"/>
            <a:ext cx="877093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438" y="6296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7CD76B8-1462-4D66-B434-AF87F553CAB5}" type="datetimeFigureOut">
              <a:rPr lang="en-US"/>
              <a:pPr>
                <a:defRPr/>
              </a:pPr>
              <a:t>11/03/2022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700" y="629602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763" y="723900"/>
            <a:ext cx="1884362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605175C-0108-4CB4-8287-0242CE105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463"/>
            <a:ext cx="877093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94" r:id="rId2"/>
    <p:sldLayoutId id="2147483800" r:id="rId3"/>
    <p:sldLayoutId id="2147483795" r:id="rId4"/>
    <p:sldLayoutId id="2147483796" r:id="rId5"/>
    <p:sldLayoutId id="2147483797" r:id="rId6"/>
    <p:sldLayoutId id="2147483801" r:id="rId7"/>
    <p:sldLayoutId id="2147483802" r:id="rId8"/>
    <p:sldLayoutId id="2147483803" r:id="rId9"/>
    <p:sldLayoutId id="2147483798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p:transition spd="slow">
    <p:random/>
  </p:transition>
  <p:txStyles>
    <p:titleStyle>
      <a:lvl1pPr algn="l" rtl="0" fontAlgn="base">
        <a:lnSpc>
          <a:spcPct val="99000"/>
        </a:lnSpc>
        <a:spcBef>
          <a:spcPct val="0"/>
        </a:spcBef>
        <a:spcAft>
          <a:spcPct val="0"/>
        </a:spcAft>
        <a:defRPr sz="4400" kern="1200">
          <a:solidFill>
            <a:srgbClr val="5A4D5A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5pPr>
      <a:lvl6pPr marL="457200"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6pPr>
      <a:lvl7pPr marL="914400"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7pPr>
      <a:lvl8pPr marL="1371600"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8pPr>
      <a:lvl9pPr marL="1828800" algn="l" rtl="0" fontAlgn="base">
        <a:lnSpc>
          <a:spcPct val="99000"/>
        </a:lnSpc>
        <a:spcBef>
          <a:spcPct val="0"/>
        </a:spcBef>
        <a:spcAft>
          <a:spcPct val="0"/>
        </a:spcAft>
        <a:defRPr sz="4400">
          <a:solidFill>
            <a:srgbClr val="5A4D5A"/>
          </a:solidFill>
          <a:latin typeface="Century Schoolbook" pitchFamily="18" charset="0"/>
        </a:defRPr>
      </a:lvl9pPr>
    </p:titleStyle>
    <p:bodyStyle>
      <a:lvl1pPr marL="319088" indent="-319088" algn="l" rtl="0" fontAlgn="base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2000" kern="1200">
          <a:solidFill>
            <a:srgbClr val="5A4D5A"/>
          </a:solidFill>
          <a:latin typeface="+mn-lt"/>
          <a:ea typeface="+mn-ea"/>
          <a:cs typeface="+mn-cs"/>
        </a:defRPr>
      </a:lvl1pPr>
      <a:lvl2pPr marL="639763" indent="-319088" algn="l" rtl="0" fontAlgn="base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kern="1200">
          <a:solidFill>
            <a:srgbClr val="5A4D5A"/>
          </a:solidFill>
          <a:latin typeface="+mn-lt"/>
          <a:ea typeface="+mn-ea"/>
          <a:cs typeface="+mn-cs"/>
        </a:defRPr>
      </a:lvl2pPr>
      <a:lvl3pPr marL="958850" indent="-319088" algn="l" rtl="0" fontAlgn="base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600" i="1" kern="1200">
          <a:solidFill>
            <a:srgbClr val="5A4D5A"/>
          </a:solidFill>
          <a:latin typeface="+mn-lt"/>
          <a:ea typeface="+mn-ea"/>
          <a:cs typeface="+mn-cs"/>
        </a:defRPr>
      </a:lvl3pPr>
      <a:lvl4pPr marL="1279525" indent="-319088" algn="l" rtl="0" fontAlgn="base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400" kern="1200">
          <a:solidFill>
            <a:srgbClr val="5A4D5A"/>
          </a:solidFill>
          <a:latin typeface="+mn-lt"/>
          <a:ea typeface="+mn-ea"/>
          <a:cs typeface="+mn-cs"/>
        </a:defRPr>
      </a:lvl4pPr>
      <a:lvl5pPr marL="1600200" indent="-319088" algn="l" rtl="0" fontAlgn="base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400" i="1" kern="1200">
          <a:solidFill>
            <a:srgbClr val="5A4D5A"/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gif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áy Biển Xanh Nền đẹp, Màu Xanh Da Trời, đáy Biển, 鱼群 Hình nền Vector để 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8" y="0"/>
            <a:ext cx="12289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9070" y="176702"/>
            <a:ext cx="434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206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1030" y="1390055"/>
            <a:ext cx="3728040" cy="94889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luýnh</a:t>
            </a:r>
            <a:r>
              <a:rPr lang="en-US" sz="32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quýnh</a:t>
            </a:r>
            <a:endParaRPr lang="en-US" sz="3200" b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7226" y="1260664"/>
            <a:ext cx="3313612" cy="1042325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ngoác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29749" y="3437032"/>
            <a:ext cx="3744915" cy="110132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ngoảnh</a:t>
            </a:r>
            <a:r>
              <a:rPr lang="en-US" sz="32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438606" y="1256737"/>
            <a:ext cx="3494681" cy="1075697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huếch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6068" y="3349352"/>
            <a:ext cx="3900417" cy="110132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huênh</a:t>
            </a:r>
            <a:r>
              <a:rPr lang="en-US" sz="32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hoang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41823" y="3437032"/>
            <a:ext cx="2744418" cy="102754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xoạch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59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2039938" y="15875"/>
            <a:ext cx="8878887" cy="1949450"/>
            <a:chOff x="2046832" y="13141"/>
            <a:chExt cx="6659404" cy="1461057"/>
          </a:xfrm>
        </p:grpSpPr>
        <p:sp>
          <p:nvSpPr>
            <p:cNvPr id="7" name="任意多边形 6"/>
            <p:cNvSpPr/>
            <p:nvPr/>
          </p:nvSpPr>
          <p:spPr>
            <a:xfrm>
              <a:off x="4175746" y="13141"/>
              <a:ext cx="2164634" cy="907807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1224"/>
              <a:ext cx="6659404" cy="552974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3600" kern="0" dirty="0" err="1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Giải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nghĩ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từ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306" y="791261"/>
              <a:ext cx="307192" cy="22249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177" y="841232"/>
              <a:ext cx="291713" cy="31529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1506538" y="2679700"/>
            <a:ext cx="8686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Lũ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luýnh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quýnh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hành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vụng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,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lúng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túng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do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sợ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hãi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to </a:t>
            </a:r>
            <a:r>
              <a:rPr lang="en-US" altLang="en-US" sz="3200" u="sng" dirty="0" err="1">
                <a:latin typeface="ATM "/>
                <a:ea typeface="华康方圆体W7"/>
                <a:cs typeface="Times New Roman" panose="02020603050405020304" pitchFamily="18" charset="0"/>
              </a:rPr>
              <a:t>ngoác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miệng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latin typeface="ATM "/>
                <a:ea typeface="华康方圆体W7"/>
                <a:cs typeface="Times New Roman" panose="02020603050405020304" pitchFamily="18" charset="0"/>
              </a:rPr>
              <a:t>rộng</a:t>
            </a:r>
            <a:r>
              <a:rPr lang="en-US" altLang="en-US" sz="3200" u="sng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latin typeface="ATM "/>
                <a:ea typeface="华康方圆体W7"/>
                <a:cs typeface="Times New Roman" panose="02020603050405020304" pitchFamily="18" charset="0"/>
              </a:rPr>
              <a:t>huếch</a:t>
            </a:r>
            <a:endParaRPr lang="en-US" altLang="en-US" sz="3200" u="sng" dirty="0">
              <a:latin typeface="ATM "/>
              <a:ea typeface="华康方圆体W7"/>
              <a:cs typeface="Times New Roman" panose="02020603050405020304" pitchFamily="18" charset="0"/>
            </a:endParaRPr>
          </a:p>
          <a:p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Ngoác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quá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cỡ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huếch:trống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rỗng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ATM "/>
                <a:ea typeface="华康方圆体W7"/>
                <a:cs typeface="Times New Roman" panose="02020603050405020304" pitchFamily="18" charset="0"/>
              </a:rPr>
              <a:t>ngoác</a:t>
            </a:r>
            <a:r>
              <a:rPr lang="en-US" altLang="en-US" sz="3200" dirty="0">
                <a:latin typeface="ATM "/>
                <a:ea typeface="华康方圆体W7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94"/>
            <a:ext cx="12192000" cy="686347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2723" y="1228683"/>
            <a:ext cx="3706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64441" y="1220788"/>
            <a:ext cx="343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14" y="2454498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178760" y="243948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14" y="3805993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38345" y="366044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61711" y="4277012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417" y="429843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3803" y="491126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48865" y="4911265"/>
            <a:ext cx="6841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661299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77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-91441" y="1084215"/>
            <a:ext cx="796835" cy="757647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6-Point Star 3"/>
          <p:cNvSpPr/>
          <p:nvPr/>
        </p:nvSpPr>
        <p:spPr>
          <a:xfrm>
            <a:off x="-130629" y="3683724"/>
            <a:ext cx="836023" cy="836023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73419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38723-87CD-4F82-8496-7C5B5506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620441" y="2476705"/>
            <a:ext cx="495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TÌM HIỂU BÀI</a:t>
            </a:r>
            <a:endParaRPr lang="en-US" sz="48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6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9363" y="521981"/>
            <a:ext cx="11521013" cy="6063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99352"/>
            <a:ext cx="9439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noProof="0" dirty="0">
                <a:solidFill>
                  <a:prstClr val="black"/>
                </a:solidFill>
                <a:latin typeface="#9Slide03 Quicksand Medium" panose="00000600000000000000" pitchFamily="2" charset="0"/>
              </a:rPr>
              <a:t>Ý </a:t>
            </a:r>
            <a:r>
              <a:rPr lang="en-US" sz="4000" b="1" i="1" noProof="0" dirty="0" err="1">
                <a:solidFill>
                  <a:prstClr val="black"/>
                </a:solidFill>
                <a:latin typeface="#9Slide03 Quicksand Medium" panose="00000600000000000000" pitchFamily="2" charset="0"/>
              </a:rPr>
              <a:t>nào</a:t>
            </a:r>
            <a:r>
              <a:rPr lang="en-US" sz="4000" b="1" i="1" noProof="0" dirty="0">
                <a:solidFill>
                  <a:prstClr val="black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i="1" noProof="0" dirty="0" err="1">
                <a:solidFill>
                  <a:prstClr val="black"/>
                </a:solidFill>
                <a:latin typeface="#9Slide03 Quicksand Medium" panose="00000600000000000000" pitchFamily="2" charset="0"/>
              </a:rPr>
              <a:t>đúng</a:t>
            </a:r>
            <a:r>
              <a:rPr lang="en-US" sz="4000" b="1" i="1" noProof="0" dirty="0">
                <a:solidFill>
                  <a:prstClr val="black"/>
                </a:solidFill>
                <a:latin typeface="#9Slide03 Quicksand Medium" panose="00000600000000000000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Khi</a:t>
            </a:r>
            <a:r>
              <a:rPr kumimoji="0" lang="en-US" sz="4000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lưới</a:t>
            </a:r>
            <a:r>
              <a:rPr kumimoji="0" lang="en-US" sz="4000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được</a:t>
            </a:r>
            <a:r>
              <a:rPr kumimoji="0" lang="en-US" sz="4000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kéo</a:t>
            </a:r>
            <a:r>
              <a:rPr kumimoji="0" lang="en-US" sz="4000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lên</a:t>
            </a:r>
            <a:r>
              <a:rPr kumimoji="0" lang="en-US" sz="4000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80804" y="2366186"/>
            <a:ext cx="8408687" cy="970671"/>
            <a:chOff x="2124218" y="2505407"/>
            <a:chExt cx="8408687" cy="970671"/>
          </a:xfrm>
        </p:grpSpPr>
        <p:sp>
          <p:nvSpPr>
            <p:cNvPr id="7" name="Rounded Rectangle 6"/>
            <p:cNvSpPr/>
            <p:nvPr/>
          </p:nvSpPr>
          <p:spPr>
            <a:xfrm>
              <a:off x="2622550" y="2618953"/>
              <a:ext cx="7910355" cy="804572"/>
            </a:xfrm>
            <a:prstGeom prst="roundRect">
              <a:avLst/>
            </a:prstGeom>
            <a:solidFill>
              <a:srgbClr val="FFFF66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to,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nhỏ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đều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bị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mắc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lưới</a:t>
              </a:r>
              <a:r>
                <a:rPr lang="en-US" sz="4000" b="1" noProof="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24218" y="2505407"/>
              <a:ext cx="928467" cy="970671"/>
              <a:chOff x="1589646" y="2436429"/>
              <a:chExt cx="928467" cy="970671"/>
            </a:xfrm>
          </p:grpSpPr>
          <p:pic>
            <p:nvPicPr>
              <p:cNvPr id="3074" name="Picture 2" descr="Sea Shell Png, Vector, PSD, and Clipart With Transparent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0" t="10076" r="19643" b="23916"/>
              <a:stretch/>
            </p:blipFill>
            <p:spPr bwMode="auto">
              <a:xfrm>
                <a:off x="1589646" y="2436429"/>
                <a:ext cx="928467" cy="970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842864" y="2588457"/>
                <a:ext cx="281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956293" y="4112989"/>
            <a:ext cx="9341970" cy="1566219"/>
            <a:chOff x="1960892" y="2428144"/>
            <a:chExt cx="9341970" cy="1566219"/>
          </a:xfrm>
        </p:grpSpPr>
        <p:sp>
          <p:nvSpPr>
            <p:cNvPr id="12" name="Rounded Rectangle 11"/>
            <p:cNvSpPr/>
            <p:nvPr/>
          </p:nvSpPr>
          <p:spPr>
            <a:xfrm>
              <a:off x="2377437" y="2588456"/>
              <a:ext cx="8925425" cy="1405907"/>
            </a:xfrm>
            <a:prstGeom prst="roundRect">
              <a:avLst/>
            </a:prstGeom>
            <a:solidFill>
              <a:srgbClr val="FFFF66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Lũ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nhỏ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lọt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qua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mắt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lưới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bị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mắc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lại</a:t>
              </a:r>
              <a:r>
                <a:rPr lang="en-US" sz="4000" b="1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60892" y="2428144"/>
              <a:ext cx="928467" cy="970671"/>
              <a:chOff x="1426320" y="2359166"/>
              <a:chExt cx="928467" cy="970671"/>
            </a:xfrm>
          </p:grpSpPr>
          <p:pic>
            <p:nvPicPr>
              <p:cNvPr id="14" name="Picture 2" descr="Sea Shell Png, Vector, PSD, and Clipart With Transparent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0" t="10076" r="19643" b="23916"/>
              <a:stretch/>
            </p:blipFill>
            <p:spPr bwMode="auto">
              <a:xfrm>
                <a:off x="1426320" y="2359166"/>
                <a:ext cx="928467" cy="970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703382" y="2588457"/>
                <a:ext cx="281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81" y="693130"/>
            <a:ext cx="706912" cy="6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10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57238"/>
            <a:ext cx="11695113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24250" y="2819400"/>
            <a:ext cx="54102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ight Arrow 7">
            <a:hlinkClick r:id="rId4" action="ppaction://hlinksldjump"/>
          </p:cNvPr>
          <p:cNvSpPr/>
          <p:nvPr/>
        </p:nvSpPr>
        <p:spPr>
          <a:xfrm flipH="1">
            <a:off x="11110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2362200" y="2709863"/>
            <a:ext cx="739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/>
              <a:t>Câu chuyện giúp em hiểu điều gì?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iển Thế Giới Màu Xanh Biển Psd Lớp Biểu Ngữ, Thế Giới Biển, Màu Xanh Da  Trời, Vẽ Ta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o Báu-biểu Tượng-miễn Phí Biểu Tượng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13" l="9766" r="9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79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781299" y="1414744"/>
            <a:ext cx="8858991" cy="402850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064" y="2309974"/>
            <a:ext cx="802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  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Không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nên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kiêu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ngạo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,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huênh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hoang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.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Cần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phải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khiêm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tốn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và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đối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xử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tốt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với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mọi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6986" y="1414744"/>
            <a:ext cx="4227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Lời</a:t>
            </a:r>
            <a:r>
              <a:rPr lang="en-US" sz="4400" b="1" dirty="0"/>
              <a:t> </a:t>
            </a:r>
            <a:r>
              <a:rPr lang="en-US" sz="4400" b="1" dirty="0" err="1"/>
              <a:t>khuyên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89228613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7" y="667566"/>
            <a:ext cx="10934700" cy="18573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4141" y="3053721"/>
            <a:ext cx="4512362" cy="3159401"/>
            <a:chOff x="4494141" y="3053721"/>
            <a:chExt cx="4512362" cy="3159401"/>
          </a:xfrm>
        </p:grpSpPr>
        <p:sp>
          <p:nvSpPr>
            <p:cNvPr id="3" name="Rounded Rectangle 2"/>
            <p:cNvSpPr/>
            <p:nvPr/>
          </p:nvSpPr>
          <p:spPr>
            <a:xfrm>
              <a:off x="4494141" y="3053721"/>
              <a:ext cx="2875721" cy="3092313"/>
            </a:xfrm>
            <a:prstGeom prst="roundRect">
              <a:avLst/>
            </a:prstGeom>
            <a:ln w="38100"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Vector cá ngựa con - Free.Vector6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8" r="28750"/>
            <a:stretch/>
          </p:blipFill>
          <p:spPr bwMode="auto">
            <a:xfrm>
              <a:off x="7455999" y="3931678"/>
              <a:ext cx="1550504" cy="2281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10540" y="3891556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k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433391" y="3891556"/>
              <a:ext cx="530086" cy="461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69494" y="3268730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i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433391" y="4449627"/>
              <a:ext cx="626165" cy="1502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86060" y="4122388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39066" y="5045718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ê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431733" y="4559286"/>
              <a:ext cx="500269" cy="10262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272937" y="1502229"/>
            <a:ext cx="496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8377" y="1406434"/>
            <a:ext cx="496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1678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0609E-6B09-44E2-B589-5F8DB098B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BB9C-705E-4AEC-9EF3-A6467C741EC2}"/>
              </a:ext>
            </a:extLst>
          </p:cNvPr>
          <p:cNvSpPr txBox="1"/>
          <p:nvPr/>
        </p:nvSpPr>
        <p:spPr>
          <a:xfrm>
            <a:off x="3410743" y="2400739"/>
            <a:ext cx="537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TẬP CHÉP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7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135: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2C2606-4A11-401A-A224-6EF08F31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405" r="68520" b="60175"/>
          <a:stretch/>
        </p:blipFill>
        <p:spPr>
          <a:xfrm>
            <a:off x="3531186" y="541263"/>
            <a:ext cx="3126658" cy="84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39C89B-EB0F-48DE-99BA-5DCE103E56D8}"/>
              </a:ext>
            </a:extLst>
          </p:cNvPr>
          <p:cNvGrpSpPr/>
          <p:nvPr/>
        </p:nvGrpSpPr>
        <p:grpSpPr>
          <a:xfrm>
            <a:off x="434844" y="583074"/>
            <a:ext cx="12192000" cy="6858000"/>
            <a:chOff x="743020" y="1815253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88100B-E0EE-46CA-AAA9-B1DCF726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20" y="1815253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F4AAA4-1205-40D7-86D6-AA684340A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8" t="765" r="6104" b="69473"/>
            <a:stretch/>
          </p:blipFill>
          <p:spPr>
            <a:xfrm>
              <a:off x="1682519" y="4197182"/>
              <a:ext cx="9443314" cy="23038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22A5C-3F69-4BB1-889B-254D840EBBD4}"/>
                </a:ext>
              </a:extLst>
            </p:cNvPr>
            <p:cNvSpPr txBox="1"/>
            <p:nvPr/>
          </p:nvSpPr>
          <p:spPr>
            <a:xfrm>
              <a:off x="1558893" y="4519137"/>
              <a:ext cx="9443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C</a:t>
              </a:r>
              <a:r>
                <a:rPr lang="el-GR" sz="4000" b="1" dirty="0">
                  <a:latin typeface="HP001 4 hàng" panose="020B0603050302020204" pitchFamily="34" charset="0"/>
                </a:rPr>
                <a:t>Ϊ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cá</a:t>
              </a:r>
              <a:r>
                <a:rPr lang="en-US" sz="4000" b="1" dirty="0">
                  <a:latin typeface="HP001 4 hàng" panose="020B0603050302020204" pitchFamily="34" charset="0"/>
                </a:rPr>
                <a:t> to </a:t>
              </a:r>
              <a:r>
                <a:rPr lang="en-US" sz="4000" b="1" dirty="0" err="1">
                  <a:latin typeface="HP001 4 hàng" panose="020B0603050302020204" pitchFamily="34" charset="0"/>
                </a:rPr>
                <a:t>kiĹu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ngạo</a:t>
              </a:r>
              <a:r>
                <a:rPr lang="en-US" sz="4000" b="1" dirty="0"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huĹnh</a:t>
              </a:r>
              <a:r>
                <a:rPr lang="en-US" sz="4000" b="1" dirty="0">
                  <a:latin typeface="HP001 4 hàng" panose="020B0603050302020204" pitchFamily="34" charset="0"/>
                </a:rPr>
                <a:t> h</a:t>
              </a:r>
              <a:r>
                <a:rPr lang="el-GR" sz="4000" b="1" dirty="0">
                  <a:latin typeface="HP001 4 hàng" panose="020B0603050302020204" pitchFamily="34" charset="0"/>
                </a:rPr>
                <a:t>Ξ</a:t>
              </a:r>
              <a:r>
                <a:rPr lang="en-US" sz="4000" b="1" dirty="0">
                  <a:latin typeface="HP001 4 hàng" panose="020B0603050302020204" pitchFamily="34" charset="0"/>
                </a:rPr>
                <a:t>ng,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bị</a:t>
              </a:r>
              <a:endParaRPr lang="en-US" sz="40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F91270-4EE8-453D-AF63-1407D4312DD8}"/>
                </a:ext>
              </a:extLst>
            </p:cNvPr>
            <p:cNvSpPr txBox="1"/>
            <p:nvPr/>
          </p:nvSpPr>
          <p:spPr>
            <a:xfrm>
              <a:off x="1005563" y="5263599"/>
              <a:ext cx="10120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</a:t>
              </a:r>
              <a:r>
                <a:rPr lang="en-US" sz="4000" b="1" dirty="0" err="1">
                  <a:latin typeface="HP001 4 hàng" panose="020B0603050302020204" pitchFamily="34" charset="0"/>
                </a:rPr>
                <a:t>mắc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lưƞ</a:t>
              </a:r>
              <a:r>
                <a:rPr lang="en-US" sz="40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76B249-1D88-4B9F-A6D5-86FAD15B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4" y="1207009"/>
            <a:ext cx="2013461" cy="15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4125" y="444109"/>
            <a:ext cx="11521013" cy="6063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06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39" y="723078"/>
            <a:ext cx="675607" cy="646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1742" y="723078"/>
            <a:ext cx="554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Dặn</a:t>
            </a:r>
            <a:r>
              <a:rPr lang="en-US" sz="6000" b="1" dirty="0"/>
              <a:t> </a:t>
            </a:r>
            <a:r>
              <a:rPr lang="en-US" sz="6000" b="1" dirty="0" err="1"/>
              <a:t>dò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1438" y="2023185"/>
            <a:ext cx="10336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err="1"/>
              <a:t>Luyện</a:t>
            </a:r>
            <a:r>
              <a:rPr lang="en-US" sz="4800" dirty="0"/>
              <a:t> </a:t>
            </a: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đã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tuần</a:t>
            </a:r>
            <a:r>
              <a:rPr lang="en-US" sz="4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Chuẩn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136: </a:t>
            </a:r>
            <a:r>
              <a:rPr lang="en-US" sz="4800" dirty="0" err="1"/>
              <a:t>oai</a:t>
            </a:r>
            <a:r>
              <a:rPr lang="en-US" sz="4800" dirty="0"/>
              <a:t> –</a:t>
            </a:r>
            <a:r>
              <a:rPr lang="en-US" sz="4800" dirty="0" err="1"/>
              <a:t>oay</a:t>
            </a:r>
            <a:r>
              <a:rPr lang="en-US" sz="4800" dirty="0"/>
              <a:t> –</a:t>
            </a:r>
            <a:r>
              <a:rPr lang="en-US" sz="4800" dirty="0" err="1"/>
              <a:t>uây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956468"/>
      </p:ext>
    </p:extLst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C6E33-0661-4219-A192-760120CA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97" y="0"/>
            <a:ext cx="12210790" cy="6299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5961" y="1954462"/>
            <a:ext cx="687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  <a:endParaRPr lang="en-US" sz="80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1.85185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874" y="956603"/>
            <a:ext cx="454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họp phụ huynh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6080" y="956603"/>
            <a:ext cx="507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chạy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huỳnh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huỵch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1348" y="2206283"/>
            <a:ext cx="454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mừng quýnh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6278" y="2206283"/>
            <a:ext cx="454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huých tay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06" y="3346852"/>
            <a:ext cx="11963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Giữa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đêm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chỉ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thoảng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hương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thơm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 err="1">
                <a:solidFill>
                  <a:srgbClr val="002060"/>
                </a:solidFill>
              </a:rPr>
              <a:t>Cánh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quỳnh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vẫn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khép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như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còn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đợi</a:t>
            </a:r>
            <a:r>
              <a:rPr lang="en-US" sz="4000" b="1" dirty="0">
                <a:solidFill>
                  <a:srgbClr val="002060"/>
                </a:solidFill>
              </a:rPr>
              <a:t> ai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lấp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mai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 err="1">
                <a:solidFill>
                  <a:srgbClr val="002060"/>
                </a:solidFill>
              </a:rPr>
              <a:t>Môi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cười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hoa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nở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đóa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quỳnh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4148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" y="36513"/>
            <a:ext cx="123444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2971800" cy="609600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-1155700" y="274638"/>
            <a:ext cx="14544675" cy="1143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638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605088" y="1905000"/>
            <a:ext cx="7000875" cy="210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135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80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80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(tr. 33)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ight Arrow 7">
            <a:hlinkClick r:id="rId3" action="ppaction://hlinksldjump"/>
          </p:cNvPr>
          <p:cNvSpPr/>
          <p:nvPr/>
        </p:nvSpPr>
        <p:spPr>
          <a:xfrm flipH="1">
            <a:off x="11110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148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CD10BA3-38E4-4A93-BCAA-874F5B10D5DC}"/>
              </a:ext>
            </a:extLst>
          </p:cNvPr>
          <p:cNvSpPr txBox="1"/>
          <p:nvPr/>
        </p:nvSpPr>
        <p:spPr>
          <a:xfrm>
            <a:off x="86710" y="1295400"/>
            <a:ext cx="11952890" cy="324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7200" dirty="0" err="1">
                <a:latin typeface="Toboto"/>
              </a:rPr>
              <a:t>oăng</a:t>
            </a:r>
            <a:r>
              <a:rPr lang="en-US" sz="7200" dirty="0">
                <a:latin typeface="Toboto"/>
              </a:rPr>
              <a:t>        </a:t>
            </a:r>
            <a:r>
              <a:rPr lang="en-US" sz="7200" dirty="0" err="1">
                <a:latin typeface="Toboto"/>
              </a:rPr>
              <a:t>oăc</a:t>
            </a:r>
            <a:r>
              <a:rPr lang="en-US" sz="7200" dirty="0">
                <a:latin typeface="Toboto"/>
              </a:rPr>
              <a:t>        </a:t>
            </a:r>
            <a:r>
              <a:rPr lang="en-US" sz="7200" dirty="0" err="1">
                <a:latin typeface="Toboto"/>
              </a:rPr>
              <a:t>oanh</a:t>
            </a:r>
            <a:r>
              <a:rPr lang="en-US" sz="7200" dirty="0">
                <a:latin typeface="Toboto"/>
              </a:rPr>
              <a:t>       </a:t>
            </a:r>
            <a:r>
              <a:rPr lang="en-US" sz="7200" dirty="0" err="1">
                <a:latin typeface="Toboto"/>
              </a:rPr>
              <a:t>oach</a:t>
            </a:r>
            <a:r>
              <a:rPr lang="en-US" sz="7200" dirty="0">
                <a:latin typeface="Toboto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7200" dirty="0" err="1">
                <a:latin typeface="Toboto"/>
              </a:rPr>
              <a:t>uênh</a:t>
            </a:r>
            <a:r>
              <a:rPr lang="en-US" sz="7200" dirty="0">
                <a:latin typeface="Toboto"/>
              </a:rPr>
              <a:t>       </a:t>
            </a:r>
            <a:r>
              <a:rPr lang="en-US" sz="7200" dirty="0" err="1">
                <a:latin typeface="Toboto"/>
              </a:rPr>
              <a:t>uêch</a:t>
            </a:r>
            <a:r>
              <a:rPr lang="en-US" sz="7200" dirty="0">
                <a:latin typeface="Toboto"/>
              </a:rPr>
              <a:t>      </a:t>
            </a:r>
            <a:r>
              <a:rPr lang="en-US" sz="7200" dirty="0" err="1">
                <a:latin typeface="Toboto"/>
              </a:rPr>
              <a:t>uynh</a:t>
            </a:r>
            <a:r>
              <a:rPr lang="en-US" sz="7200" dirty="0">
                <a:latin typeface="Toboto"/>
              </a:rPr>
              <a:t>        </a:t>
            </a:r>
            <a:r>
              <a:rPr lang="en-US" sz="7200" dirty="0" err="1">
                <a:latin typeface="Toboto"/>
              </a:rPr>
              <a:t>uych</a:t>
            </a:r>
            <a:r>
              <a:rPr lang="en-US" sz="7200" dirty="0">
                <a:latin typeface="Toboto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25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55" b="99776" l="1043" r="100000">
                        <a14:foregroundMark x1="7678" y1="58969" x2="7678" y2="58969"/>
                        <a14:foregroundMark x1="11090" y1="62332" x2="11090" y2="62332"/>
                        <a14:foregroundMark x1="11469" y1="59417" x2="11469" y2="59417"/>
                        <a14:foregroundMark x1="9668" y1="58520" x2="9668" y2="58520"/>
                        <a14:foregroundMark x1="9573" y1="58520" x2="9573" y2="58520"/>
                        <a14:foregroundMark x1="6256" y1="55157" x2="6256" y2="55157"/>
                        <a14:foregroundMark x1="4739" y1="54036" x2="4739" y2="54036"/>
                        <a14:foregroundMark x1="3981" y1="52915" x2="3981" y2="52915"/>
                        <a14:foregroundMark x1="3033" y1="51570" x2="3033" y2="51570"/>
                        <a14:foregroundMark x1="1801" y1="50224" x2="1801" y2="50224"/>
                        <a14:foregroundMark x1="6066" y1="50673" x2="6066" y2="50673"/>
                        <a14:foregroundMark x1="10237" y1="52018" x2="10237" y2="52018"/>
                        <a14:foregroundMark x1="11280" y1="50000" x2="11280" y2="50000"/>
                        <a14:foregroundMark x1="12986" y1="50448" x2="12986" y2="50448"/>
                        <a14:foregroundMark x1="11185" y1="49552" x2="11185" y2="49552"/>
                        <a14:foregroundMark x1="8910" y1="49327" x2="8910" y2="49327"/>
                        <a14:foregroundMark x1="7488" y1="49327" x2="7488" y2="49327"/>
                        <a14:foregroundMark x1="3507" y1="49103" x2="3507" y2="49103"/>
                        <a14:foregroundMark x1="1611" y1="49103" x2="1611" y2="49103"/>
                        <a14:foregroundMark x1="27678" y1="50224" x2="27678" y2="50224"/>
                        <a14:foregroundMark x1="30711" y1="50224" x2="30711" y2="50224"/>
                        <a14:foregroundMark x1="32986" y1="50897" x2="32986" y2="50897"/>
                        <a14:foregroundMark x1="33175" y1="50897" x2="33175" y2="50897"/>
                        <a14:foregroundMark x1="36019" y1="52242" x2="36019" y2="52242"/>
                        <a14:foregroundMark x1="40758" y1="53587" x2="41043" y2="54484"/>
                        <a14:foregroundMark x1="43507" y1="57623" x2="43507" y2="57623"/>
                        <a14:foregroundMark x1="44739" y1="61211" x2="44739" y2="61211"/>
                        <a14:foregroundMark x1="44265" y1="64350" x2="44171" y2="64798"/>
                        <a14:foregroundMark x1="44076" y1="67489" x2="44076" y2="67489"/>
                        <a14:foregroundMark x1="44076" y1="69955" x2="44076" y2="69955"/>
                        <a14:foregroundMark x1="44076" y1="70628" x2="44076" y2="70628"/>
                        <a14:foregroundMark x1="58768" y1="58744" x2="59052" y2="58744"/>
                        <a14:foregroundMark x1="68152" y1="58520" x2="68152" y2="58520"/>
                        <a14:foregroundMark x1="73081" y1="60762" x2="73081" y2="60762"/>
                        <a14:foregroundMark x1="75924" y1="63453" x2="75924" y2="63453"/>
                        <a14:foregroundMark x1="76588" y1="66592" x2="76588" y2="66592"/>
                        <a14:foregroundMark x1="73744" y1="65919" x2="73744" y2="65919"/>
                        <a14:foregroundMark x1="62464" y1="64350" x2="62464" y2="64350"/>
                        <a14:foregroundMark x1="64171" y1="69058" x2="63981" y2="69283"/>
                        <a14:foregroundMark x1="62275" y1="70628" x2="61896" y2="71076"/>
                        <a14:foregroundMark x1="61043" y1="72197" x2="61043" y2="72197"/>
                        <a14:foregroundMark x1="58389" y1="67489" x2="58389" y2="67489"/>
                        <a14:foregroundMark x1="57251" y1="67040" x2="57251" y2="67040"/>
                        <a14:foregroundMark x1="55166" y1="65471" x2="55166" y2="65471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4798" x2="55166" y2="63901"/>
                        <a14:foregroundMark x1="60284" y1="58072" x2="60284" y2="58072"/>
                        <a14:foregroundMark x1="60664" y1="61659" x2="60664" y2="62556"/>
                        <a14:foregroundMark x1="60664" y1="62556" x2="61137" y2="62332"/>
                        <a14:foregroundMark x1="64455" y1="58744" x2="63507" y2="58744"/>
                        <a14:foregroundMark x1="59431" y1="55605" x2="59431" y2="55605"/>
                        <a14:foregroundMark x1="57062" y1="55605" x2="57062" y2="55605"/>
                        <a14:foregroundMark x1="56303" y1="55830" x2="56303" y2="55830"/>
                        <a14:foregroundMark x1="56303" y1="55830" x2="56303" y2="55830"/>
                        <a14:foregroundMark x1="53744" y1="55157" x2="52512" y2="54933"/>
                        <a14:foregroundMark x1="51564" y1="54933" x2="51564" y2="54933"/>
                        <a14:foregroundMark x1="51280" y1="54933" x2="51280" y2="54933"/>
                        <a14:foregroundMark x1="50047" y1="59641" x2="49858" y2="60538"/>
                        <a14:foregroundMark x1="49384" y1="61435" x2="49384" y2="61435"/>
                        <a14:foregroundMark x1="47583" y1="51794" x2="47583" y2="51794"/>
                        <a14:foregroundMark x1="59716" y1="51794" x2="59716" y2="51794"/>
                        <a14:foregroundMark x1="63602" y1="51121" x2="63602" y2="51121"/>
                        <a14:foregroundMark x1="65972" y1="51121" x2="65972" y2="51121"/>
                        <a14:foregroundMark x1="67773" y1="50224" x2="67773" y2="50224"/>
                        <a14:foregroundMark x1="66540" y1="50000" x2="65782" y2="50000"/>
                        <a14:foregroundMark x1="63602" y1="50000" x2="62275" y2="50000"/>
                        <a14:foregroundMark x1="58863" y1="50000" x2="56872" y2="50000"/>
                        <a14:foregroundMark x1="56209" y1="50000" x2="56209" y2="50000"/>
                        <a14:foregroundMark x1="56114" y1="50000" x2="54976" y2="50224"/>
                        <a14:foregroundMark x1="54408" y1="50224" x2="53744" y2="50224"/>
                        <a14:foregroundMark x1="51564" y1="50224" x2="50806" y2="50224"/>
                        <a14:foregroundMark x1="49100" y1="50000" x2="49100" y2="50000"/>
                        <a14:foregroundMark x1="48626" y1="50000" x2="48246" y2="50000"/>
                        <a14:foregroundMark x1="47962" y1="50000" x2="47204" y2="50000"/>
                        <a14:foregroundMark x1="46351" y1="49776" x2="46351" y2="49776"/>
                        <a14:foregroundMark x1="44360" y1="49327" x2="44360" y2="49327"/>
                        <a14:foregroundMark x1="42654" y1="49552" x2="42654" y2="49552"/>
                        <a14:foregroundMark x1="40000" y1="50448" x2="38768" y2="51121"/>
                        <a14:foregroundMark x1="37820" y1="51570" x2="37820" y2="51570"/>
                        <a14:foregroundMark x1="37820" y1="51570" x2="37820" y2="51570"/>
                        <a14:foregroundMark x1="37062" y1="51570" x2="37062" y2="51570"/>
                        <a14:foregroundMark x1="35071" y1="51121" x2="35071" y2="51121"/>
                        <a14:foregroundMark x1="32038" y1="50897" x2="32038" y2="50897"/>
                        <a14:foregroundMark x1="31659" y1="50897" x2="31659" y2="50897"/>
                        <a14:foregroundMark x1="31185" y1="50448" x2="30711" y2="50448"/>
                        <a14:foregroundMark x1="28531" y1="50000" x2="28531" y2="50000"/>
                        <a14:foregroundMark x1="23886" y1="49552" x2="23886" y2="49552"/>
                        <a14:foregroundMark x1="29384" y1="49103" x2="29384" y2="49103"/>
                        <a14:foregroundMark x1="28626" y1="49103" x2="28626" y2="49103"/>
                        <a14:backgroundMark x1="52322" y1="59865" x2="52322" y2="59865"/>
                        <a14:backgroundMark x1="57820" y1="63004" x2="57820" y2="63004"/>
                        <a14:backgroundMark x1="61422" y1="67489" x2="61422" y2="67489"/>
                        <a14:backgroundMark x1="46825" y1="68610" x2="46825" y2="68610"/>
                        <a14:backgroundMark x1="10332" y1="59417" x2="10332" y2="59417"/>
                      </a14:backgroundRemoval>
                    </a14:imgEffect>
                  </a14:imgLayer>
                </a14:imgProps>
              </a:ext>
            </a:extLst>
          </a:blip>
          <a:srcRect l="868" t="48737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2722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124587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C181C"/>
      </a:dk2>
      <a:lt2>
        <a:srgbClr val="FEFCF7"/>
      </a:lt2>
      <a:accent1>
        <a:srgbClr val="72626E"/>
      </a:accent1>
      <a:accent2>
        <a:srgbClr val="AD8082"/>
      </a:accent2>
      <a:accent3>
        <a:srgbClr val="E9B29A"/>
      </a:accent3>
      <a:accent4>
        <a:srgbClr val="72A59F"/>
      </a:accent4>
      <a:accent5>
        <a:srgbClr val="798375"/>
      </a:accent5>
      <a:accent6>
        <a:srgbClr val="336971"/>
      </a:accent6>
      <a:hlink>
        <a:srgbClr val="72A59F"/>
      </a:hlink>
      <a:folHlink>
        <a:srgbClr val="72626E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538</TotalTime>
  <Words>289</Words>
  <Application>Microsoft Office PowerPoint</Application>
  <PresentationFormat>Widescreen</PresentationFormat>
  <Paragraphs>68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#9Slide03 Quicksand Bold</vt:lpstr>
      <vt:lpstr>#9Slide03 Quicksand Medium</vt:lpstr>
      <vt:lpstr>.VnAvant</vt:lpstr>
      <vt:lpstr>Arial</vt:lpstr>
      <vt:lpstr>ATM </vt:lpstr>
      <vt:lpstr>Calibri</vt:lpstr>
      <vt:lpstr>Cambria</vt:lpstr>
      <vt:lpstr>Century Schoolbook</vt:lpstr>
      <vt:lpstr>Corbel</vt:lpstr>
      <vt:lpstr>HP001 4 hàng</vt:lpstr>
      <vt:lpstr>Toboto</vt:lpstr>
      <vt:lpstr>UTM Avo</vt:lpstr>
      <vt:lpstr>Feathered</vt:lpstr>
      <vt:lpstr>PowerPoint Presentation</vt:lpstr>
      <vt:lpstr>PowerPoint Presentation</vt:lpstr>
      <vt:lpstr>PowerPoint Presentation</vt:lpstr>
      <vt:lpstr>PowerPoint Presentation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LINH</dc:creator>
  <cp:lastModifiedBy>84969615018</cp:lastModifiedBy>
  <cp:revision>45</cp:revision>
  <dcterms:created xsi:type="dcterms:W3CDTF">2006-08-16T00:00:00Z</dcterms:created>
  <dcterms:modified xsi:type="dcterms:W3CDTF">2022-03-11T15:08:25Z</dcterms:modified>
</cp:coreProperties>
</file>