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2024/2/5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libri" panose="020F0502020204030204" pitchFamily="34" charset="0"/>
                <a:cs typeface="Calibri" panose="020F0502020204030204" pitchFamily="34" charset="0"/>
              </a:rPr>
              <a:t>234 </a:t>
            </a:r>
            <a:r>
              <a:rPr lang="en-US" sz="3200" b="1" smtClean="0">
                <a:solidFill>
                  <a:srgbClr val="FF0000"/>
                </a:solidFill>
                <a:latin typeface="Calibri" panose="020F0502020204030204" pitchFamily="34" charset="0"/>
                <a:cs typeface="Calibri" panose="020F0502020204030204" pitchFamily="34" charset="0"/>
              </a:rPr>
              <a:t>cm²</a:t>
            </a:r>
            <a:endParaRPr lang="en-US" sz="32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 name="Rectangle: Rounded Corners 7">
            <a:extLst>
              <a:ext uri="{FF2B5EF4-FFF2-40B4-BE49-F238E27FC236}">
                <a16:creationId xmlns:a16="http://schemas.microsoft.com/office/drawing/2014/main" id="{4C0BCBFD-BD70-4B74-80C0-E6E13D493B62}"/>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43585A87-43FF-4082-A81F-43225E69C9AA}"/>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50BDAC9C-6689-4E67-9132-E57DB28950CD}"/>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369B6FF2-9955-42BA-B79D-5BCEB7DBFBA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568</Words>
  <Application>Microsoft Office PowerPoint</Application>
  <PresentationFormat>Widescreen</PresentationFormat>
  <Paragraphs>109</Paragraphs>
  <Slides>25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等线</vt:lpstr>
      <vt:lpstr>等线 Light</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67</cp:revision>
  <dcterms:created xsi:type="dcterms:W3CDTF">2022-11-02T07:54:15Z</dcterms:created>
  <dcterms:modified xsi:type="dcterms:W3CDTF">2024-02-05T07:26:59Z</dcterms:modified>
</cp:coreProperties>
</file>