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584" r:id="rId2"/>
    <p:sldId id="585" r:id="rId3"/>
    <p:sldId id="402" r:id="rId4"/>
    <p:sldId id="403" r:id="rId5"/>
    <p:sldId id="404" r:id="rId6"/>
    <p:sldId id="397" r:id="rId7"/>
    <p:sldId id="428" r:id="rId8"/>
    <p:sldId id="405" r:id="rId9"/>
    <p:sldId id="398" r:id="rId10"/>
    <p:sldId id="414" r:id="rId11"/>
    <p:sldId id="399" r:id="rId12"/>
    <p:sldId id="413" r:id="rId13"/>
    <p:sldId id="400" r:id="rId14"/>
    <p:sldId id="415" r:id="rId15"/>
    <p:sldId id="401" r:id="rId16"/>
    <p:sldId id="406" r:id="rId17"/>
    <p:sldId id="416" r:id="rId18"/>
    <p:sldId id="417" r:id="rId19"/>
    <p:sldId id="418" r:id="rId20"/>
    <p:sldId id="419" r:id="rId21"/>
    <p:sldId id="420" r:id="rId22"/>
    <p:sldId id="423" r:id="rId23"/>
    <p:sldId id="586" r:id="rId24"/>
    <p:sldId id="587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SimSun" pitchFamily="2" charset="-12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02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9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2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60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11" Type="http://schemas.openxmlformats.org/officeDocument/2006/relationships/image" Target="../media/image58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80"/>
            <a:ext cx="12191999" cy="6914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44"/>
            <a:ext cx="1469550" cy="1322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0730" y="254747"/>
            <a:ext cx="5565875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428" y="2070027"/>
            <a:ext cx="10805148" cy="1357763"/>
          </a:xfrm>
          <a:prstGeom prst="rect">
            <a:avLst/>
          </a:prstGeom>
          <a:noFill/>
        </p:spPr>
        <p:txBody>
          <a:bodyPr wrap="square" lIns="94953" tIns="47476" rIns="94953" bIns="47476">
            <a:spAutoFit/>
          </a:bodyPr>
          <a:lstStyle/>
          <a:p>
            <a:pPr algn="ctr"/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1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1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1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46241" y="4908300"/>
            <a:ext cx="1049761" cy="7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5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07556" y="1713869"/>
            <a:ext cx="4164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&gt; &lt; =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680" y="3268601"/>
            <a:ext cx="9105152" cy="99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2226757" y="3413707"/>
            <a:ext cx="685800" cy="642135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68040" y="3413706"/>
            <a:ext cx="597203" cy="67415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42266" y="339648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05153" y="3429000"/>
            <a:ext cx="685800" cy="648674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10172065" y="666750"/>
            <a:ext cx="1468120" cy="151511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624965"/>
            <a:ext cx="1541780" cy="1591310"/>
          </a:xfrm>
          <a:prstGeom prst="rect">
            <a:avLst/>
          </a:prstGeom>
        </p:spPr>
      </p:pic>
      <p:pic>
        <p:nvPicPr>
          <p:cNvPr id="12" name="图片 6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08600" y="5942965"/>
            <a:ext cx="6883400" cy="1069340"/>
          </a:xfrm>
          <a:prstGeom prst="rect">
            <a:avLst/>
          </a:prstGeom>
        </p:spPr>
      </p:pic>
      <p:pic>
        <p:nvPicPr>
          <p:cNvPr id="13" name="图片 5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30" y="6271895"/>
            <a:ext cx="5922010" cy="740410"/>
          </a:xfrm>
          <a:prstGeom prst="rect">
            <a:avLst/>
          </a:prstGeom>
        </p:spPr>
      </p:pic>
      <p:pic>
        <p:nvPicPr>
          <p:cNvPr id="14" name="图片 3" descr="fc85f2a324e3c42c2067966f589847df"/>
          <p:cNvPicPr>
            <a:picLocks noChangeAspect="1"/>
          </p:cNvPicPr>
          <p:nvPr/>
        </p:nvPicPr>
        <p:blipFill>
          <a:blip r:embed="rId6"/>
          <a:srcRect t="13125" b="48643"/>
          <a:stretch>
            <a:fillRect/>
          </a:stretch>
        </p:blipFill>
        <p:spPr>
          <a:xfrm>
            <a:off x="1737995" y="5344795"/>
            <a:ext cx="9754870" cy="129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1" y="2657893"/>
            <a:ext cx="10720258" cy="16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57887" y="1218104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7888" y="1312015"/>
            <a:ext cx="821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38562" y="3017929"/>
            <a:ext cx="89215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39493" y="3017611"/>
            <a:ext cx="9151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79330" y="2988242"/>
            <a:ext cx="8693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73884" y="3017611"/>
            <a:ext cx="840893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42892" y="3023326"/>
            <a:ext cx="88856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634281" y="3017915"/>
            <a:ext cx="974492" cy="9048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948815" y="492696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024110" y="498475"/>
            <a:ext cx="1795145" cy="185293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05" y="2649855"/>
            <a:ext cx="1508760" cy="155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20" grpId="0" bldLvl="0" animBg="1"/>
      <p:bldP spid="23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814" y="2503655"/>
            <a:ext cx="9994371" cy="10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97807" y="1458798"/>
            <a:ext cx="4719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&gt; &lt;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20277" y="264632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02134" y="2636309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12721" y="264918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660165" y="264632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08600" y="6047884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2711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2186305" y="473011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426065" y="501650"/>
            <a:ext cx="1813560" cy="187198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005" y="3843020"/>
            <a:ext cx="1552575" cy="160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48" y="2450834"/>
            <a:ext cx="12160504" cy="11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39181" y="855953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8781" y="815940"/>
            <a:ext cx="7412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6072" y="2692375"/>
            <a:ext cx="746407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39181" y="2692375"/>
            <a:ext cx="714980" cy="619275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76030" y="2800594"/>
            <a:ext cx="706756" cy="44247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61528" y="2782362"/>
            <a:ext cx="706755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3515" y="2785980"/>
            <a:ext cx="746407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" y="4278883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3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701" y="2265262"/>
            <a:ext cx="10019557" cy="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30815" y="952482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&gt;, &lt;,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80156" y="238467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826692" y="238266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6742" y="239505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13963" y="238184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47005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587" y="388146"/>
            <a:ext cx="2538413" cy="2799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828" y="5105400"/>
            <a:ext cx="834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  <a:cs typeface="Arial" panose="020B0604020202020204" pitchFamily="34" charset="0"/>
              </a:rPr>
              <a:t>…….. </a:t>
            </a:r>
            <a:r>
              <a:rPr lang="en-US" sz="2800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431" y="5860701"/>
            <a:ext cx="779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  <a:cs typeface="Arial" panose="020B0604020202020204" pitchFamily="34" charset="0"/>
              </a:rPr>
              <a:t>………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290" y="589471"/>
            <a:ext cx="11533347" cy="43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3"/>
          <p:cNvSpPr/>
          <p:nvPr/>
        </p:nvSpPr>
        <p:spPr>
          <a:xfrm>
            <a:off x="1402607" y="1421432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13</a:t>
            </a:r>
          </a:p>
        </p:txBody>
      </p:sp>
      <p:sp>
        <p:nvSpPr>
          <p:cNvPr id="5" name="Cloud 4"/>
          <p:cNvSpPr/>
          <p:nvPr/>
        </p:nvSpPr>
        <p:spPr>
          <a:xfrm>
            <a:off x="6716422" y="1055038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14</a:t>
            </a:r>
          </a:p>
        </p:txBody>
      </p:sp>
      <p:sp>
        <p:nvSpPr>
          <p:cNvPr id="7" name="Cloud 6"/>
          <p:cNvSpPr/>
          <p:nvPr/>
        </p:nvSpPr>
        <p:spPr>
          <a:xfrm>
            <a:off x="9484629" y="815194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7288" y="5095676"/>
            <a:ext cx="103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</a:rPr>
              <a:t>Lan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7288" y="5860701"/>
            <a:ext cx="103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Mai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5515" y="589471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36880"/>
            <a:ext cx="12188825" cy="64185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>
            <a:fillRect/>
          </a:stretch>
        </p:blipFill>
        <p:spPr bwMode="auto">
          <a:xfrm>
            <a:off x="3251200" y="1111899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8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87801" y="90170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4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1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2" y="7832864"/>
            <a:ext cx="1673385" cy="1775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20" y="-93980"/>
            <a:ext cx="12493625" cy="711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</a:rPr>
              <a:t>80 ....... 90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4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&gt;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6" y="5147565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20"/>
            <a:ext cx="12418695" cy="69545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white"/>
                </a:solidFill>
              </a:rPr>
              <a:t>37 ....... 27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en-US" altLang="en-US" sz="4800" dirty="0">
                  <a:solidFill>
                    <a:prstClr val="white"/>
                  </a:solidFill>
                </a:rPr>
                <a:t>&gt;</a:t>
              </a:r>
              <a:endParaRPr lang="vi-VN" altLang="en-US" sz="4800" dirty="0">
                <a:solidFill>
                  <a:prstClr val="white"/>
                </a:solidFill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7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279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363538" y="2045794"/>
            <a:ext cx="11828462" cy="2467154"/>
          </a:xfrm>
          <a:prstGeom prst="rect">
            <a:avLst/>
          </a:prstGeom>
          <a:noFill/>
          <a:ln w="9525"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49: So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vi 100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5" y="-117475"/>
            <a:ext cx="12589510" cy="70935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white"/>
                </a:solidFill>
              </a:rPr>
              <a:t>50 ...... 50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&gt;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7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279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30" y="1905"/>
            <a:ext cx="8296275" cy="685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0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49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510" y="1386205"/>
            <a:ext cx="5006975" cy="78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0" y="773430"/>
            <a:ext cx="2571750" cy="89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276D86-C47C-4FC1-ADA6-C16D5F65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2" y="-165257"/>
            <a:ext cx="3715102" cy="1651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907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12192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5" y="1219200"/>
            <a:ext cx="749808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6" y="4436103"/>
            <a:ext cx="79994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126740"/>
            <a:ext cx="3133725" cy="279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" y="499284"/>
            <a:ext cx="44592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490845" y="25146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&lt; 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0" y="56388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&gt; 36</a:t>
            </a:r>
          </a:p>
        </p:txBody>
      </p:sp>
      <p:sp>
        <p:nvSpPr>
          <p:cNvPr id="3" name="Oval 2"/>
          <p:cNvSpPr/>
          <p:nvPr/>
        </p:nvSpPr>
        <p:spPr>
          <a:xfrm>
            <a:off x="10229850" y="134874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89850" y="134175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9747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9101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72758766"/>
              </p:ext>
            </p:extLst>
          </p:nvPr>
        </p:nvGraphicFramePr>
        <p:xfrm>
          <a:off x="1138555" y="2507615"/>
          <a:ext cx="958850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25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</a:t>
                      </a:r>
                      <a:r>
                        <a:rPr lang="vi-VN" altLang="en-US" sz="3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4841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4604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44565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  <p:bldP spid="5" grpId="0" bldLvl="0" animBg="1"/>
      <p:bldP spid="5" grpId="1" animBg="1"/>
      <p:bldP spid="5" grpId="2" bldLvl="0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051050"/>
            <a:ext cx="589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1980" y="1117125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1581" y="1111880"/>
            <a:ext cx="6748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824" y="1848485"/>
            <a:ext cx="107359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08175" y="2020104"/>
            <a:ext cx="685726" cy="643522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7415" y="2090493"/>
            <a:ext cx="564785" cy="50274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28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534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10634" y="2020103"/>
            <a:ext cx="685727" cy="643523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505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5"/>
          <a:srcRect t="13125" b="48643"/>
          <a:stretch>
            <a:fillRect/>
          </a:stretch>
        </p:blipFill>
        <p:spPr>
          <a:xfrm>
            <a:off x="1863725" y="5340350"/>
            <a:ext cx="9754870" cy="129349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22" grpId="0" bldLvl="0" animBg="1"/>
      <p:bldP spid="33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219</Words>
  <Application>Microsoft Office PowerPoint</Application>
  <PresentationFormat>Custom</PresentationFormat>
  <Paragraphs>110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Times New Roman</vt:lpstr>
      <vt:lpstr>UTM Avo</vt:lpstr>
      <vt:lpstr>Calibri</vt:lpstr>
      <vt:lpstr>SimSun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83</cp:revision>
  <dcterms:created xsi:type="dcterms:W3CDTF">2021-11-01T08:16:00Z</dcterms:created>
  <dcterms:modified xsi:type="dcterms:W3CDTF">2022-03-27T02:17:08Z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48A53F0200F74852820001C32B9C11E7</vt:lpwstr>
  </property>
  <property fmtid="{D5CDD505-2E9C-101B-9397-08002B2CF9AE}" pid="3" name="KSOProductBuildVer">
    <vt:lpwstr>1033-11.2.0.10443</vt:lpwstr>
  </property>
</Properties>
</file>