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584" r:id="rId2"/>
    <p:sldId id="585" r:id="rId3"/>
    <p:sldId id="586" r:id="rId4"/>
    <p:sldId id="583" r:id="rId5"/>
    <p:sldId id="466" r:id="rId6"/>
    <p:sldId id="528" r:id="rId7"/>
    <p:sldId id="471" r:id="rId8"/>
    <p:sldId id="531" r:id="rId9"/>
    <p:sldId id="530" r:id="rId10"/>
    <p:sldId id="472" r:id="rId11"/>
    <p:sldId id="529" r:id="rId12"/>
    <p:sldId id="533" r:id="rId13"/>
    <p:sldId id="587" r:id="rId14"/>
    <p:sldId id="485" r:id="rId15"/>
    <p:sldId id="582" r:id="rId16"/>
    <p:sldId id="259" r:id="rId17"/>
    <p:sldId id="262" r:id="rId18"/>
    <p:sldId id="267" r:id="rId19"/>
    <p:sldId id="264" r:id="rId20"/>
    <p:sldId id="526" r:id="rId21"/>
    <p:sldId id="52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71AF-A662-4E5C-906E-B46F33C7F10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D15D0-77D1-41A0-802A-D401DB3BA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93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F37E4D-5C94-48C1-AABB-4125EC0CD6D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505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1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4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8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8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1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5" r:id="rId8"/>
    <p:sldLayoutId id="2147483667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.xml"/><Relationship Id="rId10" Type="http://schemas.microsoft.com/office/2007/relationships/hdphoto" Target="../media/hdphoto6.wdp"/><Relationship Id="rId4" Type="http://schemas.microsoft.com/office/2007/relationships/media" Target="../media/media2.mp3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gif"/><Relationship Id="rId18" Type="http://schemas.microsoft.com/office/2007/relationships/hdphoto" Target="../media/hdphoto9.wdp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12" Type="http://schemas.microsoft.com/office/2007/relationships/hdphoto" Target="../media/hdphoto8.wdp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4.gif"/><Relationship Id="rId10" Type="http://schemas.openxmlformats.org/officeDocument/2006/relationships/image" Target="../media/image32.png"/><Relationship Id="rId4" Type="http://schemas.microsoft.com/office/2007/relationships/media" Target="../media/media2.mp3"/><Relationship Id="rId9" Type="http://schemas.microsoft.com/office/2007/relationships/hdphoto" Target="../media/hdphoto7.wdp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4.gif"/><Relationship Id="rId3" Type="http://schemas.openxmlformats.org/officeDocument/2006/relationships/audio" Target="NULL" TargetMode="External"/><Relationship Id="rId7" Type="http://schemas.openxmlformats.org/officeDocument/2006/relationships/image" Target="../media/image32.png"/><Relationship Id="rId12" Type="http://schemas.openxmlformats.org/officeDocument/2006/relationships/image" Target="../media/image29.gif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7.png"/><Relationship Id="rId10" Type="http://schemas.microsoft.com/office/2007/relationships/hdphoto" Target="../media/hdphoto8.wdp"/><Relationship Id="rId4" Type="http://schemas.microsoft.com/office/2007/relationships/media" Target="../media/media2.mp3"/><Relationship Id="rId9" Type="http://schemas.openxmlformats.org/officeDocument/2006/relationships/image" Target="../media/image33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audio" Target="NULL" TargetMode="External"/><Relationship Id="rId21" Type="http://schemas.openxmlformats.org/officeDocument/2006/relationships/image" Target="../media/image30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20" Type="http://schemas.openxmlformats.org/officeDocument/2006/relationships/image" Target="../media/image34.gif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6.png"/><Relationship Id="rId23" Type="http://schemas.openxmlformats.org/officeDocument/2006/relationships/image" Target="../media/image49.png"/><Relationship Id="rId10" Type="http://schemas.openxmlformats.org/officeDocument/2006/relationships/image" Target="../media/image41.png"/><Relationship Id="rId19" Type="http://schemas.openxmlformats.org/officeDocument/2006/relationships/image" Target="../media/image29.gif"/><Relationship Id="rId4" Type="http://schemas.microsoft.com/office/2007/relationships/media" Target="../media/media2.mp3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gif"/><Relationship Id="rId18" Type="http://schemas.openxmlformats.org/officeDocument/2006/relationships/image" Target="../media/image57.png"/><Relationship Id="rId26" Type="http://schemas.openxmlformats.org/officeDocument/2006/relationships/image" Target="../media/image63.png"/><Relationship Id="rId3" Type="http://schemas.microsoft.com/office/2007/relationships/media" Target="../media/media1.mp3"/><Relationship Id="rId21" Type="http://schemas.microsoft.com/office/2007/relationships/hdphoto" Target="../media/hdphoto12.wdp"/><Relationship Id="rId34" Type="http://schemas.openxmlformats.org/officeDocument/2006/relationships/image" Target="../media/image34.gif"/><Relationship Id="rId7" Type="http://schemas.openxmlformats.org/officeDocument/2006/relationships/image" Target="../media/image38.png"/><Relationship Id="rId12" Type="http://schemas.openxmlformats.org/officeDocument/2006/relationships/image" Target="../media/image53.png"/><Relationship Id="rId17" Type="http://schemas.openxmlformats.org/officeDocument/2006/relationships/image" Target="../media/image45.png"/><Relationship Id="rId25" Type="http://schemas.openxmlformats.org/officeDocument/2006/relationships/image" Target="../media/image62.png"/><Relationship Id="rId33" Type="http://schemas.openxmlformats.org/officeDocument/2006/relationships/image" Target="../media/image24.png"/><Relationship Id="rId2" Type="http://schemas.openxmlformats.org/officeDocument/2006/relationships/audio" Target="../media/media3.mp3"/><Relationship Id="rId16" Type="http://schemas.microsoft.com/office/2007/relationships/hdphoto" Target="../media/hdphoto11.wdp"/><Relationship Id="rId20" Type="http://schemas.openxmlformats.org/officeDocument/2006/relationships/image" Target="../media/image58.png"/><Relationship Id="rId29" Type="http://schemas.openxmlformats.org/officeDocument/2006/relationships/image" Target="../media/image29.gif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24" Type="http://schemas.openxmlformats.org/officeDocument/2006/relationships/image" Target="../media/image61.png"/><Relationship Id="rId32" Type="http://schemas.openxmlformats.org/officeDocument/2006/relationships/image" Target="../media/image68.gif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52.png"/><Relationship Id="rId19" Type="http://schemas.openxmlformats.org/officeDocument/2006/relationships/image" Target="../media/image43.png"/><Relationship Id="rId31" Type="http://schemas.openxmlformats.org/officeDocument/2006/relationships/image" Target="../media/image67.gif"/><Relationship Id="rId4" Type="http://schemas.openxmlformats.org/officeDocument/2006/relationships/audio" Target="../media/media1.mp3"/><Relationship Id="rId9" Type="http://schemas.openxmlformats.org/officeDocument/2006/relationships/image" Target="../media/image51.png"/><Relationship Id="rId14" Type="http://schemas.openxmlformats.org/officeDocument/2006/relationships/image" Target="../media/image55.gif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66.gif"/><Relationship Id="rId35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 idx="4294967295"/>
          </p:nvPr>
        </p:nvSpPr>
        <p:spPr>
          <a:xfrm>
            <a:off x="3910014" y="2132014"/>
            <a:ext cx="4371975" cy="1468437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lIns="95088" tIns="47544" rIns="95088" bIns="47544" anchor="ctr" anchorCtr="0"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4294967295"/>
          </p:nvPr>
        </p:nvSpPr>
        <p:spPr>
          <a:xfrm>
            <a:off x="4295775" y="3886200"/>
            <a:ext cx="3600450" cy="1752600"/>
          </a:xfrm>
          <a:solidFill>
            <a:srgbClr val="FFFFFF"/>
          </a:solidFill>
          <a:ln cap="flat" algn="ctr">
            <a:solidFill>
              <a:srgbClr val="000000"/>
            </a:solidFill>
            <a:miter lim="800000"/>
            <a:headEnd/>
            <a:tailEnd/>
          </a:ln>
        </p:spPr>
        <p:txBody>
          <a:bodyPr lIns="95088" tIns="47544" rIns="95088" bIns="47544"/>
          <a:lstStyle/>
          <a:p>
            <a:pPr marL="0" indent="0" algn="ctr" defTabSz="711200">
              <a:buNone/>
            </a:pPr>
            <a:endParaRPr lang="en-US" altLang="en-US" smtClean="0">
              <a:solidFill>
                <a:srgbClr val="898989"/>
              </a:solidFill>
            </a:endParaRP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96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2525713" y="1631951"/>
            <a:ext cx="727075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>
            <a:spAutoFit/>
          </a:bodyPr>
          <a:lstStyle>
            <a:lvl1pPr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3954136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56541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="" xmlns:a16="http://schemas.microsoft.com/office/drawing/2014/main" id="{6F79773A-EA2E-4997-81A7-EEEB6B671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="" xmlns:a16="http://schemas.microsoft.com/office/drawing/2014/main" id="{6D7CD9B5-DFF6-4E10-AEEC-F35788058EA2}"/>
              </a:ext>
            </a:extLst>
          </p:cNvPr>
          <p:cNvGrpSpPr/>
          <p:nvPr/>
        </p:nvGrpSpPr>
        <p:grpSpPr>
          <a:xfrm>
            <a:off x="1015348" y="724627"/>
            <a:ext cx="907167" cy="937052"/>
            <a:chOff x="999409" y="604864"/>
            <a:chExt cx="1115878" cy="1100380"/>
          </a:xfrm>
        </p:grpSpPr>
        <p:sp>
          <p:nvSpPr>
            <p:cNvPr id="5" name="Sun 5">
              <a:extLst>
                <a:ext uri="{FF2B5EF4-FFF2-40B4-BE49-F238E27FC236}">
                  <a16:creationId xmlns="" xmlns:a16="http://schemas.microsoft.com/office/drawing/2014/main" id="{0FA0CF64-0DA1-472D-9D6B-07FC66FCDE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E7B51AC0-20BE-423F-95C5-B45AE052A6EC}"/>
                </a:ext>
              </a:extLst>
            </p:cNvPr>
            <p:cNvSpPr/>
            <p:nvPr/>
          </p:nvSpPr>
          <p:spPr>
            <a:xfrm>
              <a:off x="1306304" y="818045"/>
              <a:ext cx="564577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AECD9524-ADC8-4B25-80E0-38DEDC3E4437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que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DFDE5521-C712-42DA-8A08-4B181A09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885" y="1634425"/>
            <a:ext cx="4645626" cy="1264898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="" xmlns:a16="http://schemas.microsoft.com/office/drawing/2014/main" id="{F42E09DE-1811-41D1-8BC9-338FBC664BD5}"/>
              </a:ext>
            </a:extLst>
          </p:cNvPr>
          <p:cNvSpPr txBox="1"/>
          <p:nvPr/>
        </p:nvSpPr>
        <p:spPr>
          <a:xfrm>
            <a:off x="3422213" y="3015579"/>
            <a:ext cx="697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 (Thân)"/>
              </a:rPr>
              <a:t>Có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tất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cả</a:t>
            </a:r>
            <a:r>
              <a:rPr lang="en-US" sz="3200" dirty="0">
                <a:latin typeface="UTM Avo (Thân)"/>
              </a:rPr>
              <a:t> …… </a:t>
            </a:r>
            <a:r>
              <a:rPr lang="en-US" sz="3200" dirty="0" err="1">
                <a:latin typeface="UTM Avo (Thân)"/>
              </a:rPr>
              <a:t>chục</a:t>
            </a:r>
            <a:r>
              <a:rPr lang="en-US" sz="3200" dirty="0">
                <a:latin typeface="UTM Avo (Thân)"/>
              </a:rPr>
              <a:t> que </a:t>
            </a:r>
            <a:r>
              <a:rPr lang="en-US" sz="3200" dirty="0" err="1">
                <a:latin typeface="UTM Avo (Thân)"/>
              </a:rPr>
              <a:t>tính</a:t>
            </a:r>
            <a:endParaRPr lang="en-US" sz="3200" dirty="0">
              <a:latin typeface="UTM Avo (Thân)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BAD3B257-554E-49B4-97F3-C12D929F23B8}"/>
              </a:ext>
            </a:extLst>
          </p:cNvPr>
          <p:cNvSpPr/>
          <p:nvPr/>
        </p:nvSpPr>
        <p:spPr>
          <a:xfrm>
            <a:off x="4867421" y="2975269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 (Thân)"/>
              </a:rPr>
              <a:t>6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="" xmlns:a16="http://schemas.microsoft.com/office/drawing/2014/main" id="{99F504B6-861B-49ED-8C3E-7FA4A8A0C838}"/>
              </a:ext>
            </a:extLst>
          </p:cNvPr>
          <p:cNvSpPr/>
          <p:nvPr/>
        </p:nvSpPr>
        <p:spPr>
          <a:xfrm>
            <a:off x="1901929" y="3678202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="" xmlns:a16="http://schemas.microsoft.com/office/drawing/2014/main" id="{95A44612-8C21-4233-8916-64A7A030C8FE}"/>
              </a:ext>
            </a:extLst>
          </p:cNvPr>
          <p:cNvSpPr txBox="1"/>
          <p:nvPr/>
        </p:nvSpPr>
        <p:spPr>
          <a:xfrm>
            <a:off x="3671595" y="5967160"/>
            <a:ext cx="697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 (Thân)"/>
              </a:rPr>
              <a:t>Có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tất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cả</a:t>
            </a:r>
            <a:r>
              <a:rPr lang="en-US" sz="3200" dirty="0">
                <a:latin typeface="UTM Avo (Thân)"/>
              </a:rPr>
              <a:t> …… </a:t>
            </a:r>
            <a:r>
              <a:rPr lang="en-US" sz="3200" dirty="0" err="1">
                <a:latin typeface="UTM Avo (Thân)"/>
              </a:rPr>
              <a:t>chục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cái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bát</a:t>
            </a:r>
            <a:endParaRPr lang="en-US" sz="3200" dirty="0">
              <a:latin typeface="UTM Avo (Thân)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="" xmlns:a16="http://schemas.microsoft.com/office/drawing/2014/main" id="{938F9B04-3345-4EBD-B3DE-D5F74A3F15F6}"/>
              </a:ext>
            </a:extLst>
          </p:cNvPr>
          <p:cNvSpPr/>
          <p:nvPr/>
        </p:nvSpPr>
        <p:spPr>
          <a:xfrm>
            <a:off x="5219523" y="5920104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 (Thân)"/>
              </a:rPr>
              <a:t>8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="" xmlns:a16="http://schemas.microsoft.com/office/drawing/2014/main" id="{3BADA6CC-6C37-4C0F-8382-119329923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58251" r="10682" b="7814"/>
          <a:stretch/>
        </p:blipFill>
        <p:spPr>
          <a:xfrm>
            <a:off x="2736376" y="4738376"/>
            <a:ext cx="6719247" cy="12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="" xmlns:a16="http://schemas.microsoft.com/office/drawing/2014/main" id="{080311F3-EB38-40B5-81E3-CB805A562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="" xmlns:a16="http://schemas.microsoft.com/office/drawing/2014/main" id="{C6DEBDDA-B0DE-436F-923A-F0386A7A8138}"/>
              </a:ext>
            </a:extLst>
          </p:cNvPr>
          <p:cNvGrpSpPr/>
          <p:nvPr/>
        </p:nvGrpSpPr>
        <p:grpSpPr>
          <a:xfrm>
            <a:off x="1015348" y="724627"/>
            <a:ext cx="907167" cy="937052"/>
            <a:chOff x="999409" y="604864"/>
            <a:chExt cx="1115878" cy="1100380"/>
          </a:xfrm>
        </p:grpSpPr>
        <p:sp>
          <p:nvSpPr>
            <p:cNvPr id="5" name="Sun 5">
              <a:extLst>
                <a:ext uri="{FF2B5EF4-FFF2-40B4-BE49-F238E27FC236}">
                  <a16:creationId xmlns="" xmlns:a16="http://schemas.microsoft.com/office/drawing/2014/main" id="{414746A9-9F3F-4DB0-932A-316897D45118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8B2FDD25-34A7-4A42-9E70-3C9CD27AC663}"/>
                </a:ext>
              </a:extLst>
            </p:cNvPr>
            <p:cNvSpPr/>
            <p:nvPr/>
          </p:nvSpPr>
          <p:spPr>
            <a:xfrm>
              <a:off x="1283348" y="788218"/>
              <a:ext cx="611443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="" xmlns:a16="http://schemas.microsoft.com/office/drawing/2014/main" id="{7DBE9AA9-41AA-4C6D-8798-FED21FBE8D7D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F76364B7-B94F-4D98-BD5F-36577E0A4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47" b="92971" l="79142" r="92891">
                        <a14:foregroundMark x1="80416" y1="38776" x2="81288" y2="41497"/>
                        <a14:foregroundMark x1="81154" y1="37188" x2="82160" y2="37188"/>
                        <a14:foregroundMark x1="87793" y1="35374" x2="88129" y2="36961"/>
                        <a14:foregroundMark x1="81556" y1="52381" x2="84574" y2="63492"/>
                        <a14:foregroundMark x1="79142" y1="37868" x2="79142" y2="37868"/>
                        <a14:foregroundMark x1="79142" y1="39002" x2="81422" y2="3877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2" t="34081" r="5440"/>
          <a:stretch/>
        </p:blipFill>
        <p:spPr>
          <a:xfrm>
            <a:off x="9853788" y="4221224"/>
            <a:ext cx="1748661" cy="2534653"/>
          </a:xfrm>
          <a:prstGeom prst="rect">
            <a:avLst/>
          </a:prstGeom>
        </p:spPr>
      </p:pic>
      <p:grpSp>
        <p:nvGrpSpPr>
          <p:cNvPr id="44" name="Nhóm 43">
            <a:extLst>
              <a:ext uri="{FF2B5EF4-FFF2-40B4-BE49-F238E27FC236}">
                <a16:creationId xmlns="" xmlns:a16="http://schemas.microsoft.com/office/drawing/2014/main" id="{60859135-B833-4FB7-96D0-1E127A440461}"/>
              </a:ext>
            </a:extLst>
          </p:cNvPr>
          <p:cNvGrpSpPr/>
          <p:nvPr/>
        </p:nvGrpSpPr>
        <p:grpSpPr>
          <a:xfrm>
            <a:off x="1532330" y="3136146"/>
            <a:ext cx="7462524" cy="664369"/>
            <a:chOff x="1468932" y="2931535"/>
            <a:chExt cx="7462524" cy="664369"/>
          </a:xfrm>
        </p:grpSpPr>
        <p:sp>
          <p:nvSpPr>
            <p:cNvPr id="29" name="Hình chữ nhật 28">
              <a:extLst>
                <a:ext uri="{FF2B5EF4-FFF2-40B4-BE49-F238E27FC236}">
                  <a16:creationId xmlns="" xmlns:a16="http://schemas.microsoft.com/office/drawing/2014/main" id="{9221DA8F-9BBA-44E3-9068-F84297F9CEEC}"/>
                </a:ext>
              </a:extLst>
            </p:cNvPr>
            <p:cNvSpPr/>
            <p:nvPr/>
          </p:nvSpPr>
          <p:spPr>
            <a:xfrm>
              <a:off x="1773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="" xmlns:a16="http://schemas.microsoft.com/office/drawing/2014/main" id="{4A7AA09B-0376-47B5-B12F-992330D14525}"/>
                </a:ext>
              </a:extLst>
            </p:cNvPr>
            <p:cNvSpPr/>
            <p:nvPr/>
          </p:nvSpPr>
          <p:spPr>
            <a:xfrm>
              <a:off x="2535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="" xmlns:a16="http://schemas.microsoft.com/office/drawing/2014/main" id="{C5B672C4-2FB5-46DA-8A63-72C5500B2C88}"/>
                </a:ext>
              </a:extLst>
            </p:cNvPr>
            <p:cNvSpPr/>
            <p:nvPr/>
          </p:nvSpPr>
          <p:spPr>
            <a:xfrm>
              <a:off x="3297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="" xmlns:a16="http://schemas.microsoft.com/office/drawing/2014/main" id="{ACF22EB3-8DC0-4297-99D4-D66657B6C0C1}"/>
                </a:ext>
              </a:extLst>
            </p:cNvPr>
            <p:cNvSpPr/>
            <p:nvPr/>
          </p:nvSpPr>
          <p:spPr>
            <a:xfrm>
              <a:off x="4059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="" xmlns:a16="http://schemas.microsoft.com/office/drawing/2014/main" id="{DA733DE9-F617-4307-AF96-138E935A51C8}"/>
                </a:ext>
              </a:extLst>
            </p:cNvPr>
            <p:cNvSpPr/>
            <p:nvPr/>
          </p:nvSpPr>
          <p:spPr>
            <a:xfrm>
              <a:off x="4821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ình chữ nhật 33">
              <a:extLst>
                <a:ext uri="{FF2B5EF4-FFF2-40B4-BE49-F238E27FC236}">
                  <a16:creationId xmlns="" xmlns:a16="http://schemas.microsoft.com/office/drawing/2014/main" id="{8C1206DE-B71A-42CD-A493-738BC0DAAC32}"/>
                </a:ext>
              </a:extLst>
            </p:cNvPr>
            <p:cNvSpPr/>
            <p:nvPr/>
          </p:nvSpPr>
          <p:spPr>
            <a:xfrm>
              <a:off x="5583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ình chữ nhật 34">
              <a:extLst>
                <a:ext uri="{FF2B5EF4-FFF2-40B4-BE49-F238E27FC236}">
                  <a16:creationId xmlns="" xmlns:a16="http://schemas.microsoft.com/office/drawing/2014/main" id="{3D137D3A-CBBA-4D61-B558-4F138C028147}"/>
                </a:ext>
              </a:extLst>
            </p:cNvPr>
            <p:cNvSpPr/>
            <p:nvPr/>
          </p:nvSpPr>
          <p:spPr>
            <a:xfrm>
              <a:off x="6345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4C406EAC-A9F9-47C3-9F99-CF3BCECABA9F}"/>
                </a:ext>
              </a:extLst>
            </p:cNvPr>
            <p:cNvSpPr/>
            <p:nvPr/>
          </p:nvSpPr>
          <p:spPr>
            <a:xfrm>
              <a:off x="7107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ình chữ nhật 36">
              <a:extLst>
                <a:ext uri="{FF2B5EF4-FFF2-40B4-BE49-F238E27FC236}">
                  <a16:creationId xmlns="" xmlns:a16="http://schemas.microsoft.com/office/drawing/2014/main" id="{9B80DADC-96A2-4DE2-8A9F-17594372C9C8}"/>
                </a:ext>
              </a:extLst>
            </p:cNvPr>
            <p:cNvSpPr/>
            <p:nvPr/>
          </p:nvSpPr>
          <p:spPr>
            <a:xfrm>
              <a:off x="7869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F68F5CD3-2F99-4587-8BE8-DF7DF90E8539}"/>
                </a:ext>
              </a:extLst>
            </p:cNvPr>
            <p:cNvSpPr/>
            <p:nvPr/>
          </p:nvSpPr>
          <p:spPr>
            <a:xfrm>
              <a:off x="1468932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10</a:t>
              </a:r>
            </a:p>
          </p:txBody>
        </p:sp>
        <p:sp>
          <p:nvSpPr>
            <p:cNvPr id="40" name="Rectangle 3">
              <a:extLst>
                <a:ext uri="{FF2B5EF4-FFF2-40B4-BE49-F238E27FC236}">
                  <a16:creationId xmlns="" xmlns:a16="http://schemas.microsoft.com/office/drawing/2014/main" id="{98F8CF76-9B55-4397-B2B6-ADFACD1BD9A5}"/>
                </a:ext>
              </a:extLst>
            </p:cNvPr>
            <p:cNvSpPr/>
            <p:nvPr/>
          </p:nvSpPr>
          <p:spPr>
            <a:xfrm>
              <a:off x="2981252" y="2948204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30</a:t>
              </a:r>
            </a:p>
          </p:txBody>
        </p:sp>
        <p:sp>
          <p:nvSpPr>
            <p:cNvPr id="41" name="Rectangle 3">
              <a:extLst>
                <a:ext uri="{FF2B5EF4-FFF2-40B4-BE49-F238E27FC236}">
                  <a16:creationId xmlns="" xmlns:a16="http://schemas.microsoft.com/office/drawing/2014/main" id="{045DF04A-4BBE-4C63-8760-BC53625CE95D}"/>
                </a:ext>
              </a:extLst>
            </p:cNvPr>
            <p:cNvSpPr/>
            <p:nvPr/>
          </p:nvSpPr>
          <p:spPr>
            <a:xfrm>
              <a:off x="6008471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70</a:t>
              </a:r>
            </a:p>
          </p:txBody>
        </p:sp>
        <p:sp>
          <p:nvSpPr>
            <p:cNvPr id="42" name="Rectangle 3">
              <a:extLst>
                <a:ext uri="{FF2B5EF4-FFF2-40B4-BE49-F238E27FC236}">
                  <a16:creationId xmlns="" xmlns:a16="http://schemas.microsoft.com/office/drawing/2014/main" id="{F4BD60E9-EE61-459F-9C2E-089FB208DD44}"/>
                </a:ext>
              </a:extLst>
            </p:cNvPr>
            <p:cNvSpPr/>
            <p:nvPr/>
          </p:nvSpPr>
          <p:spPr>
            <a:xfrm>
              <a:off x="7569307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90</a:t>
              </a:r>
            </a:p>
          </p:txBody>
        </p:sp>
      </p:grpSp>
      <p:sp>
        <p:nvSpPr>
          <p:cNvPr id="45" name="Rounded Rectangle 5">
            <a:extLst>
              <a:ext uri="{FF2B5EF4-FFF2-40B4-BE49-F238E27FC236}">
                <a16:creationId xmlns="" xmlns:a16="http://schemas.microsoft.com/office/drawing/2014/main" id="{C550921D-1401-498C-8444-CEFB9A0FEE16}"/>
              </a:ext>
            </a:extLst>
          </p:cNvPr>
          <p:cNvSpPr/>
          <p:nvPr/>
        </p:nvSpPr>
        <p:spPr>
          <a:xfrm>
            <a:off x="2744576" y="32065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="" xmlns:a16="http://schemas.microsoft.com/office/drawing/2014/main" id="{F38D541D-1F24-45E5-A076-DC2FE714ADDF}"/>
              </a:ext>
            </a:extLst>
          </p:cNvPr>
          <p:cNvSpPr/>
          <p:nvPr/>
        </p:nvSpPr>
        <p:spPr>
          <a:xfrm>
            <a:off x="2611201" y="319496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="" xmlns:a16="http://schemas.microsoft.com/office/drawing/2014/main" id="{78C98E29-B3DD-48C1-A903-023238F76145}"/>
              </a:ext>
            </a:extLst>
          </p:cNvPr>
          <p:cNvSpPr/>
          <p:nvPr/>
        </p:nvSpPr>
        <p:spPr>
          <a:xfrm>
            <a:off x="4285987" y="31838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="" xmlns:a16="http://schemas.microsoft.com/office/drawing/2014/main" id="{A9D74FDE-B96F-4A9A-917C-5BFD7CF7E3FF}"/>
              </a:ext>
            </a:extLst>
          </p:cNvPr>
          <p:cNvSpPr/>
          <p:nvPr/>
        </p:nvSpPr>
        <p:spPr>
          <a:xfrm>
            <a:off x="4170402" y="31941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="" xmlns:a16="http://schemas.microsoft.com/office/drawing/2014/main" id="{80A95330-3F07-4976-AAAA-C011605970ED}"/>
              </a:ext>
            </a:extLst>
          </p:cNvPr>
          <p:cNvSpPr/>
          <p:nvPr/>
        </p:nvSpPr>
        <p:spPr>
          <a:xfrm>
            <a:off x="5047987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="" xmlns:a16="http://schemas.microsoft.com/office/drawing/2014/main" id="{CBF488FE-54B0-4618-BB06-5DDF2094081F}"/>
              </a:ext>
            </a:extLst>
          </p:cNvPr>
          <p:cNvSpPr/>
          <p:nvPr/>
        </p:nvSpPr>
        <p:spPr>
          <a:xfrm>
            <a:off x="4935554" y="318386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="" xmlns:a16="http://schemas.microsoft.com/office/drawing/2014/main" id="{EB8F1F78-02DA-4E84-A483-DA397347E5E9}"/>
              </a:ext>
            </a:extLst>
          </p:cNvPr>
          <p:cNvSpPr/>
          <p:nvPr/>
        </p:nvSpPr>
        <p:spPr>
          <a:xfrm>
            <a:off x="5796442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="" xmlns:a16="http://schemas.microsoft.com/office/drawing/2014/main" id="{9BE5A546-08C0-4553-8A2E-54C32604278B}"/>
              </a:ext>
            </a:extLst>
          </p:cNvPr>
          <p:cNvSpPr/>
          <p:nvPr/>
        </p:nvSpPr>
        <p:spPr>
          <a:xfrm>
            <a:off x="5684068" y="31870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="" xmlns:a16="http://schemas.microsoft.com/office/drawing/2014/main" id="{8A831348-E6DC-4E21-822A-A48EED3EFC1B}"/>
              </a:ext>
            </a:extLst>
          </p:cNvPr>
          <p:cNvSpPr/>
          <p:nvPr/>
        </p:nvSpPr>
        <p:spPr>
          <a:xfrm>
            <a:off x="7317702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="" xmlns:a16="http://schemas.microsoft.com/office/drawing/2014/main" id="{ADC5E6D4-42C4-49EE-B91A-0134F2FA005E}"/>
              </a:ext>
            </a:extLst>
          </p:cNvPr>
          <p:cNvSpPr/>
          <p:nvPr/>
        </p:nvSpPr>
        <p:spPr>
          <a:xfrm>
            <a:off x="7215702" y="32065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5" name="Bong bóng Lời nói: Hình bầu dục 54">
            <a:extLst>
              <a:ext uri="{FF2B5EF4-FFF2-40B4-BE49-F238E27FC236}">
                <a16:creationId xmlns="" xmlns:a16="http://schemas.microsoft.com/office/drawing/2014/main" id="{31C0330A-10B9-410E-B467-48C4EA7029F4}"/>
              </a:ext>
            </a:extLst>
          </p:cNvPr>
          <p:cNvSpPr/>
          <p:nvPr/>
        </p:nvSpPr>
        <p:spPr>
          <a:xfrm>
            <a:off x="8994854" y="2313446"/>
            <a:ext cx="2431939" cy="1382778"/>
          </a:xfrm>
          <a:prstGeom prst="wedgeEllipseCallout">
            <a:avLst>
              <a:gd name="adj1" fmla="val 17318"/>
              <a:gd name="adj2" fmla="val 774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10, 20, …, 90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tròn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132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733"/>
            <a:ext cx="12192000" cy="569246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8519374" y="3979572"/>
            <a:ext cx="682581" cy="10303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7662929" y="2446987"/>
            <a:ext cx="843566" cy="5795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7469746" y="3979572"/>
            <a:ext cx="2440546" cy="9144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6713112" y="5962919"/>
            <a:ext cx="2743200" cy="193722"/>
          </a:xfrm>
          <a:custGeom>
            <a:avLst/>
            <a:gdLst>
              <a:gd name="connsiteX0" fmla="*/ 2743200 w 2743200"/>
              <a:gd name="connsiteY0" fmla="*/ 129328 h 193722"/>
              <a:gd name="connsiteX1" fmla="*/ 2382591 w 2743200"/>
              <a:gd name="connsiteY1" fmla="*/ 155086 h 193722"/>
              <a:gd name="connsiteX2" fmla="*/ 2176529 w 2743200"/>
              <a:gd name="connsiteY2" fmla="*/ 180843 h 193722"/>
              <a:gd name="connsiteX3" fmla="*/ 1983346 w 2743200"/>
              <a:gd name="connsiteY3" fmla="*/ 193722 h 193722"/>
              <a:gd name="connsiteX4" fmla="*/ 978794 w 2743200"/>
              <a:gd name="connsiteY4" fmla="*/ 167965 h 193722"/>
              <a:gd name="connsiteX5" fmla="*/ 721216 w 2743200"/>
              <a:gd name="connsiteY5" fmla="*/ 142207 h 193722"/>
              <a:gd name="connsiteX6" fmla="*/ 502276 w 2743200"/>
              <a:gd name="connsiteY6" fmla="*/ 103570 h 193722"/>
              <a:gd name="connsiteX7" fmla="*/ 437881 w 2743200"/>
              <a:gd name="connsiteY7" fmla="*/ 90691 h 193722"/>
              <a:gd name="connsiteX8" fmla="*/ 399245 w 2743200"/>
              <a:gd name="connsiteY8" fmla="*/ 77812 h 193722"/>
              <a:gd name="connsiteX9" fmla="*/ 321971 w 2743200"/>
              <a:gd name="connsiteY9" fmla="*/ 64934 h 193722"/>
              <a:gd name="connsiteX10" fmla="*/ 270456 w 2743200"/>
              <a:gd name="connsiteY10" fmla="*/ 52055 h 193722"/>
              <a:gd name="connsiteX11" fmla="*/ 128788 w 2743200"/>
              <a:gd name="connsiteY11" fmla="*/ 26297 h 193722"/>
              <a:gd name="connsiteX12" fmla="*/ 25757 w 2743200"/>
              <a:gd name="connsiteY12" fmla="*/ 539 h 193722"/>
              <a:gd name="connsiteX13" fmla="*/ 0 w 2743200"/>
              <a:gd name="connsiteY13" fmla="*/ 539 h 19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43200" h="193722">
                <a:moveTo>
                  <a:pt x="2743200" y="129328"/>
                </a:moveTo>
                <a:lnTo>
                  <a:pt x="2382591" y="155086"/>
                </a:lnTo>
                <a:cubicBezTo>
                  <a:pt x="2113284" y="182017"/>
                  <a:pt x="2502756" y="153658"/>
                  <a:pt x="2176529" y="180843"/>
                </a:cubicBezTo>
                <a:cubicBezTo>
                  <a:pt x="2112215" y="186202"/>
                  <a:pt x="2047740" y="189429"/>
                  <a:pt x="1983346" y="193722"/>
                </a:cubicBezTo>
                <a:cubicBezTo>
                  <a:pt x="1339415" y="183336"/>
                  <a:pt x="1392786" y="196515"/>
                  <a:pt x="978794" y="167965"/>
                </a:cubicBezTo>
                <a:cubicBezTo>
                  <a:pt x="802399" y="155800"/>
                  <a:pt x="855230" y="161352"/>
                  <a:pt x="721216" y="142207"/>
                </a:cubicBezTo>
                <a:cubicBezTo>
                  <a:pt x="606419" y="103940"/>
                  <a:pt x="779044" y="158924"/>
                  <a:pt x="502276" y="103570"/>
                </a:cubicBezTo>
                <a:cubicBezTo>
                  <a:pt x="480811" y="99277"/>
                  <a:pt x="459117" y="96000"/>
                  <a:pt x="437881" y="90691"/>
                </a:cubicBezTo>
                <a:cubicBezTo>
                  <a:pt x="424711" y="87398"/>
                  <a:pt x="412497" y="80757"/>
                  <a:pt x="399245" y="77812"/>
                </a:cubicBezTo>
                <a:cubicBezTo>
                  <a:pt x="373754" y="72147"/>
                  <a:pt x="347577" y="70055"/>
                  <a:pt x="321971" y="64934"/>
                </a:cubicBezTo>
                <a:cubicBezTo>
                  <a:pt x="304615" y="61463"/>
                  <a:pt x="287735" y="55895"/>
                  <a:pt x="270456" y="52055"/>
                </a:cubicBezTo>
                <a:cubicBezTo>
                  <a:pt x="216455" y="40054"/>
                  <a:pt x="184709" y="35617"/>
                  <a:pt x="128788" y="26297"/>
                </a:cubicBezTo>
                <a:cubicBezTo>
                  <a:pt x="83842" y="11314"/>
                  <a:pt x="80153" y="8310"/>
                  <a:pt x="25757" y="539"/>
                </a:cubicBezTo>
                <a:cubicBezTo>
                  <a:pt x="17258" y="-675"/>
                  <a:pt x="8586" y="539"/>
                  <a:pt x="0" y="539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5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=""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2D980A2-E85F-45F0-AAF4-395D83599F38}"/>
              </a:ext>
            </a:extLst>
          </p:cNvPr>
          <p:cNvGrpSpPr/>
          <p:nvPr/>
        </p:nvGrpSpPr>
        <p:grpSpPr>
          <a:xfrm>
            <a:off x="0" y="0"/>
            <a:ext cx="12192000" cy="6952596"/>
            <a:chOff x="0" y="0"/>
            <a:chExt cx="12192000" cy="6952596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8783D0AF-577B-4B88-B996-7D6F32C3C6BC}"/>
                </a:ext>
              </a:extLst>
            </p:cNvPr>
            <p:cNvGrpSpPr/>
            <p:nvPr/>
          </p:nvGrpSpPr>
          <p:grpSpPr>
            <a:xfrm>
              <a:off x="0" y="0"/>
              <a:ext cx="12192000" cy="6952596"/>
              <a:chOff x="0" y="20810"/>
              <a:chExt cx="12192000" cy="691146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="" xmlns:a16="http://schemas.microsoft.com/office/drawing/2014/main" id="{813F067C-90B2-48B5-954F-CF4A10A27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06" b="-1395"/>
              <a:stretch/>
            </p:blipFill>
            <p:spPr>
              <a:xfrm>
                <a:off x="0" y="20810"/>
                <a:ext cx="12192000" cy="691146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22E54730-BF3C-4BF9-AA33-D1EE0416A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56750"/>
                <a:ext cx="3131844" cy="3305835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=""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92000" y="0"/>
            <a:ext cx="1238250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=""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20331AC-0DD8-4F7A-9029-8166630D62EE}"/>
              </a:ext>
            </a:extLst>
          </p:cNvPr>
          <p:cNvSpPr/>
          <p:nvPr/>
        </p:nvSpPr>
        <p:spPr>
          <a:xfrm>
            <a:off x="1731233" y="10333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VƯỢT CHƯỚNG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NGẠI VẬT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A13A5EE-E85B-40C6-B5D9-27F2D47D28A3}"/>
              </a:ext>
            </a:extLst>
          </p:cNvPr>
          <p:cNvSpPr/>
          <p:nvPr/>
        </p:nvSpPr>
        <p:spPr>
          <a:xfrm>
            <a:off x="816833" y="1848587"/>
            <a:ext cx="9931598" cy="27694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hỗ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nhấn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trum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bay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A0E7E1E-2172-442B-9E85-920A072911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134DA12-DE57-4CBA-B347-4C2C2FAF7B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96296E-6 L 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.00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98542 -0.00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8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18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12" grpId="0" uiExpand="1" build="allAtOnce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3363" y="-1028"/>
            <a:ext cx="12225363" cy="7011426"/>
            <a:chOff x="-53425" y="1387764"/>
            <a:chExt cx="12282670" cy="7016244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3425" y="1387764"/>
              <a:ext cx="12282670" cy="70162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5254117" y="6546056"/>
              <a:ext cx="2515574" cy="1537722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=""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4699652" y="288395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6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36261"/>
            <a:ext cx="12192000" cy="7081891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=""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=""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97AEAB3-3F8A-40A2-A897-FB66AEF222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0" name="Oval Callout 15">
            <a:extLst>
              <a:ext uri="{FF2B5EF4-FFF2-40B4-BE49-F238E27FC236}">
                <a16:creationId xmlns="" xmlns:a16="http://schemas.microsoft.com/office/drawing/2014/main" id="{8FD8A6AF-6572-4C22-95F7-E58858DFC446}"/>
              </a:ext>
            </a:extLst>
          </p:cNvPr>
          <p:cNvSpPr/>
          <p:nvPr/>
        </p:nvSpPr>
        <p:spPr>
          <a:xfrm>
            <a:off x="889395" y="3192518"/>
            <a:ext cx="2362559" cy="1227264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21" name="Rectangular Callout 8">
            <a:extLst>
              <a:ext uri="{FF2B5EF4-FFF2-40B4-BE49-F238E27FC236}">
                <a16:creationId xmlns="" xmlns:a16="http://schemas.microsoft.com/office/drawing/2014/main" id="{085240B2-0115-4490-8449-69A37E16B602}"/>
              </a:ext>
            </a:extLst>
          </p:cNvPr>
          <p:cNvSpPr/>
          <p:nvPr/>
        </p:nvSpPr>
        <p:spPr>
          <a:xfrm>
            <a:off x="1087964" y="3282956"/>
            <a:ext cx="2163991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i="1" kern="0" dirty="0">
                <a:solidFill>
                  <a:srgbClr val="7030A0"/>
                </a:solidFill>
                <a:latin typeface="UTM avo"/>
                <a:cs typeface="Times New Roman" panose="02020603050405020304" pitchFamily="18" charset="0"/>
                <a:sym typeface="Arial"/>
              </a:rPr>
              <a:t>6 </a:t>
            </a:r>
            <a:r>
              <a:rPr lang="en-US" sz="3200" b="1" i="1" kern="0" dirty="0" err="1">
                <a:solidFill>
                  <a:srgbClr val="7030A0"/>
                </a:solidFill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FD90F75-7314-4F09-89F1-B71686932E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6FFE290-C2B0-453A-9533-703909F329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40798" y="90802"/>
            <a:ext cx="1154182" cy="500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51A5FF9-315C-49DD-BDA7-587AADBBCDF6}"/>
              </a:ext>
            </a:extLst>
          </p:cNvPr>
          <p:cNvGrpSpPr/>
          <p:nvPr/>
        </p:nvGrpSpPr>
        <p:grpSpPr>
          <a:xfrm>
            <a:off x="2793830" y="828384"/>
            <a:ext cx="6842414" cy="1619261"/>
            <a:chOff x="2793830" y="828384"/>
            <a:chExt cx="6842414" cy="1619261"/>
          </a:xfrm>
        </p:grpSpPr>
        <p:sp>
          <p:nvSpPr>
            <p:cNvPr id="30" name="Round Same Side Corner Rectangle 10">
              <a:extLst>
                <a:ext uri="{FF2B5EF4-FFF2-40B4-BE49-F238E27FC236}">
                  <a16:creationId xmlns="" xmlns:a16="http://schemas.microsoft.com/office/drawing/2014/main" id="{E97710E4-0E11-4B9A-86D6-A9D7CE40BEF5}"/>
                </a:ext>
              </a:extLst>
            </p:cNvPr>
            <p:cNvSpPr/>
            <p:nvPr/>
          </p:nvSpPr>
          <p:spPr>
            <a:xfrm>
              <a:off x="2793830" y="828384"/>
              <a:ext cx="6842414" cy="16031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" name="Hình ảnh 1">
              <a:extLst>
                <a:ext uri="{FF2B5EF4-FFF2-40B4-BE49-F238E27FC236}">
                  <a16:creationId xmlns="" xmlns:a16="http://schemas.microsoft.com/office/drawing/2014/main" id="{DF6569C0-F8AF-48F2-86C5-72E543840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935" b="98532" l="4067" r="59400">
                          <a14:foregroundMark x1="7733" y1="18029" x2="7733" y2="38784"/>
                          <a14:foregroundMark x1="4133" y1="25996" x2="4133" y2="42558"/>
                          <a14:foregroundMark x1="4133" y1="42558" x2="4133" y2="42558"/>
                          <a14:foregroundMark x1="28000" y1="12159" x2="28000" y2="33753"/>
                          <a14:foregroundMark x1="28000" y1="33753" x2="28000" y2="33753"/>
                          <a14:foregroundMark x1="47267" y1="11740" x2="47467" y2="34172"/>
                          <a14:foregroundMark x1="47467" y1="34172" x2="47400" y2="34801"/>
                          <a14:foregroundMark x1="55333" y1="58281" x2="55333" y2="79455"/>
                          <a14:foregroundMark x1="55333" y1="79455" x2="55333" y2="79455"/>
                          <a14:foregroundMark x1="36000" y1="94130" x2="36000" y2="94130"/>
                          <a14:foregroundMark x1="15533" y1="62264" x2="15867" y2="82390"/>
                          <a14:foregroundMark x1="15867" y1="82390" x2="15867" y2="82390"/>
                          <a14:foregroundMark x1="12867" y1="86792" x2="12067" y2="94759"/>
                          <a14:foregroundMark x1="14267" y1="87841" x2="13800" y2="92243"/>
                          <a14:foregroundMark x1="13000" y1="83019" x2="13000" y2="86792"/>
                          <a14:foregroundMark x1="14867" y1="95178" x2="14867" y2="95178"/>
                          <a14:foregroundMark x1="15200" y1="94130" x2="15067" y2="98742"/>
                          <a14:foregroundMark x1="28200" y1="2935" x2="28933" y2="3774"/>
                          <a14:backgroundMark x1="17733" y1="91195" x2="17733" y2="91195"/>
                          <a14:backgroundMark x1="17400" y1="95178" x2="17400" y2="95178"/>
                          <a14:backgroundMark x1="17067" y1="92662" x2="17067" y2="92662"/>
                          <a14:backgroundMark x1="17733" y1="96226" x2="17733" y2="96226"/>
                          <a14:backgroundMark x1="17400" y1="94759" x2="17400" y2="94759"/>
                          <a14:backgroundMark x1="17400" y1="93291" x2="18800" y2="95178"/>
                          <a14:backgroundMark x1="14967" y1="92510" x2="15547" y2="94229"/>
                          <a14:backgroundMark x1="16291" y1="95755" x2="17867" y2="96646"/>
                          <a14:backgroundMark x1="13324" y1="94078" x2="14051" y2="94489"/>
                        </a14:backgroundRemoval>
                      </a14:imgEffect>
                    </a14:imgLayer>
                  </a14:imgProps>
                </a:ext>
              </a:extLst>
            </a:blip>
            <a:srcRect r="33969"/>
            <a:stretch/>
          </p:blipFill>
          <p:spPr>
            <a:xfrm>
              <a:off x="3375417" y="828384"/>
              <a:ext cx="3362297" cy="1619261"/>
            </a:xfrm>
            <a:prstGeom prst="rect">
              <a:avLst/>
            </a:prstGeom>
          </p:spPr>
        </p:pic>
        <p:sp>
          <p:nvSpPr>
            <p:cNvPr id="27" name="Rounded Rectangle 5">
              <a:extLst>
                <a:ext uri="{FF2B5EF4-FFF2-40B4-BE49-F238E27FC236}">
                  <a16:creationId xmlns="" xmlns:a16="http://schemas.microsoft.com/office/drawing/2014/main" id="{E82F7002-648C-40EB-96F7-FB8515DB25A5}"/>
                </a:ext>
              </a:extLst>
            </p:cNvPr>
            <p:cNvSpPr/>
            <p:nvPr/>
          </p:nvSpPr>
          <p:spPr>
            <a:xfrm>
              <a:off x="6737714" y="1266486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củ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cà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rốt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1 -0.000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98399 -0.0025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6" y="-13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82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318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51" grpId="0" animBg="1"/>
      <p:bldP spid="51" grpId="1" animBg="1"/>
      <p:bldP spid="51" grpId="2" animBg="1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0"/>
            <a:ext cx="128309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=""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4640129" y="2633520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=""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=""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EFAB2E4-A75A-4D12-8AC5-77838F4FA7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>
            <a:extLst>
              <a:ext uri="{FF2B5EF4-FFF2-40B4-BE49-F238E27FC236}">
                <a16:creationId xmlns="" xmlns:a16="http://schemas.microsoft.com/office/drawing/2014/main" id="{E2BB0A84-E75B-4DB5-AB71-399637BEE184}"/>
              </a:ext>
            </a:extLst>
          </p:cNvPr>
          <p:cNvSpPr/>
          <p:nvPr/>
        </p:nvSpPr>
        <p:spPr>
          <a:xfrm>
            <a:off x="889396" y="3315691"/>
            <a:ext cx="2440583" cy="1104090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17" name="Rectangular Callout 8">
            <a:extLst>
              <a:ext uri="{FF2B5EF4-FFF2-40B4-BE49-F238E27FC236}">
                <a16:creationId xmlns="" xmlns:a16="http://schemas.microsoft.com/office/drawing/2014/main" id="{16874C31-43AE-43DB-ACF6-C3D1B83934EC}"/>
              </a:ext>
            </a:extLst>
          </p:cNvPr>
          <p:cNvSpPr/>
          <p:nvPr/>
        </p:nvSpPr>
        <p:spPr>
          <a:xfrm>
            <a:off x="1174935" y="3315691"/>
            <a:ext cx="2259240" cy="897391"/>
          </a:xfrm>
          <a:prstGeom prst="wedgeRectCallout">
            <a:avLst>
              <a:gd name="adj1" fmla="val -65888"/>
              <a:gd name="adj2" fmla="val 36466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3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9C96F5F-D930-4D64-98EA-8B7C96C2CF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1FB1A68-54D5-4F69-B62E-37F58867F1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2304B0E-9A21-437D-96CA-438C7E9A6233}"/>
              </a:ext>
            </a:extLst>
          </p:cNvPr>
          <p:cNvGrpSpPr/>
          <p:nvPr/>
        </p:nvGrpSpPr>
        <p:grpSpPr>
          <a:xfrm>
            <a:off x="2768207" y="515715"/>
            <a:ext cx="7031331" cy="2195749"/>
            <a:chOff x="2768207" y="515715"/>
            <a:chExt cx="7031331" cy="219574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54F0746E-B0AF-4EF9-9A5D-F40A1C4B852D}"/>
                </a:ext>
              </a:extLst>
            </p:cNvPr>
            <p:cNvSpPr/>
            <p:nvPr/>
          </p:nvSpPr>
          <p:spPr>
            <a:xfrm>
              <a:off x="2793830" y="828383"/>
              <a:ext cx="7005708" cy="147879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Hình ảnh 8">
              <a:extLst>
                <a:ext uri="{FF2B5EF4-FFF2-40B4-BE49-F238E27FC236}">
                  <a16:creationId xmlns="" xmlns:a16="http://schemas.microsoft.com/office/drawing/2014/main" id="{114437E4-5495-449B-800D-DDAD31413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08" b="89979" l="9972" r="95530">
                          <a14:foregroundMark x1="41816" y1="43070" x2="52957" y2="48401"/>
                          <a14:foregroundMark x1="83563" y1="52452" x2="95530" y2="56077"/>
                          <a14:foregroundMark x1="65337" y1="36034" x2="74553" y2="31770"/>
                          <a14:foregroundMark x1="74553" y1="31770" x2="74897" y2="30917"/>
                          <a14:foregroundMark x1="57634" y1="39446" x2="57978" y2="47974"/>
                          <a14:foregroundMark x1="57634" y1="38593" x2="58253" y2="46908"/>
                          <a14:foregroundMark x1="81637" y1="53945" x2="81293" y2="63539"/>
                          <a14:foregroundMark x1="40853" y1="46482" x2="41816" y2="48401"/>
                          <a14:foregroundMark x1="57978" y1="42004" x2="57978" y2="46482"/>
                          <a14:foregroundMark x1="64580" y1="31557" x2="64856" y2="42004"/>
                          <a14:backgroundMark x1="17813" y1="44563" x2="32669" y2="62900"/>
                        </a14:backgroundRemoval>
                      </a14:imgEffect>
                    </a14:imgLayer>
                  </a14:imgProps>
                </a:ext>
              </a:extLst>
            </a:blip>
            <a:srcRect l="37374"/>
            <a:stretch/>
          </p:blipFill>
          <p:spPr>
            <a:xfrm>
              <a:off x="2768207" y="515715"/>
              <a:ext cx="4263124" cy="2195749"/>
            </a:xfrm>
            <a:prstGeom prst="rect">
              <a:avLst/>
            </a:prstGeom>
          </p:spPr>
        </p:pic>
        <p:sp>
          <p:nvSpPr>
            <p:cNvPr id="20" name="Rounded Rectangle 5">
              <a:extLst>
                <a:ext uri="{FF2B5EF4-FFF2-40B4-BE49-F238E27FC236}">
                  <a16:creationId xmlns="" xmlns:a16="http://schemas.microsoft.com/office/drawing/2014/main" id="{1B909FE6-B3BC-4EA8-B69D-FC5F7B20E636}"/>
                </a:ext>
              </a:extLst>
            </p:cNvPr>
            <p:cNvSpPr/>
            <p:nvPr/>
          </p:nvSpPr>
          <p:spPr>
            <a:xfrm>
              <a:off x="6919716" y="1186317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trứng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1 0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82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18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7" grpId="0" animBg="1"/>
      <p:bldP spid="47" grpId="1" animBg="1"/>
      <p:bldP spid="47" grpId="2" animBg="1"/>
      <p:bldP spid="16" grpId="0" animBg="1"/>
      <p:bldP spid="16" grpId="1" animBg="1"/>
      <p:bldP spid="16" grpId="2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1104899" y="-27018"/>
            <a:ext cx="13304962" cy="6885018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=""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=""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=""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=""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96" y="4922712"/>
            <a:ext cx="2006346" cy="1702633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=""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661591" y="240437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5" name="Car">
            <a:hlinkClick r:id="" action="ppaction://media"/>
            <a:extLst>
              <a:ext uri="{FF2B5EF4-FFF2-40B4-BE49-F238E27FC236}">
                <a16:creationId xmlns=""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=""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483D94-6809-44CD-9737-3F96602661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889771" y="-32032"/>
            <a:ext cx="12394447" cy="68900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1FCEEAF1-9654-488B-B64B-46D7D35B988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65" name="Oval Callout 15">
            <a:extLst>
              <a:ext uri="{FF2B5EF4-FFF2-40B4-BE49-F238E27FC236}">
                <a16:creationId xmlns="" xmlns:a16="http://schemas.microsoft.com/office/drawing/2014/main" id="{3BC93602-EFA3-4579-8699-47E627294865}"/>
              </a:ext>
            </a:extLst>
          </p:cNvPr>
          <p:cNvSpPr/>
          <p:nvPr/>
        </p:nvSpPr>
        <p:spPr>
          <a:xfrm>
            <a:off x="889396" y="3222624"/>
            <a:ext cx="2419775" cy="1197157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66" name="Rectangular Callout 8">
            <a:extLst>
              <a:ext uri="{FF2B5EF4-FFF2-40B4-BE49-F238E27FC236}">
                <a16:creationId xmlns="" xmlns:a16="http://schemas.microsoft.com/office/drawing/2014/main" id="{4D461A77-2BDF-4971-A10E-19ED8C2A1DAC}"/>
              </a:ext>
            </a:extLst>
          </p:cNvPr>
          <p:cNvSpPr/>
          <p:nvPr/>
        </p:nvSpPr>
        <p:spPr>
          <a:xfrm>
            <a:off x="1490207" y="3368016"/>
            <a:ext cx="2259942" cy="897391"/>
          </a:xfrm>
          <a:prstGeom prst="wedgeRectCallout">
            <a:avLst>
              <a:gd name="adj1" fmla="val -75692"/>
              <a:gd name="adj2" fmla="val 29262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5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D5F98ED7-8E14-4F13-96B1-AF1EC26538B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CBF5577C-F962-4578-A14A-5BD28D5A51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B00AC72-59D9-4670-B727-F9ABCFAD969F}"/>
              </a:ext>
            </a:extLst>
          </p:cNvPr>
          <p:cNvGrpSpPr/>
          <p:nvPr/>
        </p:nvGrpSpPr>
        <p:grpSpPr>
          <a:xfrm>
            <a:off x="2793829" y="301163"/>
            <a:ext cx="6842414" cy="1755815"/>
            <a:chOff x="2793829" y="301163"/>
            <a:chExt cx="6842414" cy="1755815"/>
          </a:xfrm>
        </p:grpSpPr>
        <p:sp>
          <p:nvSpPr>
            <p:cNvPr id="49" name="Round Same Side Corner Rectangle 10">
              <a:extLst>
                <a:ext uri="{FF2B5EF4-FFF2-40B4-BE49-F238E27FC236}">
                  <a16:creationId xmlns="" xmlns:a16="http://schemas.microsoft.com/office/drawing/2014/main" id="{DA38F038-807A-4693-BA42-5E69053C1ADE}"/>
                </a:ext>
              </a:extLst>
            </p:cNvPr>
            <p:cNvSpPr/>
            <p:nvPr/>
          </p:nvSpPr>
          <p:spPr>
            <a:xfrm>
              <a:off x="2793829" y="301163"/>
              <a:ext cx="6842414" cy="175337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="" xmlns:a16="http://schemas.microsoft.com/office/drawing/2014/main" id="{1A0B0041-1A60-4BBB-BC69-D54E45F41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374" y="376233"/>
              <a:ext cx="800751" cy="800751"/>
            </a:xfrm>
            <a:prstGeom prst="rect">
              <a:avLst/>
            </a:prstGeom>
          </p:spPr>
        </p:pic>
        <p:pic>
          <p:nvPicPr>
            <p:cNvPr id="36" name="Hình ảnh 35">
              <a:extLst>
                <a:ext uri="{FF2B5EF4-FFF2-40B4-BE49-F238E27FC236}">
                  <a16:creationId xmlns="" xmlns:a16="http://schemas.microsoft.com/office/drawing/2014/main" id="{D26F1618-3DDF-47D8-B52D-81D0398D2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06" y="341045"/>
              <a:ext cx="800751" cy="800751"/>
            </a:xfrm>
            <a:prstGeom prst="rect">
              <a:avLst/>
            </a:prstGeom>
          </p:spPr>
        </p:pic>
        <p:pic>
          <p:nvPicPr>
            <p:cNvPr id="38" name="Hình ảnh 37">
              <a:extLst>
                <a:ext uri="{FF2B5EF4-FFF2-40B4-BE49-F238E27FC236}">
                  <a16:creationId xmlns="" xmlns:a16="http://schemas.microsoft.com/office/drawing/2014/main" id="{D4F01B47-9266-4FE0-8AF9-0D3E9E881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736" y="1231853"/>
              <a:ext cx="825125" cy="825125"/>
            </a:xfrm>
            <a:prstGeom prst="rect">
              <a:avLst/>
            </a:prstGeom>
          </p:spPr>
        </p:pic>
        <p:pic>
          <p:nvPicPr>
            <p:cNvPr id="42" name="Hình ảnh 41">
              <a:extLst>
                <a:ext uri="{FF2B5EF4-FFF2-40B4-BE49-F238E27FC236}">
                  <a16:creationId xmlns="" xmlns:a16="http://schemas.microsoft.com/office/drawing/2014/main" id="{D771A21E-EACB-473D-A4EB-BCFAC06DB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6961" y="1198929"/>
              <a:ext cx="825125" cy="825125"/>
            </a:xfrm>
            <a:prstGeom prst="rect">
              <a:avLst/>
            </a:prstGeom>
          </p:spPr>
        </p:pic>
        <p:pic>
          <p:nvPicPr>
            <p:cNvPr id="46" name="Hình ảnh 45">
              <a:extLst>
                <a:ext uri="{FF2B5EF4-FFF2-40B4-BE49-F238E27FC236}">
                  <a16:creationId xmlns="" xmlns:a16="http://schemas.microsoft.com/office/drawing/2014/main" id="{50462D94-1A26-43D5-A866-3CDA554AF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2849" y="584667"/>
              <a:ext cx="825125" cy="825125"/>
            </a:xfrm>
            <a:prstGeom prst="rect">
              <a:avLst/>
            </a:prstGeom>
          </p:spPr>
        </p:pic>
        <p:sp>
          <p:nvSpPr>
            <p:cNvPr id="47" name="Rounded Rectangle 5">
              <a:extLst>
                <a:ext uri="{FF2B5EF4-FFF2-40B4-BE49-F238E27FC236}">
                  <a16:creationId xmlns="" xmlns:a16="http://schemas.microsoft.com/office/drawing/2014/main" id="{334C96D0-25E0-4C5B-96D8-96A87A0C5381}"/>
                </a:ext>
              </a:extLst>
            </p:cNvPr>
            <p:cNvSpPr/>
            <p:nvPr/>
          </p:nvSpPr>
          <p:spPr>
            <a:xfrm>
              <a:off x="3168834" y="741708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bóng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?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7 -0.00023 L -0.99818 0.0011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99583 4.8148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92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82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18"/>
                            </p:stCondLst>
                            <p:childTnLst>
                              <p:par>
                                <p:cTn id="48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318"/>
                            </p:stCondLst>
                            <p:childTnLst>
                              <p:par>
                                <p:cTn id="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9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87" grpId="0" animBg="1"/>
      <p:bldP spid="87" grpId="1" animBg="1"/>
      <p:bldP spid="87" grpId="2" animBg="1"/>
      <p:bldP spid="65" grpId="0" animBg="1"/>
      <p:bldP spid="65" grpId="1" animBg="1"/>
      <p:bldP spid="65" grpId="2" animBg="1"/>
      <p:bldP spid="66" grpId="0" animBg="1"/>
      <p:bldP spid="6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=""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=""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=""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=""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=""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=""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=""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=""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=""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=""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=""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=""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=""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=""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=""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=""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=""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=""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304800" y="-33083"/>
            <a:ext cx="12859047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=""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=""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=""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=""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=""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=""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=""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=""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=""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=""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=""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=""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=""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=""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=""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=""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=""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=""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=""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5" y="48876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=""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3956776" y="2279521"/>
            <a:ext cx="359844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8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kẹo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="" xmlns:a16="http://schemas.microsoft.com/office/drawing/2014/main" id="{134563D2-2CDB-45B9-8729-5C7DED107333}"/>
              </a:ext>
            </a:extLst>
          </p:cNvPr>
          <p:cNvGrpSpPr/>
          <p:nvPr/>
        </p:nvGrpSpPr>
        <p:grpSpPr>
          <a:xfrm>
            <a:off x="1847851" y="378109"/>
            <a:ext cx="8977386" cy="1647672"/>
            <a:chOff x="3436491" y="48411"/>
            <a:chExt cx="6711214" cy="1591718"/>
          </a:xfrm>
        </p:grpSpPr>
        <p:sp>
          <p:nvSpPr>
            <p:cNvPr id="120" name="Round Same Side Corner Rectangle 10">
              <a:extLst>
                <a:ext uri="{FF2B5EF4-FFF2-40B4-BE49-F238E27FC236}">
                  <a16:creationId xmlns="" xmlns:a16="http://schemas.microsoft.com/office/drawing/2014/main" id="{E2159DED-BFD1-496B-9B84-0F9F9D810345}"/>
                </a:ext>
              </a:extLst>
            </p:cNvPr>
            <p:cNvSpPr/>
            <p:nvPr/>
          </p:nvSpPr>
          <p:spPr>
            <a:xfrm>
              <a:off x="3436491" y="48411"/>
              <a:ext cx="6711214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="" xmlns:a16="http://schemas.microsoft.com/office/drawing/2014/main" id="{F3E4156B-9F78-4E9B-AEFF-DFA411DD0038}"/>
                </a:ext>
              </a:extLst>
            </p:cNvPr>
            <p:cNvSpPr/>
            <p:nvPr/>
          </p:nvSpPr>
          <p:spPr>
            <a:xfrm>
              <a:off x="3532056" y="297532"/>
              <a:ext cx="6615649" cy="12818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3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5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Cả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hai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bao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nhiêu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=""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=""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=""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=""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=""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=""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3721658" y="1755661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CHÀO MỪNG TÍ XÌ TRUM VỀ NHÀ 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D2982D87-C122-4271-941D-51949AF8C226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74" name="Oval Callout 15">
            <a:extLst>
              <a:ext uri="{FF2B5EF4-FFF2-40B4-BE49-F238E27FC236}">
                <a16:creationId xmlns="" xmlns:a16="http://schemas.microsoft.com/office/drawing/2014/main" id="{3EC799AF-DA08-4D14-B438-CC6A0F52F4CF}"/>
              </a:ext>
            </a:extLst>
          </p:cNvPr>
          <p:cNvSpPr/>
          <p:nvPr/>
        </p:nvSpPr>
        <p:spPr>
          <a:xfrm>
            <a:off x="889396" y="3146023"/>
            <a:ext cx="2748223" cy="1273758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75" name="Rectangular Callout 8">
            <a:extLst>
              <a:ext uri="{FF2B5EF4-FFF2-40B4-BE49-F238E27FC236}">
                <a16:creationId xmlns="" xmlns:a16="http://schemas.microsoft.com/office/drawing/2014/main" id="{83E949BD-465B-4AC6-80F1-B7686240742A}"/>
              </a:ext>
            </a:extLst>
          </p:cNvPr>
          <p:cNvSpPr/>
          <p:nvPr/>
        </p:nvSpPr>
        <p:spPr>
          <a:xfrm>
            <a:off x="1170604" y="3387942"/>
            <a:ext cx="2736921" cy="897391"/>
          </a:xfrm>
          <a:prstGeom prst="wedgeRectCallout">
            <a:avLst>
              <a:gd name="adj1" fmla="val -58737"/>
              <a:gd name="adj2" fmla="val 42642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8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kẹo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CF58CBFA-EE91-4D0B-B0D0-0A89C4CB3D6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CF3B2E56-7FFC-4889-87C9-3B6400F2DFF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1.00429 0.002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82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82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13073 -0.0761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8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40" grpId="0" animBg="1"/>
      <p:bldP spid="74" grpId="0" animBg="1"/>
      <p:bldP spid="74" grpId="1" animBg="1"/>
      <p:bldP spid="74" grpId="2" animBg="1"/>
      <p:bldP spid="74" grpId="3" animBg="1"/>
      <p:bldP spid="75" grpId="0" animBg="1"/>
      <p:bldP spid="7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19400" y="1759132"/>
            <a:ext cx="6781800" cy="1898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prstTxWarp prst="textChevron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dirty="0" err="1">
                <a:ln w="11430"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7200" b="1" dirty="0">
                <a:ln w="11430"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7200" b="1" dirty="0">
                <a:ln w="11430"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7200" b="1" dirty="0">
              <a:ln w="11430"/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=""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=""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=""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=""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=""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=""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=""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=""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=""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=""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=""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=""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=""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2">
            <a:extLst>
              <a:ext uri="{FF2B5EF4-FFF2-40B4-BE49-F238E27FC236}">
                <a16:creationId xmlns="" xmlns:a16="http://schemas.microsoft.com/office/drawing/2014/main" id="{82896624-CED9-45BD-B6C7-DE2E9DDF15D4}"/>
              </a:ext>
            </a:extLst>
          </p:cNvPr>
          <p:cNvSpPr/>
          <p:nvPr/>
        </p:nvSpPr>
        <p:spPr>
          <a:xfrm>
            <a:off x="1520204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81</a:t>
            </a:r>
          </a:p>
        </p:txBody>
      </p:sp>
      <p:sp>
        <p:nvSpPr>
          <p:cNvPr id="3" name="Hình chữ nhật 9">
            <a:extLst>
              <a:ext uri="{FF2B5EF4-FFF2-40B4-BE49-F238E27FC236}">
                <a16:creationId xmlns="" xmlns:a16="http://schemas.microsoft.com/office/drawing/2014/main" id="{2E9233DA-55DA-4B66-9179-38D477E8FE71}"/>
              </a:ext>
            </a:extLst>
          </p:cNvPr>
          <p:cNvSpPr/>
          <p:nvPr/>
        </p:nvSpPr>
        <p:spPr>
          <a:xfrm>
            <a:off x="2413039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Hình chữ nhật 10">
            <a:extLst>
              <a:ext uri="{FF2B5EF4-FFF2-40B4-BE49-F238E27FC236}">
                <a16:creationId xmlns="" xmlns:a16="http://schemas.microsoft.com/office/drawing/2014/main" id="{4A602F3E-78B1-4574-A18D-BFD6175F4CA6}"/>
              </a:ext>
            </a:extLst>
          </p:cNvPr>
          <p:cNvSpPr/>
          <p:nvPr/>
        </p:nvSpPr>
        <p:spPr>
          <a:xfrm>
            <a:off x="3305874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83</a:t>
            </a:r>
          </a:p>
        </p:txBody>
      </p:sp>
      <p:sp>
        <p:nvSpPr>
          <p:cNvPr id="5" name="Hình chữ nhật 11">
            <a:extLst>
              <a:ext uri="{FF2B5EF4-FFF2-40B4-BE49-F238E27FC236}">
                <a16:creationId xmlns="" xmlns:a16="http://schemas.microsoft.com/office/drawing/2014/main" id="{8267F508-66C0-4AAF-B6B0-52F470B85FC5}"/>
              </a:ext>
            </a:extLst>
          </p:cNvPr>
          <p:cNvSpPr/>
          <p:nvPr/>
        </p:nvSpPr>
        <p:spPr>
          <a:xfrm>
            <a:off x="4198709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84</a:t>
            </a:r>
          </a:p>
        </p:txBody>
      </p:sp>
      <p:sp>
        <p:nvSpPr>
          <p:cNvPr id="6" name="Hình chữ nhật 12">
            <a:extLst>
              <a:ext uri="{FF2B5EF4-FFF2-40B4-BE49-F238E27FC236}">
                <a16:creationId xmlns="" xmlns:a16="http://schemas.microsoft.com/office/drawing/2014/main" id="{7C00A48B-7EEF-4E9F-B048-342C8D8CE9DA}"/>
              </a:ext>
            </a:extLst>
          </p:cNvPr>
          <p:cNvSpPr/>
          <p:nvPr/>
        </p:nvSpPr>
        <p:spPr>
          <a:xfrm>
            <a:off x="5083833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Hình chữ nhật 13">
            <a:extLst>
              <a:ext uri="{FF2B5EF4-FFF2-40B4-BE49-F238E27FC236}">
                <a16:creationId xmlns="" xmlns:a16="http://schemas.microsoft.com/office/drawing/2014/main" id="{C7442CF5-233C-44F2-B5B4-B3E1DD8C05D8}"/>
              </a:ext>
            </a:extLst>
          </p:cNvPr>
          <p:cNvSpPr/>
          <p:nvPr/>
        </p:nvSpPr>
        <p:spPr>
          <a:xfrm>
            <a:off x="5976668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8" name="Hình chữ nhật 14">
            <a:extLst>
              <a:ext uri="{FF2B5EF4-FFF2-40B4-BE49-F238E27FC236}">
                <a16:creationId xmlns="" xmlns:a16="http://schemas.microsoft.com/office/drawing/2014/main" id="{BFE81957-2DC2-40BD-BCC6-123C2B40329D}"/>
              </a:ext>
            </a:extLst>
          </p:cNvPr>
          <p:cNvSpPr/>
          <p:nvPr/>
        </p:nvSpPr>
        <p:spPr>
          <a:xfrm>
            <a:off x="6869503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87</a:t>
            </a:r>
          </a:p>
        </p:txBody>
      </p:sp>
      <p:sp>
        <p:nvSpPr>
          <p:cNvPr id="9" name="Hình chữ nhật 15">
            <a:extLst>
              <a:ext uri="{FF2B5EF4-FFF2-40B4-BE49-F238E27FC236}">
                <a16:creationId xmlns="" xmlns:a16="http://schemas.microsoft.com/office/drawing/2014/main" id="{D7AAAEAE-CE5E-47E2-8C99-8035D419744B}"/>
              </a:ext>
            </a:extLst>
          </p:cNvPr>
          <p:cNvSpPr/>
          <p:nvPr/>
        </p:nvSpPr>
        <p:spPr>
          <a:xfrm>
            <a:off x="7762338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Hình chữ nhật 16">
            <a:extLst>
              <a:ext uri="{FF2B5EF4-FFF2-40B4-BE49-F238E27FC236}">
                <a16:creationId xmlns="" xmlns:a16="http://schemas.microsoft.com/office/drawing/2014/main" id="{514ABCC2-F042-4742-A2AF-CB8F8BF99003}"/>
              </a:ext>
            </a:extLst>
          </p:cNvPr>
          <p:cNvSpPr/>
          <p:nvPr/>
        </p:nvSpPr>
        <p:spPr>
          <a:xfrm>
            <a:off x="8665193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89</a:t>
            </a:r>
          </a:p>
        </p:txBody>
      </p:sp>
      <p:sp>
        <p:nvSpPr>
          <p:cNvPr id="11" name="Hình chữ nhật 17">
            <a:extLst>
              <a:ext uri="{FF2B5EF4-FFF2-40B4-BE49-F238E27FC236}">
                <a16:creationId xmlns="" xmlns:a16="http://schemas.microsoft.com/office/drawing/2014/main" id="{92078945-889A-4E9B-B21D-80A5A18A417C}"/>
              </a:ext>
            </a:extLst>
          </p:cNvPr>
          <p:cNvSpPr/>
          <p:nvPr/>
        </p:nvSpPr>
        <p:spPr>
          <a:xfrm>
            <a:off x="9554193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12" name="Hình chữ nhật 18">
            <a:extLst>
              <a:ext uri="{FF2B5EF4-FFF2-40B4-BE49-F238E27FC236}">
                <a16:creationId xmlns="" xmlns:a16="http://schemas.microsoft.com/office/drawing/2014/main" id="{03D2DF39-6151-4599-BAFD-4A74A3E03D36}"/>
              </a:ext>
            </a:extLst>
          </p:cNvPr>
          <p:cNvSpPr/>
          <p:nvPr/>
        </p:nvSpPr>
        <p:spPr>
          <a:xfrm>
            <a:off x="1530259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91</a:t>
            </a:r>
          </a:p>
        </p:txBody>
      </p:sp>
      <p:sp>
        <p:nvSpPr>
          <p:cNvPr id="13" name="Hình chữ nhật 19">
            <a:extLst>
              <a:ext uri="{FF2B5EF4-FFF2-40B4-BE49-F238E27FC236}">
                <a16:creationId xmlns="" xmlns:a16="http://schemas.microsoft.com/office/drawing/2014/main" id="{D819474C-A02C-4EF3-B970-8983D0D277E8}"/>
              </a:ext>
            </a:extLst>
          </p:cNvPr>
          <p:cNvSpPr/>
          <p:nvPr/>
        </p:nvSpPr>
        <p:spPr>
          <a:xfrm>
            <a:off x="2423094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92</a:t>
            </a:r>
          </a:p>
        </p:txBody>
      </p:sp>
      <p:sp>
        <p:nvSpPr>
          <p:cNvPr id="14" name="Hình chữ nhật 20">
            <a:extLst>
              <a:ext uri="{FF2B5EF4-FFF2-40B4-BE49-F238E27FC236}">
                <a16:creationId xmlns="" xmlns:a16="http://schemas.microsoft.com/office/drawing/2014/main" id="{958D56DB-61CC-43B8-9BBA-0A3FCD3D7E83}"/>
              </a:ext>
            </a:extLst>
          </p:cNvPr>
          <p:cNvSpPr/>
          <p:nvPr/>
        </p:nvSpPr>
        <p:spPr>
          <a:xfrm>
            <a:off x="3315929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Hình chữ nhật 21">
            <a:extLst>
              <a:ext uri="{FF2B5EF4-FFF2-40B4-BE49-F238E27FC236}">
                <a16:creationId xmlns="" xmlns:a16="http://schemas.microsoft.com/office/drawing/2014/main" id="{780AE6D7-3A83-4DDB-A7F1-C5339AD56DDA}"/>
              </a:ext>
            </a:extLst>
          </p:cNvPr>
          <p:cNvSpPr/>
          <p:nvPr/>
        </p:nvSpPr>
        <p:spPr>
          <a:xfrm>
            <a:off x="4208764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16" name="Hình chữ nhật 22">
            <a:extLst>
              <a:ext uri="{FF2B5EF4-FFF2-40B4-BE49-F238E27FC236}">
                <a16:creationId xmlns="" xmlns:a16="http://schemas.microsoft.com/office/drawing/2014/main" id="{844F6600-435E-4879-BA30-F1DBAA5C5C83}"/>
              </a:ext>
            </a:extLst>
          </p:cNvPr>
          <p:cNvSpPr/>
          <p:nvPr/>
        </p:nvSpPr>
        <p:spPr>
          <a:xfrm>
            <a:off x="5093888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17" name="Hình chữ nhật 23">
            <a:extLst>
              <a:ext uri="{FF2B5EF4-FFF2-40B4-BE49-F238E27FC236}">
                <a16:creationId xmlns="" xmlns:a16="http://schemas.microsoft.com/office/drawing/2014/main" id="{942309A4-ECBB-49E1-9100-35F48FD541EA}"/>
              </a:ext>
            </a:extLst>
          </p:cNvPr>
          <p:cNvSpPr/>
          <p:nvPr/>
        </p:nvSpPr>
        <p:spPr>
          <a:xfrm>
            <a:off x="5986723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8" name="Hình chữ nhật 24">
            <a:extLst>
              <a:ext uri="{FF2B5EF4-FFF2-40B4-BE49-F238E27FC236}">
                <a16:creationId xmlns="" xmlns:a16="http://schemas.microsoft.com/office/drawing/2014/main" id="{4D49B41B-4F90-45DD-8496-693B4051EA3E}"/>
              </a:ext>
            </a:extLst>
          </p:cNvPr>
          <p:cNvSpPr/>
          <p:nvPr/>
        </p:nvSpPr>
        <p:spPr>
          <a:xfrm>
            <a:off x="6879558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19" name="Hình chữ nhật 25">
            <a:extLst>
              <a:ext uri="{FF2B5EF4-FFF2-40B4-BE49-F238E27FC236}">
                <a16:creationId xmlns="" xmlns:a16="http://schemas.microsoft.com/office/drawing/2014/main" id="{87E675F7-BBBD-4620-8DE7-B1492A91B1CB}"/>
              </a:ext>
            </a:extLst>
          </p:cNvPr>
          <p:cNvSpPr/>
          <p:nvPr/>
        </p:nvSpPr>
        <p:spPr>
          <a:xfrm>
            <a:off x="7772393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98</a:t>
            </a:r>
          </a:p>
        </p:txBody>
      </p:sp>
      <p:sp>
        <p:nvSpPr>
          <p:cNvPr id="20" name="Hình chữ nhật 26">
            <a:extLst>
              <a:ext uri="{FF2B5EF4-FFF2-40B4-BE49-F238E27FC236}">
                <a16:creationId xmlns="" xmlns:a16="http://schemas.microsoft.com/office/drawing/2014/main" id="{DB91B98C-5E40-4005-813E-57BA5B4D6987}"/>
              </a:ext>
            </a:extLst>
          </p:cNvPr>
          <p:cNvSpPr/>
          <p:nvPr/>
        </p:nvSpPr>
        <p:spPr>
          <a:xfrm>
            <a:off x="8675248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21" name="Hình chữ nhật 27">
            <a:extLst>
              <a:ext uri="{FF2B5EF4-FFF2-40B4-BE49-F238E27FC236}">
                <a16:creationId xmlns="" xmlns:a16="http://schemas.microsoft.com/office/drawing/2014/main" id="{A6DAFDEB-0C9E-42F4-BA24-CED9C05BD36D}"/>
              </a:ext>
            </a:extLst>
          </p:cNvPr>
          <p:cNvSpPr/>
          <p:nvPr/>
        </p:nvSpPr>
        <p:spPr>
          <a:xfrm>
            <a:off x="9564248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1467C3D-3E4D-428F-B0BB-0E28CD1E1A33}"/>
              </a:ext>
            </a:extLst>
          </p:cNvPr>
          <p:cNvSpPr/>
          <p:nvPr/>
        </p:nvSpPr>
        <p:spPr>
          <a:xfrm>
            <a:off x="10700448" y="5195173"/>
            <a:ext cx="892800" cy="612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ình chữ nhật 2">
            <a:extLst>
              <a:ext uri="{FF2B5EF4-FFF2-40B4-BE49-F238E27FC236}">
                <a16:creationId xmlns="" xmlns:a16="http://schemas.microsoft.com/office/drawing/2014/main" id="{82896624-CED9-45BD-B6C7-DE2E9DDF15D4}"/>
              </a:ext>
            </a:extLst>
          </p:cNvPr>
          <p:cNvSpPr/>
          <p:nvPr/>
        </p:nvSpPr>
        <p:spPr>
          <a:xfrm>
            <a:off x="1530259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5" name="Hình chữ nhật 9">
            <a:extLst>
              <a:ext uri="{FF2B5EF4-FFF2-40B4-BE49-F238E27FC236}">
                <a16:creationId xmlns="" xmlns:a16="http://schemas.microsoft.com/office/drawing/2014/main" id="{2E9233DA-55DA-4B66-9179-38D477E8FE71}"/>
              </a:ext>
            </a:extLst>
          </p:cNvPr>
          <p:cNvSpPr/>
          <p:nvPr/>
        </p:nvSpPr>
        <p:spPr>
          <a:xfrm>
            <a:off x="2423094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6" name="Hình chữ nhật 10">
            <a:extLst>
              <a:ext uri="{FF2B5EF4-FFF2-40B4-BE49-F238E27FC236}">
                <a16:creationId xmlns="" xmlns:a16="http://schemas.microsoft.com/office/drawing/2014/main" id="{4A602F3E-78B1-4574-A18D-BFD6175F4CA6}"/>
              </a:ext>
            </a:extLst>
          </p:cNvPr>
          <p:cNvSpPr/>
          <p:nvPr/>
        </p:nvSpPr>
        <p:spPr>
          <a:xfrm>
            <a:off x="3315929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7" name="Hình chữ nhật 11">
            <a:extLst>
              <a:ext uri="{FF2B5EF4-FFF2-40B4-BE49-F238E27FC236}">
                <a16:creationId xmlns="" xmlns:a16="http://schemas.microsoft.com/office/drawing/2014/main" id="{8267F508-66C0-4AAF-B6B0-52F470B85FC5}"/>
              </a:ext>
            </a:extLst>
          </p:cNvPr>
          <p:cNvSpPr/>
          <p:nvPr/>
        </p:nvSpPr>
        <p:spPr>
          <a:xfrm>
            <a:off x="4208764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8" name="Hình chữ nhật 12">
            <a:extLst>
              <a:ext uri="{FF2B5EF4-FFF2-40B4-BE49-F238E27FC236}">
                <a16:creationId xmlns="" xmlns:a16="http://schemas.microsoft.com/office/drawing/2014/main" id="{7C00A48B-7EEF-4E9F-B048-342C8D8CE9DA}"/>
              </a:ext>
            </a:extLst>
          </p:cNvPr>
          <p:cNvSpPr/>
          <p:nvPr/>
        </p:nvSpPr>
        <p:spPr>
          <a:xfrm>
            <a:off x="5093888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5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9" name="Hình chữ nhật 13">
            <a:extLst>
              <a:ext uri="{FF2B5EF4-FFF2-40B4-BE49-F238E27FC236}">
                <a16:creationId xmlns="" xmlns:a16="http://schemas.microsoft.com/office/drawing/2014/main" id="{C7442CF5-233C-44F2-B5B4-B3E1DD8C05D8}"/>
              </a:ext>
            </a:extLst>
          </p:cNvPr>
          <p:cNvSpPr/>
          <p:nvPr/>
        </p:nvSpPr>
        <p:spPr>
          <a:xfrm>
            <a:off x="5986723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6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0" name="Hình chữ nhật 14">
            <a:extLst>
              <a:ext uri="{FF2B5EF4-FFF2-40B4-BE49-F238E27FC236}">
                <a16:creationId xmlns="" xmlns:a16="http://schemas.microsoft.com/office/drawing/2014/main" id="{BFE81957-2DC2-40BD-BCC6-123C2B40329D}"/>
              </a:ext>
            </a:extLst>
          </p:cNvPr>
          <p:cNvSpPr/>
          <p:nvPr/>
        </p:nvSpPr>
        <p:spPr>
          <a:xfrm>
            <a:off x="6879558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1" name="Hình chữ nhật 15">
            <a:extLst>
              <a:ext uri="{FF2B5EF4-FFF2-40B4-BE49-F238E27FC236}">
                <a16:creationId xmlns="" xmlns:a16="http://schemas.microsoft.com/office/drawing/2014/main" id="{D7AAAEAE-CE5E-47E2-8C99-8035D419744B}"/>
              </a:ext>
            </a:extLst>
          </p:cNvPr>
          <p:cNvSpPr/>
          <p:nvPr/>
        </p:nvSpPr>
        <p:spPr>
          <a:xfrm>
            <a:off x="7772393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8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2" name="Hình chữ nhật 16">
            <a:extLst>
              <a:ext uri="{FF2B5EF4-FFF2-40B4-BE49-F238E27FC236}">
                <a16:creationId xmlns="" xmlns:a16="http://schemas.microsoft.com/office/drawing/2014/main" id="{514ABCC2-F042-4742-A2AF-CB8F8BF99003}"/>
              </a:ext>
            </a:extLst>
          </p:cNvPr>
          <p:cNvSpPr/>
          <p:nvPr/>
        </p:nvSpPr>
        <p:spPr>
          <a:xfrm>
            <a:off x="8675248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9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3" name="Hình chữ nhật 17">
            <a:extLst>
              <a:ext uri="{FF2B5EF4-FFF2-40B4-BE49-F238E27FC236}">
                <a16:creationId xmlns="" xmlns:a16="http://schemas.microsoft.com/office/drawing/2014/main" id="{92078945-889A-4E9B-B21D-80A5A18A417C}"/>
              </a:ext>
            </a:extLst>
          </p:cNvPr>
          <p:cNvSpPr/>
          <p:nvPr/>
        </p:nvSpPr>
        <p:spPr>
          <a:xfrm>
            <a:off x="9564248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4" name="Hình chữ nhật 2">
            <a:extLst>
              <a:ext uri="{FF2B5EF4-FFF2-40B4-BE49-F238E27FC236}">
                <a16:creationId xmlns="" xmlns:a16="http://schemas.microsoft.com/office/drawing/2014/main" id="{82896624-CED9-45BD-B6C7-DE2E9DDF15D4}"/>
              </a:ext>
            </a:extLst>
          </p:cNvPr>
          <p:cNvSpPr/>
          <p:nvPr/>
        </p:nvSpPr>
        <p:spPr>
          <a:xfrm>
            <a:off x="1530259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5" name="Hình chữ nhật 9">
            <a:extLst>
              <a:ext uri="{FF2B5EF4-FFF2-40B4-BE49-F238E27FC236}">
                <a16:creationId xmlns="" xmlns:a16="http://schemas.microsoft.com/office/drawing/2014/main" id="{2E9233DA-55DA-4B66-9179-38D477E8FE71}"/>
              </a:ext>
            </a:extLst>
          </p:cNvPr>
          <p:cNvSpPr/>
          <p:nvPr/>
        </p:nvSpPr>
        <p:spPr>
          <a:xfrm>
            <a:off x="2440825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6" name="Hình chữ nhật 10">
            <a:extLst>
              <a:ext uri="{FF2B5EF4-FFF2-40B4-BE49-F238E27FC236}">
                <a16:creationId xmlns="" xmlns:a16="http://schemas.microsoft.com/office/drawing/2014/main" id="{4A602F3E-78B1-4574-A18D-BFD6175F4CA6}"/>
              </a:ext>
            </a:extLst>
          </p:cNvPr>
          <p:cNvSpPr/>
          <p:nvPr/>
        </p:nvSpPr>
        <p:spPr>
          <a:xfrm>
            <a:off x="3315929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7" name="Hình chữ nhật 11">
            <a:extLst>
              <a:ext uri="{FF2B5EF4-FFF2-40B4-BE49-F238E27FC236}">
                <a16:creationId xmlns="" xmlns:a16="http://schemas.microsoft.com/office/drawing/2014/main" id="{8267F508-66C0-4AAF-B6B0-52F470B85FC5}"/>
              </a:ext>
            </a:extLst>
          </p:cNvPr>
          <p:cNvSpPr/>
          <p:nvPr/>
        </p:nvSpPr>
        <p:spPr>
          <a:xfrm>
            <a:off x="4208764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8" name="Hình chữ nhật 12">
            <a:extLst>
              <a:ext uri="{FF2B5EF4-FFF2-40B4-BE49-F238E27FC236}">
                <a16:creationId xmlns="" xmlns:a16="http://schemas.microsoft.com/office/drawing/2014/main" id="{7C00A48B-7EEF-4E9F-B048-342C8D8CE9DA}"/>
              </a:ext>
            </a:extLst>
          </p:cNvPr>
          <p:cNvSpPr/>
          <p:nvPr/>
        </p:nvSpPr>
        <p:spPr>
          <a:xfrm>
            <a:off x="5111619" y="19867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r>
              <a:rPr lang="en-US" sz="3600" dirty="0" smtClean="0">
                <a:solidFill>
                  <a:schemeClr val="tx1"/>
                </a:solidFill>
              </a:rPr>
              <a:t>5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9" name="Hình chữ nhật 13">
            <a:extLst>
              <a:ext uri="{FF2B5EF4-FFF2-40B4-BE49-F238E27FC236}">
                <a16:creationId xmlns="" xmlns:a16="http://schemas.microsoft.com/office/drawing/2014/main" id="{C7442CF5-233C-44F2-B5B4-B3E1DD8C05D8}"/>
              </a:ext>
            </a:extLst>
          </p:cNvPr>
          <p:cNvSpPr/>
          <p:nvPr/>
        </p:nvSpPr>
        <p:spPr>
          <a:xfrm>
            <a:off x="5986723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r>
              <a:rPr lang="en-US" sz="3600" dirty="0" smtClean="0">
                <a:solidFill>
                  <a:schemeClr val="tx1"/>
                </a:solidFill>
              </a:rPr>
              <a:t>6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0" name="Hình chữ nhật 14">
            <a:extLst>
              <a:ext uri="{FF2B5EF4-FFF2-40B4-BE49-F238E27FC236}">
                <a16:creationId xmlns="" xmlns:a16="http://schemas.microsoft.com/office/drawing/2014/main" id="{BFE81957-2DC2-40BD-BCC6-123C2B40329D}"/>
              </a:ext>
            </a:extLst>
          </p:cNvPr>
          <p:cNvSpPr/>
          <p:nvPr/>
        </p:nvSpPr>
        <p:spPr>
          <a:xfrm>
            <a:off x="6879558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1" name="Hình chữ nhật 15">
            <a:extLst>
              <a:ext uri="{FF2B5EF4-FFF2-40B4-BE49-F238E27FC236}">
                <a16:creationId xmlns="" xmlns:a16="http://schemas.microsoft.com/office/drawing/2014/main" id="{D7AAAEAE-CE5E-47E2-8C99-8035D419744B}"/>
              </a:ext>
            </a:extLst>
          </p:cNvPr>
          <p:cNvSpPr/>
          <p:nvPr/>
        </p:nvSpPr>
        <p:spPr>
          <a:xfrm>
            <a:off x="7772393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r>
              <a:rPr lang="en-US" sz="3600" dirty="0" smtClean="0">
                <a:solidFill>
                  <a:schemeClr val="tx1"/>
                </a:solidFill>
              </a:rPr>
              <a:t>8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2" name="Hình chữ nhật 16">
            <a:extLst>
              <a:ext uri="{FF2B5EF4-FFF2-40B4-BE49-F238E27FC236}">
                <a16:creationId xmlns="" xmlns:a16="http://schemas.microsoft.com/office/drawing/2014/main" id="{514ABCC2-F042-4742-A2AF-CB8F8BF99003}"/>
              </a:ext>
            </a:extLst>
          </p:cNvPr>
          <p:cNvSpPr/>
          <p:nvPr/>
        </p:nvSpPr>
        <p:spPr>
          <a:xfrm>
            <a:off x="8675248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r>
              <a:rPr lang="en-US" sz="3600" dirty="0" smtClean="0">
                <a:solidFill>
                  <a:schemeClr val="tx1"/>
                </a:solidFill>
              </a:rPr>
              <a:t>9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3" name="Hình chữ nhật 17">
            <a:extLst>
              <a:ext uri="{FF2B5EF4-FFF2-40B4-BE49-F238E27FC236}">
                <a16:creationId xmlns="" xmlns:a16="http://schemas.microsoft.com/office/drawing/2014/main" id="{92078945-889A-4E9B-B21D-80A5A18A417C}"/>
              </a:ext>
            </a:extLst>
          </p:cNvPr>
          <p:cNvSpPr/>
          <p:nvPr/>
        </p:nvSpPr>
        <p:spPr>
          <a:xfrm>
            <a:off x="9564248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4" name="Hình chữ nhật 18">
            <a:extLst>
              <a:ext uri="{FF2B5EF4-FFF2-40B4-BE49-F238E27FC236}">
                <a16:creationId xmlns="" xmlns:a16="http://schemas.microsoft.com/office/drawing/2014/main" id="{03D2DF39-6151-4599-BAFD-4A74A3E03D36}"/>
              </a:ext>
            </a:extLst>
          </p:cNvPr>
          <p:cNvSpPr/>
          <p:nvPr/>
        </p:nvSpPr>
        <p:spPr>
          <a:xfrm>
            <a:off x="1540314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5" name="Hình chữ nhật 19">
            <a:extLst>
              <a:ext uri="{FF2B5EF4-FFF2-40B4-BE49-F238E27FC236}">
                <a16:creationId xmlns="" xmlns:a16="http://schemas.microsoft.com/office/drawing/2014/main" id="{D819474C-A02C-4EF3-B970-8983D0D277E8}"/>
              </a:ext>
            </a:extLst>
          </p:cNvPr>
          <p:cNvSpPr/>
          <p:nvPr/>
        </p:nvSpPr>
        <p:spPr>
          <a:xfrm>
            <a:off x="2433149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6" name="Hình chữ nhật 20">
            <a:extLst>
              <a:ext uri="{FF2B5EF4-FFF2-40B4-BE49-F238E27FC236}">
                <a16:creationId xmlns="" xmlns:a16="http://schemas.microsoft.com/office/drawing/2014/main" id="{958D56DB-61CC-43B8-9BBA-0A3FCD3D7E83}"/>
              </a:ext>
            </a:extLst>
          </p:cNvPr>
          <p:cNvSpPr/>
          <p:nvPr/>
        </p:nvSpPr>
        <p:spPr>
          <a:xfrm>
            <a:off x="3325984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7" name="Hình chữ nhật 21">
            <a:extLst>
              <a:ext uri="{FF2B5EF4-FFF2-40B4-BE49-F238E27FC236}">
                <a16:creationId xmlns="" xmlns:a16="http://schemas.microsoft.com/office/drawing/2014/main" id="{780AE6D7-3A83-4DDB-A7F1-C5339AD56DDA}"/>
              </a:ext>
            </a:extLst>
          </p:cNvPr>
          <p:cNvSpPr/>
          <p:nvPr/>
        </p:nvSpPr>
        <p:spPr>
          <a:xfrm>
            <a:off x="4218819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8" name="Hình chữ nhật 22">
            <a:extLst>
              <a:ext uri="{FF2B5EF4-FFF2-40B4-BE49-F238E27FC236}">
                <a16:creationId xmlns="" xmlns:a16="http://schemas.microsoft.com/office/drawing/2014/main" id="{844F6600-435E-4879-BA30-F1DBAA5C5C83}"/>
              </a:ext>
            </a:extLst>
          </p:cNvPr>
          <p:cNvSpPr/>
          <p:nvPr/>
        </p:nvSpPr>
        <p:spPr>
          <a:xfrm>
            <a:off x="5103943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r>
              <a:rPr lang="en-US" sz="3600" dirty="0" smtClean="0">
                <a:solidFill>
                  <a:schemeClr val="tx1"/>
                </a:solidFill>
              </a:rPr>
              <a:t>5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9" name="Hình chữ nhật 23">
            <a:extLst>
              <a:ext uri="{FF2B5EF4-FFF2-40B4-BE49-F238E27FC236}">
                <a16:creationId xmlns="" xmlns:a16="http://schemas.microsoft.com/office/drawing/2014/main" id="{942309A4-ECBB-49E1-9100-35F48FD541EA}"/>
              </a:ext>
            </a:extLst>
          </p:cNvPr>
          <p:cNvSpPr/>
          <p:nvPr/>
        </p:nvSpPr>
        <p:spPr>
          <a:xfrm>
            <a:off x="5996778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0" name="Hình chữ nhật 24">
            <a:extLst>
              <a:ext uri="{FF2B5EF4-FFF2-40B4-BE49-F238E27FC236}">
                <a16:creationId xmlns="" xmlns:a16="http://schemas.microsoft.com/office/drawing/2014/main" id="{4D49B41B-4F90-45DD-8496-693B4051EA3E}"/>
              </a:ext>
            </a:extLst>
          </p:cNvPr>
          <p:cNvSpPr/>
          <p:nvPr/>
        </p:nvSpPr>
        <p:spPr>
          <a:xfrm>
            <a:off x="6889613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r>
              <a:rPr lang="en-US" sz="3600" dirty="0" smtClean="0">
                <a:solidFill>
                  <a:schemeClr val="tx1"/>
                </a:solidFill>
              </a:rPr>
              <a:t>7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Hình chữ nhật 25">
            <a:extLst>
              <a:ext uri="{FF2B5EF4-FFF2-40B4-BE49-F238E27FC236}">
                <a16:creationId xmlns="" xmlns:a16="http://schemas.microsoft.com/office/drawing/2014/main" id="{87E675F7-BBBD-4620-8DE7-B1492A91B1CB}"/>
              </a:ext>
            </a:extLst>
          </p:cNvPr>
          <p:cNvSpPr/>
          <p:nvPr/>
        </p:nvSpPr>
        <p:spPr>
          <a:xfrm>
            <a:off x="7782448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r>
              <a:rPr lang="en-US" sz="3600" dirty="0" smtClean="0">
                <a:solidFill>
                  <a:schemeClr val="tx1"/>
                </a:solidFill>
              </a:rPr>
              <a:t>8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2" name="Hình chữ nhật 26">
            <a:extLst>
              <a:ext uri="{FF2B5EF4-FFF2-40B4-BE49-F238E27FC236}">
                <a16:creationId xmlns="" xmlns:a16="http://schemas.microsoft.com/office/drawing/2014/main" id="{DB91B98C-5E40-4005-813E-57BA5B4D6987}"/>
              </a:ext>
            </a:extLst>
          </p:cNvPr>
          <p:cNvSpPr/>
          <p:nvPr/>
        </p:nvSpPr>
        <p:spPr>
          <a:xfrm>
            <a:off x="8685303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3" name="Hình chữ nhật 27">
            <a:extLst>
              <a:ext uri="{FF2B5EF4-FFF2-40B4-BE49-F238E27FC236}">
                <a16:creationId xmlns="" xmlns:a16="http://schemas.microsoft.com/office/drawing/2014/main" id="{A6DAFDEB-0C9E-42F4-BA24-CED9C05BD36D}"/>
              </a:ext>
            </a:extLst>
          </p:cNvPr>
          <p:cNvSpPr/>
          <p:nvPr/>
        </p:nvSpPr>
        <p:spPr>
          <a:xfrm>
            <a:off x="9574303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6" name="Hình chữ nhật 17">
            <a:extLst>
              <a:ext uri="{FF2B5EF4-FFF2-40B4-BE49-F238E27FC236}">
                <a16:creationId xmlns="" xmlns:a16="http://schemas.microsoft.com/office/drawing/2014/main" id="{92078945-889A-4E9B-B21D-80A5A18A417C}"/>
              </a:ext>
            </a:extLst>
          </p:cNvPr>
          <p:cNvSpPr/>
          <p:nvPr/>
        </p:nvSpPr>
        <p:spPr>
          <a:xfrm>
            <a:off x="9564248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0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540314" y="1017431"/>
            <a:ext cx="7320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Hãy</a:t>
            </a:r>
            <a:r>
              <a:rPr lang="en-US" sz="3200" dirty="0" smtClean="0"/>
              <a:t> </a:t>
            </a:r>
            <a:r>
              <a:rPr lang="en-US" sz="3200" dirty="0" err="1" smtClean="0"/>
              <a:t>điền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còn</a:t>
            </a:r>
            <a:r>
              <a:rPr lang="en-US" sz="3200" dirty="0" smtClean="0"/>
              <a:t> </a:t>
            </a:r>
            <a:r>
              <a:rPr lang="en-US" sz="3200" dirty="0" err="1" smtClean="0"/>
              <a:t>thiếu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ô </a:t>
            </a:r>
            <a:r>
              <a:rPr lang="en-US" sz="3200" dirty="0" err="1" smtClean="0"/>
              <a:t>trống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56" name="TextBox 55"/>
          <p:cNvSpPr txBox="1"/>
          <p:nvPr/>
        </p:nvSpPr>
        <p:spPr>
          <a:xfrm>
            <a:off x="2475628" y="1983868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52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55524" y="1978716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54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44049" y="1978715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57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622554" y="1987438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60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325984" y="2816968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63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029333" y="2823063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66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724868" y="2823063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69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00736" y="3659734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71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255523" y="3653269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74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956033" y="3674552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77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591374" y="3653268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80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475628" y="4510177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82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154292" y="4507652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85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09540" y="4498930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88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379760" y="5364202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93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68286" y="5346848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96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469323" y="5325564"/>
            <a:ext cx="111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100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9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49E7FAFB-78C9-4455-A338-B5C795050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484" y="1443903"/>
            <a:ext cx="106203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6125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Cube 4">
            <a:extLst>
              <a:ext uri="{FF2B5EF4-FFF2-40B4-BE49-F238E27FC236}">
                <a16:creationId xmlns="" xmlns:a16="http://schemas.microsoft.com/office/drawing/2014/main" id="{A546E1E3-A514-437A-A75D-187899C91D88}"/>
              </a:ext>
            </a:extLst>
          </p:cNvPr>
          <p:cNvSpPr/>
          <p:nvPr/>
        </p:nvSpPr>
        <p:spPr>
          <a:xfrm>
            <a:off x="1079300" y="13287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6">
            <a:extLst>
              <a:ext uri="{FF2B5EF4-FFF2-40B4-BE49-F238E27FC236}">
                <a16:creationId xmlns="" xmlns:a16="http://schemas.microsoft.com/office/drawing/2014/main" id="{06568641-ED7E-42CA-9A82-FF5E691E45EB}"/>
              </a:ext>
            </a:extLst>
          </p:cNvPr>
          <p:cNvSpPr/>
          <p:nvPr/>
        </p:nvSpPr>
        <p:spPr>
          <a:xfrm>
            <a:off x="168227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7">
            <a:extLst>
              <a:ext uri="{FF2B5EF4-FFF2-40B4-BE49-F238E27FC236}">
                <a16:creationId xmlns="" xmlns:a16="http://schemas.microsoft.com/office/drawing/2014/main" id="{38E703C6-38E2-4668-95F2-FE8C011641E9}"/>
              </a:ext>
            </a:extLst>
          </p:cNvPr>
          <p:cNvSpPr/>
          <p:nvPr/>
        </p:nvSpPr>
        <p:spPr>
          <a:xfrm>
            <a:off x="222749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8">
            <a:extLst>
              <a:ext uri="{FF2B5EF4-FFF2-40B4-BE49-F238E27FC236}">
                <a16:creationId xmlns="" xmlns:a16="http://schemas.microsoft.com/office/drawing/2014/main" id="{694269F6-ECAF-4993-B780-D770151EC086}"/>
              </a:ext>
            </a:extLst>
          </p:cNvPr>
          <p:cNvSpPr/>
          <p:nvPr/>
        </p:nvSpPr>
        <p:spPr>
          <a:xfrm>
            <a:off x="2815137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9">
            <a:extLst>
              <a:ext uri="{FF2B5EF4-FFF2-40B4-BE49-F238E27FC236}">
                <a16:creationId xmlns="" xmlns:a16="http://schemas.microsoft.com/office/drawing/2014/main" id="{1F7FD692-53FF-4BBD-96C1-9B15C031EF4B}"/>
              </a:ext>
            </a:extLst>
          </p:cNvPr>
          <p:cNvSpPr/>
          <p:nvPr/>
        </p:nvSpPr>
        <p:spPr>
          <a:xfrm>
            <a:off x="338496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10">
            <a:extLst>
              <a:ext uri="{FF2B5EF4-FFF2-40B4-BE49-F238E27FC236}">
                <a16:creationId xmlns="" xmlns:a16="http://schemas.microsoft.com/office/drawing/2014/main" id="{78BB0CD7-6182-4974-8DDA-86EC0195744B}"/>
              </a:ext>
            </a:extLst>
          </p:cNvPr>
          <p:cNvSpPr/>
          <p:nvPr/>
        </p:nvSpPr>
        <p:spPr>
          <a:xfrm>
            <a:off x="392378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11">
            <a:extLst>
              <a:ext uri="{FF2B5EF4-FFF2-40B4-BE49-F238E27FC236}">
                <a16:creationId xmlns="" xmlns:a16="http://schemas.microsoft.com/office/drawing/2014/main" id="{9A2D5F61-EA73-43E1-BD12-3ED17AA75FD9}"/>
              </a:ext>
            </a:extLst>
          </p:cNvPr>
          <p:cNvSpPr/>
          <p:nvPr/>
        </p:nvSpPr>
        <p:spPr>
          <a:xfrm>
            <a:off x="4477058" y="129276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12">
            <a:extLst>
              <a:ext uri="{FF2B5EF4-FFF2-40B4-BE49-F238E27FC236}">
                <a16:creationId xmlns="" xmlns:a16="http://schemas.microsoft.com/office/drawing/2014/main" id="{C29029C0-AFEB-4ACB-8412-074FB8252641}"/>
              </a:ext>
            </a:extLst>
          </p:cNvPr>
          <p:cNvSpPr/>
          <p:nvPr/>
        </p:nvSpPr>
        <p:spPr>
          <a:xfrm>
            <a:off x="5030335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3">
            <a:extLst>
              <a:ext uri="{FF2B5EF4-FFF2-40B4-BE49-F238E27FC236}">
                <a16:creationId xmlns="" xmlns:a16="http://schemas.microsoft.com/office/drawing/2014/main" id="{597BBC9B-960B-49C8-B11A-65AD8C5798F6}"/>
              </a:ext>
            </a:extLst>
          </p:cNvPr>
          <p:cNvSpPr/>
          <p:nvPr/>
        </p:nvSpPr>
        <p:spPr>
          <a:xfrm>
            <a:off x="5613533" y="130661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4">
            <a:extLst>
              <a:ext uri="{FF2B5EF4-FFF2-40B4-BE49-F238E27FC236}">
                <a16:creationId xmlns="" xmlns:a16="http://schemas.microsoft.com/office/drawing/2014/main" id="{6EEC010C-ACDF-4E9B-93C8-C3F0F576DDF5}"/>
              </a:ext>
            </a:extLst>
          </p:cNvPr>
          <p:cNvSpPr/>
          <p:nvPr/>
        </p:nvSpPr>
        <p:spPr>
          <a:xfrm>
            <a:off x="6214568" y="129375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5">
            <a:extLst>
              <a:ext uri="{FF2B5EF4-FFF2-40B4-BE49-F238E27FC236}">
                <a16:creationId xmlns="" xmlns:a16="http://schemas.microsoft.com/office/drawing/2014/main" id="{132488B0-69E7-474E-AF26-76604755983F}"/>
              </a:ext>
            </a:extLst>
          </p:cNvPr>
          <p:cNvSpPr/>
          <p:nvPr/>
        </p:nvSpPr>
        <p:spPr>
          <a:xfrm>
            <a:off x="7604938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6">
            <a:extLst>
              <a:ext uri="{FF2B5EF4-FFF2-40B4-BE49-F238E27FC236}">
                <a16:creationId xmlns="" xmlns:a16="http://schemas.microsoft.com/office/drawing/2014/main" id="{B003A77A-E9EA-4240-BAD8-C71680D912CD}"/>
              </a:ext>
            </a:extLst>
          </p:cNvPr>
          <p:cNvSpPr/>
          <p:nvPr/>
        </p:nvSpPr>
        <p:spPr>
          <a:xfrm>
            <a:off x="7982626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7">
            <a:extLst>
              <a:ext uri="{FF2B5EF4-FFF2-40B4-BE49-F238E27FC236}">
                <a16:creationId xmlns="" xmlns:a16="http://schemas.microsoft.com/office/drawing/2014/main" id="{483B2181-1061-4EAB-93F7-4370AF4B2282}"/>
              </a:ext>
            </a:extLst>
          </p:cNvPr>
          <p:cNvSpPr/>
          <p:nvPr/>
        </p:nvSpPr>
        <p:spPr>
          <a:xfrm>
            <a:off x="836009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8">
            <a:extLst>
              <a:ext uri="{FF2B5EF4-FFF2-40B4-BE49-F238E27FC236}">
                <a16:creationId xmlns="" xmlns:a16="http://schemas.microsoft.com/office/drawing/2014/main" id="{DD993DC8-430A-421F-B587-0194132D221A}"/>
              </a:ext>
            </a:extLst>
          </p:cNvPr>
          <p:cNvSpPr/>
          <p:nvPr/>
        </p:nvSpPr>
        <p:spPr>
          <a:xfrm>
            <a:off x="8717112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9">
            <a:extLst>
              <a:ext uri="{FF2B5EF4-FFF2-40B4-BE49-F238E27FC236}">
                <a16:creationId xmlns="" xmlns:a16="http://schemas.microsoft.com/office/drawing/2014/main" id="{944C65B7-DCC2-4A87-84E2-7E56FDA518CE}"/>
              </a:ext>
            </a:extLst>
          </p:cNvPr>
          <p:cNvSpPr/>
          <p:nvPr/>
        </p:nvSpPr>
        <p:spPr>
          <a:xfrm>
            <a:off x="910114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20">
            <a:extLst>
              <a:ext uri="{FF2B5EF4-FFF2-40B4-BE49-F238E27FC236}">
                <a16:creationId xmlns="" xmlns:a16="http://schemas.microsoft.com/office/drawing/2014/main" id="{CF42CAAF-39BE-447C-B002-4A3139632385}"/>
              </a:ext>
            </a:extLst>
          </p:cNvPr>
          <p:cNvSpPr/>
          <p:nvPr/>
        </p:nvSpPr>
        <p:spPr>
          <a:xfrm>
            <a:off x="9480486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21">
            <a:extLst>
              <a:ext uri="{FF2B5EF4-FFF2-40B4-BE49-F238E27FC236}">
                <a16:creationId xmlns="" xmlns:a16="http://schemas.microsoft.com/office/drawing/2014/main" id="{69B7900F-D5BB-427F-ADED-E29C3048BC7E}"/>
              </a:ext>
            </a:extLst>
          </p:cNvPr>
          <p:cNvSpPr/>
          <p:nvPr/>
        </p:nvSpPr>
        <p:spPr>
          <a:xfrm>
            <a:off x="9864523" y="131654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ube 22">
            <a:extLst>
              <a:ext uri="{FF2B5EF4-FFF2-40B4-BE49-F238E27FC236}">
                <a16:creationId xmlns="" xmlns:a16="http://schemas.microsoft.com/office/drawing/2014/main" id="{014EC8E5-135E-4B25-8649-A5721830CE24}"/>
              </a:ext>
            </a:extLst>
          </p:cNvPr>
          <p:cNvSpPr/>
          <p:nvPr/>
        </p:nvSpPr>
        <p:spPr>
          <a:xfrm>
            <a:off x="10243860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3">
            <a:extLst>
              <a:ext uri="{FF2B5EF4-FFF2-40B4-BE49-F238E27FC236}">
                <a16:creationId xmlns="" xmlns:a16="http://schemas.microsoft.com/office/drawing/2014/main" id="{FC1C1195-CC05-4FAB-8D09-D0E892C65D7C}"/>
              </a:ext>
            </a:extLst>
          </p:cNvPr>
          <p:cNvSpPr/>
          <p:nvPr/>
        </p:nvSpPr>
        <p:spPr>
          <a:xfrm>
            <a:off x="10618856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4">
            <a:extLst>
              <a:ext uri="{FF2B5EF4-FFF2-40B4-BE49-F238E27FC236}">
                <a16:creationId xmlns="" xmlns:a16="http://schemas.microsoft.com/office/drawing/2014/main" id="{0C2D2296-AB69-4C64-87EE-17A2731DA2D9}"/>
              </a:ext>
            </a:extLst>
          </p:cNvPr>
          <p:cNvSpPr/>
          <p:nvPr/>
        </p:nvSpPr>
        <p:spPr>
          <a:xfrm>
            <a:off x="10996544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5">
            <a:extLst>
              <a:ext uri="{FF2B5EF4-FFF2-40B4-BE49-F238E27FC236}">
                <a16:creationId xmlns="" xmlns:a16="http://schemas.microsoft.com/office/drawing/2014/main" id="{D0EC5C94-8C98-404C-A947-CD2A8160E56B}"/>
              </a:ext>
            </a:extLst>
          </p:cNvPr>
          <p:cNvSpPr/>
          <p:nvPr/>
        </p:nvSpPr>
        <p:spPr>
          <a:xfrm>
            <a:off x="6879316" y="142082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6">
            <a:extLst>
              <a:ext uri="{FF2B5EF4-FFF2-40B4-BE49-F238E27FC236}">
                <a16:creationId xmlns="" xmlns:a16="http://schemas.microsoft.com/office/drawing/2014/main" id="{854940CF-7A58-45CE-B640-B76256DC546A}"/>
              </a:ext>
            </a:extLst>
          </p:cNvPr>
          <p:cNvSpPr txBox="1"/>
          <p:nvPr/>
        </p:nvSpPr>
        <p:spPr>
          <a:xfrm>
            <a:off x="2414161" y="20798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mười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="" xmlns:a16="http://schemas.microsoft.com/office/drawing/2014/main" id="{EB747821-3627-495C-8DD1-6C86712F431F}"/>
              </a:ext>
            </a:extLst>
          </p:cNvPr>
          <p:cNvSpPr txBox="1"/>
          <p:nvPr/>
        </p:nvSpPr>
        <p:spPr>
          <a:xfrm>
            <a:off x="9101149" y="2079861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6" name="Cube 4">
            <a:extLst>
              <a:ext uri="{FF2B5EF4-FFF2-40B4-BE49-F238E27FC236}">
                <a16:creationId xmlns="" xmlns:a16="http://schemas.microsoft.com/office/drawing/2014/main" id="{31979ED2-2DC3-41E5-B3D3-D1E6EDEF77E8}"/>
              </a:ext>
            </a:extLst>
          </p:cNvPr>
          <p:cNvSpPr/>
          <p:nvPr/>
        </p:nvSpPr>
        <p:spPr>
          <a:xfrm>
            <a:off x="1079300" y="378274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6">
            <a:extLst>
              <a:ext uri="{FF2B5EF4-FFF2-40B4-BE49-F238E27FC236}">
                <a16:creationId xmlns="" xmlns:a16="http://schemas.microsoft.com/office/drawing/2014/main" id="{997039F2-CCB0-4F8F-8CFF-3F8E0E70419E}"/>
              </a:ext>
            </a:extLst>
          </p:cNvPr>
          <p:cNvSpPr/>
          <p:nvPr/>
        </p:nvSpPr>
        <p:spPr>
          <a:xfrm>
            <a:off x="168227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7">
            <a:extLst>
              <a:ext uri="{FF2B5EF4-FFF2-40B4-BE49-F238E27FC236}">
                <a16:creationId xmlns="" xmlns:a16="http://schemas.microsoft.com/office/drawing/2014/main" id="{50993536-ECEA-412B-B9BC-68559A0CD314}"/>
              </a:ext>
            </a:extLst>
          </p:cNvPr>
          <p:cNvSpPr/>
          <p:nvPr/>
        </p:nvSpPr>
        <p:spPr>
          <a:xfrm>
            <a:off x="222749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8">
            <a:extLst>
              <a:ext uri="{FF2B5EF4-FFF2-40B4-BE49-F238E27FC236}">
                <a16:creationId xmlns="" xmlns:a16="http://schemas.microsoft.com/office/drawing/2014/main" id="{0CEE1045-1927-4778-B3A8-67A0E64086F6}"/>
              </a:ext>
            </a:extLst>
          </p:cNvPr>
          <p:cNvSpPr/>
          <p:nvPr/>
        </p:nvSpPr>
        <p:spPr>
          <a:xfrm>
            <a:off x="2815137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9">
            <a:extLst>
              <a:ext uri="{FF2B5EF4-FFF2-40B4-BE49-F238E27FC236}">
                <a16:creationId xmlns="" xmlns:a16="http://schemas.microsoft.com/office/drawing/2014/main" id="{A6CC999D-BF50-45EF-B95D-04BCFBD21615}"/>
              </a:ext>
            </a:extLst>
          </p:cNvPr>
          <p:cNvSpPr/>
          <p:nvPr/>
        </p:nvSpPr>
        <p:spPr>
          <a:xfrm>
            <a:off x="338496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10">
            <a:extLst>
              <a:ext uri="{FF2B5EF4-FFF2-40B4-BE49-F238E27FC236}">
                <a16:creationId xmlns="" xmlns:a16="http://schemas.microsoft.com/office/drawing/2014/main" id="{85737D02-0C78-493B-8B5D-36857287DDCB}"/>
              </a:ext>
            </a:extLst>
          </p:cNvPr>
          <p:cNvSpPr/>
          <p:nvPr/>
        </p:nvSpPr>
        <p:spPr>
          <a:xfrm>
            <a:off x="392378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11">
            <a:extLst>
              <a:ext uri="{FF2B5EF4-FFF2-40B4-BE49-F238E27FC236}">
                <a16:creationId xmlns="" xmlns:a16="http://schemas.microsoft.com/office/drawing/2014/main" id="{732FDE65-F67B-4900-9D44-3F915B2683AC}"/>
              </a:ext>
            </a:extLst>
          </p:cNvPr>
          <p:cNvSpPr/>
          <p:nvPr/>
        </p:nvSpPr>
        <p:spPr>
          <a:xfrm>
            <a:off x="4477058" y="374672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12">
            <a:extLst>
              <a:ext uri="{FF2B5EF4-FFF2-40B4-BE49-F238E27FC236}">
                <a16:creationId xmlns="" xmlns:a16="http://schemas.microsoft.com/office/drawing/2014/main" id="{9A46BED5-D49B-4644-BA07-930CFBBE500C}"/>
              </a:ext>
            </a:extLst>
          </p:cNvPr>
          <p:cNvSpPr/>
          <p:nvPr/>
        </p:nvSpPr>
        <p:spPr>
          <a:xfrm>
            <a:off x="5030335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13">
            <a:extLst>
              <a:ext uri="{FF2B5EF4-FFF2-40B4-BE49-F238E27FC236}">
                <a16:creationId xmlns="" xmlns:a16="http://schemas.microsoft.com/office/drawing/2014/main" id="{74F41FDA-045E-45A0-8F9C-A968546F9904}"/>
              </a:ext>
            </a:extLst>
          </p:cNvPr>
          <p:cNvSpPr/>
          <p:nvPr/>
        </p:nvSpPr>
        <p:spPr>
          <a:xfrm>
            <a:off x="5613533" y="376058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14">
            <a:extLst>
              <a:ext uri="{FF2B5EF4-FFF2-40B4-BE49-F238E27FC236}">
                <a16:creationId xmlns="" xmlns:a16="http://schemas.microsoft.com/office/drawing/2014/main" id="{9AC7A2A6-C890-48BF-B23D-15A8922310A9}"/>
              </a:ext>
            </a:extLst>
          </p:cNvPr>
          <p:cNvSpPr/>
          <p:nvPr/>
        </p:nvSpPr>
        <p:spPr>
          <a:xfrm>
            <a:off x="6214568" y="374771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15">
            <a:extLst>
              <a:ext uri="{FF2B5EF4-FFF2-40B4-BE49-F238E27FC236}">
                <a16:creationId xmlns="" xmlns:a16="http://schemas.microsoft.com/office/drawing/2014/main" id="{BEC62D62-6D0A-46A2-BF6F-58BEBC296167}"/>
              </a:ext>
            </a:extLst>
          </p:cNvPr>
          <p:cNvSpPr/>
          <p:nvPr/>
        </p:nvSpPr>
        <p:spPr>
          <a:xfrm>
            <a:off x="7604938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16">
            <a:extLst>
              <a:ext uri="{FF2B5EF4-FFF2-40B4-BE49-F238E27FC236}">
                <a16:creationId xmlns="" xmlns:a16="http://schemas.microsoft.com/office/drawing/2014/main" id="{19A22702-2025-484B-802A-6ED6E19928F8}"/>
              </a:ext>
            </a:extLst>
          </p:cNvPr>
          <p:cNvSpPr/>
          <p:nvPr/>
        </p:nvSpPr>
        <p:spPr>
          <a:xfrm>
            <a:off x="7982626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17">
            <a:extLst>
              <a:ext uri="{FF2B5EF4-FFF2-40B4-BE49-F238E27FC236}">
                <a16:creationId xmlns="" xmlns:a16="http://schemas.microsoft.com/office/drawing/2014/main" id="{5BB10F06-6145-4B82-A362-87FAA52B1CD8}"/>
              </a:ext>
            </a:extLst>
          </p:cNvPr>
          <p:cNvSpPr/>
          <p:nvPr/>
        </p:nvSpPr>
        <p:spPr>
          <a:xfrm>
            <a:off x="836009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18">
            <a:extLst>
              <a:ext uri="{FF2B5EF4-FFF2-40B4-BE49-F238E27FC236}">
                <a16:creationId xmlns="" xmlns:a16="http://schemas.microsoft.com/office/drawing/2014/main" id="{F05C047E-AD95-4B84-B274-928B57FD2394}"/>
              </a:ext>
            </a:extLst>
          </p:cNvPr>
          <p:cNvSpPr/>
          <p:nvPr/>
        </p:nvSpPr>
        <p:spPr>
          <a:xfrm>
            <a:off x="8717112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19">
            <a:extLst>
              <a:ext uri="{FF2B5EF4-FFF2-40B4-BE49-F238E27FC236}">
                <a16:creationId xmlns="" xmlns:a16="http://schemas.microsoft.com/office/drawing/2014/main" id="{34876753-F722-4B66-89C7-B8C6527F5846}"/>
              </a:ext>
            </a:extLst>
          </p:cNvPr>
          <p:cNvSpPr/>
          <p:nvPr/>
        </p:nvSpPr>
        <p:spPr>
          <a:xfrm>
            <a:off x="910114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20">
            <a:extLst>
              <a:ext uri="{FF2B5EF4-FFF2-40B4-BE49-F238E27FC236}">
                <a16:creationId xmlns="" xmlns:a16="http://schemas.microsoft.com/office/drawing/2014/main" id="{844F908E-87D3-4D18-B09E-8C489B341A57}"/>
              </a:ext>
            </a:extLst>
          </p:cNvPr>
          <p:cNvSpPr/>
          <p:nvPr/>
        </p:nvSpPr>
        <p:spPr>
          <a:xfrm>
            <a:off x="9480486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21">
            <a:extLst>
              <a:ext uri="{FF2B5EF4-FFF2-40B4-BE49-F238E27FC236}">
                <a16:creationId xmlns="" xmlns:a16="http://schemas.microsoft.com/office/drawing/2014/main" id="{CA66AC3A-826D-4F50-B787-2A17419791D7}"/>
              </a:ext>
            </a:extLst>
          </p:cNvPr>
          <p:cNvSpPr/>
          <p:nvPr/>
        </p:nvSpPr>
        <p:spPr>
          <a:xfrm>
            <a:off x="9864523" y="377050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ube 22">
            <a:extLst>
              <a:ext uri="{FF2B5EF4-FFF2-40B4-BE49-F238E27FC236}">
                <a16:creationId xmlns="" xmlns:a16="http://schemas.microsoft.com/office/drawing/2014/main" id="{56021E80-82CE-4FB8-9578-F90CEBB4FF58}"/>
              </a:ext>
            </a:extLst>
          </p:cNvPr>
          <p:cNvSpPr/>
          <p:nvPr/>
        </p:nvSpPr>
        <p:spPr>
          <a:xfrm>
            <a:off x="10243860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23">
            <a:extLst>
              <a:ext uri="{FF2B5EF4-FFF2-40B4-BE49-F238E27FC236}">
                <a16:creationId xmlns="" xmlns:a16="http://schemas.microsoft.com/office/drawing/2014/main" id="{71E7D4D6-AAF3-4762-B43E-26534C4945FF}"/>
              </a:ext>
            </a:extLst>
          </p:cNvPr>
          <p:cNvSpPr/>
          <p:nvPr/>
        </p:nvSpPr>
        <p:spPr>
          <a:xfrm>
            <a:off x="10618856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24">
            <a:extLst>
              <a:ext uri="{FF2B5EF4-FFF2-40B4-BE49-F238E27FC236}">
                <a16:creationId xmlns="" xmlns:a16="http://schemas.microsoft.com/office/drawing/2014/main" id="{D83045AA-A62C-405B-9C88-4025B30A53C4}"/>
              </a:ext>
            </a:extLst>
          </p:cNvPr>
          <p:cNvSpPr/>
          <p:nvPr/>
        </p:nvSpPr>
        <p:spPr>
          <a:xfrm>
            <a:off x="10996544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26">
            <a:extLst>
              <a:ext uri="{FF2B5EF4-FFF2-40B4-BE49-F238E27FC236}">
                <a16:creationId xmlns="" xmlns:a16="http://schemas.microsoft.com/office/drawing/2014/main" id="{B77445A9-898B-4725-A8A3-2E3A1DE8CA1C}"/>
              </a:ext>
            </a:extLst>
          </p:cNvPr>
          <p:cNvSpPr txBox="1"/>
          <p:nvPr/>
        </p:nvSpPr>
        <p:spPr>
          <a:xfrm>
            <a:off x="2227491" y="550211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hai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48" name="TextBox 27">
            <a:extLst>
              <a:ext uri="{FF2B5EF4-FFF2-40B4-BE49-F238E27FC236}">
                <a16:creationId xmlns="" xmlns:a16="http://schemas.microsoft.com/office/drawing/2014/main" id="{5114BD2A-82F2-492E-8826-A2DC46BB5475}"/>
              </a:ext>
            </a:extLst>
          </p:cNvPr>
          <p:cNvSpPr txBox="1"/>
          <p:nvPr/>
        </p:nvSpPr>
        <p:spPr>
          <a:xfrm>
            <a:off x="8996034" y="5455944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49" name="Cube 4">
            <a:extLst>
              <a:ext uri="{FF2B5EF4-FFF2-40B4-BE49-F238E27FC236}">
                <a16:creationId xmlns="" xmlns:a16="http://schemas.microsoft.com/office/drawing/2014/main" id="{09BE7743-A87F-4219-9992-9C0B06419F35}"/>
              </a:ext>
            </a:extLst>
          </p:cNvPr>
          <p:cNvSpPr/>
          <p:nvPr/>
        </p:nvSpPr>
        <p:spPr>
          <a:xfrm>
            <a:off x="1079300" y="465559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6">
            <a:extLst>
              <a:ext uri="{FF2B5EF4-FFF2-40B4-BE49-F238E27FC236}">
                <a16:creationId xmlns="" xmlns:a16="http://schemas.microsoft.com/office/drawing/2014/main" id="{92410B7E-9292-4EBD-AA10-1EA8B728D7C6}"/>
              </a:ext>
            </a:extLst>
          </p:cNvPr>
          <p:cNvSpPr/>
          <p:nvPr/>
        </p:nvSpPr>
        <p:spPr>
          <a:xfrm>
            <a:off x="168227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7">
            <a:extLst>
              <a:ext uri="{FF2B5EF4-FFF2-40B4-BE49-F238E27FC236}">
                <a16:creationId xmlns="" xmlns:a16="http://schemas.microsoft.com/office/drawing/2014/main" id="{601781E4-8341-4D50-8C2F-A125EFFF3693}"/>
              </a:ext>
            </a:extLst>
          </p:cNvPr>
          <p:cNvSpPr/>
          <p:nvPr/>
        </p:nvSpPr>
        <p:spPr>
          <a:xfrm>
            <a:off x="222749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8">
            <a:extLst>
              <a:ext uri="{FF2B5EF4-FFF2-40B4-BE49-F238E27FC236}">
                <a16:creationId xmlns="" xmlns:a16="http://schemas.microsoft.com/office/drawing/2014/main" id="{AD4BC031-10D5-47E4-9C90-3581A3CF8882}"/>
              </a:ext>
            </a:extLst>
          </p:cNvPr>
          <p:cNvSpPr/>
          <p:nvPr/>
        </p:nvSpPr>
        <p:spPr>
          <a:xfrm>
            <a:off x="2815137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9">
            <a:extLst>
              <a:ext uri="{FF2B5EF4-FFF2-40B4-BE49-F238E27FC236}">
                <a16:creationId xmlns="" xmlns:a16="http://schemas.microsoft.com/office/drawing/2014/main" id="{A4F6B003-F56F-499A-B840-6BEB4327E2C6}"/>
              </a:ext>
            </a:extLst>
          </p:cNvPr>
          <p:cNvSpPr/>
          <p:nvPr/>
        </p:nvSpPr>
        <p:spPr>
          <a:xfrm>
            <a:off x="338496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10">
            <a:extLst>
              <a:ext uri="{FF2B5EF4-FFF2-40B4-BE49-F238E27FC236}">
                <a16:creationId xmlns="" xmlns:a16="http://schemas.microsoft.com/office/drawing/2014/main" id="{84F62DCC-4E8C-4B38-B47F-76BA93121D70}"/>
              </a:ext>
            </a:extLst>
          </p:cNvPr>
          <p:cNvSpPr/>
          <p:nvPr/>
        </p:nvSpPr>
        <p:spPr>
          <a:xfrm>
            <a:off x="392378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11">
            <a:extLst>
              <a:ext uri="{FF2B5EF4-FFF2-40B4-BE49-F238E27FC236}">
                <a16:creationId xmlns="" xmlns:a16="http://schemas.microsoft.com/office/drawing/2014/main" id="{F71C5311-A0EE-4439-85B0-FDDD26789447}"/>
              </a:ext>
            </a:extLst>
          </p:cNvPr>
          <p:cNvSpPr/>
          <p:nvPr/>
        </p:nvSpPr>
        <p:spPr>
          <a:xfrm>
            <a:off x="4477058" y="46195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12">
            <a:extLst>
              <a:ext uri="{FF2B5EF4-FFF2-40B4-BE49-F238E27FC236}">
                <a16:creationId xmlns="" xmlns:a16="http://schemas.microsoft.com/office/drawing/2014/main" id="{04B34428-872C-4740-A693-41146A374CE5}"/>
              </a:ext>
            </a:extLst>
          </p:cNvPr>
          <p:cNvSpPr/>
          <p:nvPr/>
        </p:nvSpPr>
        <p:spPr>
          <a:xfrm>
            <a:off x="5030335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13">
            <a:extLst>
              <a:ext uri="{FF2B5EF4-FFF2-40B4-BE49-F238E27FC236}">
                <a16:creationId xmlns="" xmlns:a16="http://schemas.microsoft.com/office/drawing/2014/main" id="{64C87FA6-E974-40B5-A466-648661D83016}"/>
              </a:ext>
            </a:extLst>
          </p:cNvPr>
          <p:cNvSpPr/>
          <p:nvPr/>
        </p:nvSpPr>
        <p:spPr>
          <a:xfrm>
            <a:off x="5613533" y="463343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14">
            <a:extLst>
              <a:ext uri="{FF2B5EF4-FFF2-40B4-BE49-F238E27FC236}">
                <a16:creationId xmlns="" xmlns:a16="http://schemas.microsoft.com/office/drawing/2014/main" id="{D1D2D573-0704-4AE2-97A0-9DCB41F652F6}"/>
              </a:ext>
            </a:extLst>
          </p:cNvPr>
          <p:cNvSpPr/>
          <p:nvPr/>
        </p:nvSpPr>
        <p:spPr>
          <a:xfrm>
            <a:off x="6214568" y="462056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15">
            <a:extLst>
              <a:ext uri="{FF2B5EF4-FFF2-40B4-BE49-F238E27FC236}">
                <a16:creationId xmlns="" xmlns:a16="http://schemas.microsoft.com/office/drawing/2014/main" id="{85C08B37-5C00-4D17-9695-AB4958754A34}"/>
              </a:ext>
            </a:extLst>
          </p:cNvPr>
          <p:cNvSpPr/>
          <p:nvPr/>
        </p:nvSpPr>
        <p:spPr>
          <a:xfrm>
            <a:off x="7604938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16">
            <a:extLst>
              <a:ext uri="{FF2B5EF4-FFF2-40B4-BE49-F238E27FC236}">
                <a16:creationId xmlns="" xmlns:a16="http://schemas.microsoft.com/office/drawing/2014/main" id="{14CB59E2-6E73-4B4B-AB4B-62045545C613}"/>
              </a:ext>
            </a:extLst>
          </p:cNvPr>
          <p:cNvSpPr/>
          <p:nvPr/>
        </p:nvSpPr>
        <p:spPr>
          <a:xfrm>
            <a:off x="7982626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17">
            <a:extLst>
              <a:ext uri="{FF2B5EF4-FFF2-40B4-BE49-F238E27FC236}">
                <a16:creationId xmlns="" xmlns:a16="http://schemas.microsoft.com/office/drawing/2014/main" id="{C5B616BC-52BF-41BD-BB28-FCB6D25074F3}"/>
              </a:ext>
            </a:extLst>
          </p:cNvPr>
          <p:cNvSpPr/>
          <p:nvPr/>
        </p:nvSpPr>
        <p:spPr>
          <a:xfrm>
            <a:off x="836009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18">
            <a:extLst>
              <a:ext uri="{FF2B5EF4-FFF2-40B4-BE49-F238E27FC236}">
                <a16:creationId xmlns="" xmlns:a16="http://schemas.microsoft.com/office/drawing/2014/main" id="{E792F264-8707-490F-B323-2807BC8F5623}"/>
              </a:ext>
            </a:extLst>
          </p:cNvPr>
          <p:cNvSpPr/>
          <p:nvPr/>
        </p:nvSpPr>
        <p:spPr>
          <a:xfrm>
            <a:off x="8717112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19">
            <a:extLst>
              <a:ext uri="{FF2B5EF4-FFF2-40B4-BE49-F238E27FC236}">
                <a16:creationId xmlns="" xmlns:a16="http://schemas.microsoft.com/office/drawing/2014/main" id="{7EF920BE-D128-4889-8FC2-BD9E6789A1B0}"/>
              </a:ext>
            </a:extLst>
          </p:cNvPr>
          <p:cNvSpPr/>
          <p:nvPr/>
        </p:nvSpPr>
        <p:spPr>
          <a:xfrm>
            <a:off x="910114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20">
            <a:extLst>
              <a:ext uri="{FF2B5EF4-FFF2-40B4-BE49-F238E27FC236}">
                <a16:creationId xmlns="" xmlns:a16="http://schemas.microsoft.com/office/drawing/2014/main" id="{0EDF86CE-3DF2-4BB4-A9EA-ECFBFADCA5FB}"/>
              </a:ext>
            </a:extLst>
          </p:cNvPr>
          <p:cNvSpPr/>
          <p:nvPr/>
        </p:nvSpPr>
        <p:spPr>
          <a:xfrm>
            <a:off x="9480486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21">
            <a:extLst>
              <a:ext uri="{FF2B5EF4-FFF2-40B4-BE49-F238E27FC236}">
                <a16:creationId xmlns="" xmlns:a16="http://schemas.microsoft.com/office/drawing/2014/main" id="{9DC07652-CCCE-4A86-96B4-C46A92192023}"/>
              </a:ext>
            </a:extLst>
          </p:cNvPr>
          <p:cNvSpPr/>
          <p:nvPr/>
        </p:nvSpPr>
        <p:spPr>
          <a:xfrm>
            <a:off x="9864523" y="464336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ube 22">
            <a:extLst>
              <a:ext uri="{FF2B5EF4-FFF2-40B4-BE49-F238E27FC236}">
                <a16:creationId xmlns="" xmlns:a16="http://schemas.microsoft.com/office/drawing/2014/main" id="{657FEBEE-199D-42DD-9455-46695329D3D2}"/>
              </a:ext>
            </a:extLst>
          </p:cNvPr>
          <p:cNvSpPr/>
          <p:nvPr/>
        </p:nvSpPr>
        <p:spPr>
          <a:xfrm>
            <a:off x="10243860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23">
            <a:extLst>
              <a:ext uri="{FF2B5EF4-FFF2-40B4-BE49-F238E27FC236}">
                <a16:creationId xmlns="" xmlns:a16="http://schemas.microsoft.com/office/drawing/2014/main" id="{03DCC374-A24F-408B-987B-90D5AB565615}"/>
              </a:ext>
            </a:extLst>
          </p:cNvPr>
          <p:cNvSpPr/>
          <p:nvPr/>
        </p:nvSpPr>
        <p:spPr>
          <a:xfrm>
            <a:off x="10618856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24">
            <a:extLst>
              <a:ext uri="{FF2B5EF4-FFF2-40B4-BE49-F238E27FC236}">
                <a16:creationId xmlns="" xmlns:a16="http://schemas.microsoft.com/office/drawing/2014/main" id="{250D7BB7-2F74-40C4-B09A-BAD4BC5E64C2}"/>
              </a:ext>
            </a:extLst>
          </p:cNvPr>
          <p:cNvSpPr/>
          <p:nvPr/>
        </p:nvSpPr>
        <p:spPr>
          <a:xfrm>
            <a:off x="10996544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25">
            <a:extLst>
              <a:ext uri="{FF2B5EF4-FFF2-40B4-BE49-F238E27FC236}">
                <a16:creationId xmlns="" xmlns:a16="http://schemas.microsoft.com/office/drawing/2014/main" id="{1E1B7ABB-654E-4ACB-82D9-0617E4ED54C8}"/>
              </a:ext>
            </a:extLst>
          </p:cNvPr>
          <p:cNvSpPr/>
          <p:nvPr/>
        </p:nvSpPr>
        <p:spPr>
          <a:xfrm>
            <a:off x="6850396" y="4286744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FABDFC33-F6CB-421C-8A04-94F19A0E2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097107"/>
            <a:ext cx="4091854" cy="43967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4CCCD2EF-B2B4-433E-A439-FA9C96B37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944479"/>
            <a:ext cx="3486150" cy="59230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5B0FD5B3-BA8C-4688-8A6A-29F32BE6A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577281"/>
            <a:ext cx="4091854" cy="43967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A26E8A14-A35F-4B77-9C35-81ED616B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2057455"/>
            <a:ext cx="4091854" cy="43967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6E050268-B36D-4ED0-A20A-FA12C3F36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1551401"/>
            <a:ext cx="3486150" cy="59230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9657BB4D-3D0A-4035-BA30-3C1DD110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2158323"/>
            <a:ext cx="3486150" cy="592307"/>
          </a:xfrm>
          <a:prstGeom prst="rect">
            <a:avLst/>
          </a:prstGeom>
        </p:spPr>
      </p:pic>
      <p:sp>
        <p:nvSpPr>
          <p:cNvPr id="11" name="Arrow: Right 25">
            <a:extLst>
              <a:ext uri="{FF2B5EF4-FFF2-40B4-BE49-F238E27FC236}">
                <a16:creationId xmlns="" xmlns:a16="http://schemas.microsoft.com/office/drawing/2014/main" id="{86A48CA7-8B55-48D1-8910-6B637B80CEA5}"/>
              </a:ext>
            </a:extLst>
          </p:cNvPr>
          <p:cNvSpPr/>
          <p:nvPr/>
        </p:nvSpPr>
        <p:spPr>
          <a:xfrm>
            <a:off x="6096000" y="168151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6">
            <a:extLst>
              <a:ext uri="{FF2B5EF4-FFF2-40B4-BE49-F238E27FC236}">
                <a16:creationId xmlns="" xmlns:a16="http://schemas.microsoft.com/office/drawing/2014/main" id="{3D430D52-6046-4033-9F14-7E9BFB5D2CDD}"/>
              </a:ext>
            </a:extLst>
          </p:cNvPr>
          <p:cNvSpPr txBox="1"/>
          <p:nvPr/>
        </p:nvSpPr>
        <p:spPr>
          <a:xfrm>
            <a:off x="1575426" y="26021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ba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="" xmlns:a16="http://schemas.microsoft.com/office/drawing/2014/main" id="{FEEB050A-1A5E-42B2-8D9E-27A10F1083F9}"/>
              </a:ext>
            </a:extLst>
          </p:cNvPr>
          <p:cNvSpPr txBox="1"/>
          <p:nvPr/>
        </p:nvSpPr>
        <p:spPr>
          <a:xfrm>
            <a:off x="8378505" y="2817604"/>
            <a:ext cx="16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74697BAA-35C1-4DB5-89CD-C6E840EF8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3661295"/>
            <a:ext cx="4091854" cy="43967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62DE6C0B-58B4-4D38-AB4C-940E1BE1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141469"/>
            <a:ext cx="4091854" cy="43967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A82060F5-BF6F-49F1-8247-BE9FBB2A0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672355"/>
            <a:ext cx="4091854" cy="43967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51EEAC60-2535-42CE-A092-087098E3B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5180039"/>
            <a:ext cx="4091854" cy="439679"/>
          </a:xfrm>
          <a:prstGeom prst="rect">
            <a:avLst/>
          </a:prstGeom>
        </p:spPr>
      </p:pic>
      <p:sp>
        <p:nvSpPr>
          <p:cNvPr id="18" name="TextBox 26">
            <a:extLst>
              <a:ext uri="{FF2B5EF4-FFF2-40B4-BE49-F238E27FC236}">
                <a16:creationId xmlns="" xmlns:a16="http://schemas.microsoft.com/office/drawing/2014/main" id="{6A7E27FD-3DE3-4772-92DE-E8FB23C95A35}"/>
              </a:ext>
            </a:extLst>
          </p:cNvPr>
          <p:cNvSpPr txBox="1"/>
          <p:nvPr/>
        </p:nvSpPr>
        <p:spPr>
          <a:xfrm>
            <a:off x="1575426" y="5687723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bốn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9" name="Arrow: Right 25">
            <a:extLst>
              <a:ext uri="{FF2B5EF4-FFF2-40B4-BE49-F238E27FC236}">
                <a16:creationId xmlns="" xmlns:a16="http://schemas.microsoft.com/office/drawing/2014/main" id="{A7FFAB7B-93AE-46A3-84C6-ADB3A70A3E20}"/>
              </a:ext>
            </a:extLst>
          </p:cNvPr>
          <p:cNvSpPr/>
          <p:nvPr/>
        </p:nvSpPr>
        <p:spPr>
          <a:xfrm>
            <a:off x="6096000" y="4443590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14081280-D85B-49C1-B6BB-49281B687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3549162"/>
            <a:ext cx="3486150" cy="59230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="" xmlns:a16="http://schemas.microsoft.com/office/drawing/2014/main" id="{8FEC5F0F-A9BA-4696-A11E-F46670EB3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4156084"/>
            <a:ext cx="3486150" cy="59230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03310A9D-2AD2-432A-A181-F5F6DDF5B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4733776"/>
            <a:ext cx="3486150" cy="59230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="" xmlns:a16="http://schemas.microsoft.com/office/drawing/2014/main" id="{D2ADDFBA-C809-4E72-AA73-C3FA9996C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5335470"/>
            <a:ext cx="3486150" cy="592307"/>
          </a:xfrm>
          <a:prstGeom prst="rect">
            <a:avLst/>
          </a:prstGeom>
        </p:spPr>
      </p:pic>
      <p:sp>
        <p:nvSpPr>
          <p:cNvPr id="24" name="TextBox 27">
            <a:extLst>
              <a:ext uri="{FF2B5EF4-FFF2-40B4-BE49-F238E27FC236}">
                <a16:creationId xmlns="" xmlns:a16="http://schemas.microsoft.com/office/drawing/2014/main" id="{126025E1-BF1E-489E-A36F-D4D394D3080B}"/>
              </a:ext>
            </a:extLst>
          </p:cNvPr>
          <p:cNvSpPr txBox="1"/>
          <p:nvPr/>
        </p:nvSpPr>
        <p:spPr>
          <a:xfrm>
            <a:off x="8378505" y="5927777"/>
            <a:ext cx="190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90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/>
      <p:bldP spid="19" grpId="0" animBg="1"/>
      <p:bldP spid="24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416</Words>
  <Application>Microsoft Office PowerPoint</Application>
  <PresentationFormat>Widescreen</PresentationFormat>
  <Paragraphs>132</Paragraphs>
  <Slides>21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Cambria Math</vt:lpstr>
      <vt:lpstr>inpin heiti</vt:lpstr>
      <vt:lpstr>Showcard Gothic</vt:lpstr>
      <vt:lpstr>Times New Roman</vt:lpstr>
      <vt:lpstr>UTM Avo</vt:lpstr>
      <vt:lpstr>UTM Avo</vt:lpstr>
      <vt:lpstr>UTM Avo (Thân)</vt:lpstr>
      <vt:lpstr>UTM Daxline</vt:lpstr>
      <vt:lpstr>Wingdings</vt:lpstr>
      <vt:lpstr>2_Office Theme</vt:lpstr>
      <vt:lpstr>PowerPoint Presentation</vt:lpstr>
      <vt:lpstr>PowerPoint Presentation</vt:lpstr>
      <vt:lpstr>PowerPoint Presentation</vt:lpstr>
      <vt:lpstr>Tuần 22 Bài 47: Chục và đơn vị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TT</cp:lastModifiedBy>
  <cp:revision>73</cp:revision>
  <dcterms:created xsi:type="dcterms:W3CDTF">2021-12-03T12:52:43Z</dcterms:created>
  <dcterms:modified xsi:type="dcterms:W3CDTF">2022-02-14T02:21:45Z</dcterms:modified>
</cp:coreProperties>
</file>