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18" Type="http://schemas.openxmlformats.org/officeDocument/2006/relationships/image" Target="../media/image72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17" Type="http://schemas.openxmlformats.org/officeDocument/2006/relationships/image" Target="../media/image71.png"/><Relationship Id="rId2" Type="http://schemas.openxmlformats.org/officeDocument/2006/relationships/image" Target="../media/image2.png"/><Relationship Id="rId16" Type="http://schemas.openxmlformats.org/officeDocument/2006/relationships/image" Target="../media/image51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6.svg"/><Relationship Id="rId5" Type="http://schemas.openxmlformats.org/officeDocument/2006/relationships/image" Target="../media/image24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73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8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77.png"/><Relationship Id="rId2" Type="http://schemas.openxmlformats.org/officeDocument/2006/relationships/image" Target="../media/image2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6.svg"/><Relationship Id="rId5" Type="http://schemas.openxmlformats.org/officeDocument/2006/relationships/image" Target="../media/image24.sv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18" Type="http://schemas.openxmlformats.org/officeDocument/2006/relationships/image" Target="../media/image86.pn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85.svg"/><Relationship Id="rId2" Type="http://schemas.openxmlformats.org/officeDocument/2006/relationships/image" Target="../media/image2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8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6.svg"/><Relationship Id="rId18" Type="http://schemas.openxmlformats.org/officeDocument/2006/relationships/image" Target="../media/image82.png"/><Relationship Id="rId3" Type="http://schemas.openxmlformats.org/officeDocument/2006/relationships/audio" Target="../media/audio1.wav"/><Relationship Id="rId21" Type="http://schemas.openxmlformats.org/officeDocument/2006/relationships/image" Target="../media/image85.svg"/><Relationship Id="rId7" Type="http://schemas.openxmlformats.org/officeDocument/2006/relationships/image" Target="../media/image24.svg"/><Relationship Id="rId12" Type="http://schemas.openxmlformats.org/officeDocument/2006/relationships/image" Target="../media/image75.png"/><Relationship Id="rId17" Type="http://schemas.openxmlformats.org/officeDocument/2006/relationships/image" Target="../media/image88.svg"/><Relationship Id="rId2" Type="http://schemas.openxmlformats.org/officeDocument/2006/relationships/audio" Target="../media/audio2.wav"/><Relationship Id="rId16" Type="http://schemas.openxmlformats.org/officeDocument/2006/relationships/image" Target="../media/image87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svg"/><Relationship Id="rId15" Type="http://schemas.openxmlformats.org/officeDocument/2006/relationships/image" Target="../media/image78.png"/><Relationship Id="rId10" Type="http://schemas.openxmlformats.org/officeDocument/2006/relationships/image" Target="../media/image27.png"/><Relationship Id="rId19" Type="http://schemas.openxmlformats.org/officeDocument/2006/relationships/image" Target="../media/image83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6.svg"/><Relationship Id="rId18" Type="http://schemas.openxmlformats.org/officeDocument/2006/relationships/image" Target="../media/image82.png"/><Relationship Id="rId3" Type="http://schemas.openxmlformats.org/officeDocument/2006/relationships/audio" Target="../media/audio2.wav"/><Relationship Id="rId21" Type="http://schemas.openxmlformats.org/officeDocument/2006/relationships/image" Target="../media/image85.svg"/><Relationship Id="rId7" Type="http://schemas.openxmlformats.org/officeDocument/2006/relationships/image" Target="../media/image24.sv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audio" Target="../media/audio1.wav"/><Relationship Id="rId16" Type="http://schemas.openxmlformats.org/officeDocument/2006/relationships/image" Target="../media/image88.sv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svg"/><Relationship Id="rId15" Type="http://schemas.openxmlformats.org/officeDocument/2006/relationships/image" Target="../media/image87.png"/><Relationship Id="rId10" Type="http://schemas.openxmlformats.org/officeDocument/2006/relationships/image" Target="../media/image27.png"/><Relationship Id="rId19" Type="http://schemas.openxmlformats.org/officeDocument/2006/relationships/image" Target="../media/image83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openxmlformats.org/officeDocument/2006/relationships/image" Target="../media/image76.svg"/><Relationship Id="rId17" Type="http://schemas.openxmlformats.org/officeDocument/2006/relationships/image" Target="../media/image85.svg"/><Relationship Id="rId2" Type="http://schemas.openxmlformats.org/officeDocument/2006/relationships/audio" Target="../media/audio2.wav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75.png"/><Relationship Id="rId5" Type="http://schemas.openxmlformats.org/officeDocument/2006/relationships/image" Target="../media/image23.png"/><Relationship Id="rId15" Type="http://schemas.openxmlformats.org/officeDocument/2006/relationships/image" Target="../media/image88.svg"/><Relationship Id="rId10" Type="http://schemas.openxmlformats.org/officeDocument/2006/relationships/image" Target="../media/image28.svg"/><Relationship Id="rId4" Type="http://schemas.openxmlformats.org/officeDocument/2006/relationships/image" Target="../media/image3.svg"/><Relationship Id="rId9" Type="http://schemas.openxmlformats.org/officeDocument/2006/relationships/image" Target="../media/image27.png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2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79.png"/><Relationship Id="rId17" Type="http://schemas.openxmlformats.org/officeDocument/2006/relationships/image" Target="../media/image70.sv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6.svg"/><Relationship Id="rId5" Type="http://schemas.openxmlformats.org/officeDocument/2006/relationships/image" Target="../media/image24.sv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84.png"/><Relationship Id="rId18" Type="http://schemas.openxmlformats.org/officeDocument/2006/relationships/image" Target="../media/image70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81.png"/><Relationship Id="rId17" Type="http://schemas.openxmlformats.org/officeDocument/2006/relationships/image" Target="../media/image69.png"/><Relationship Id="rId2" Type="http://schemas.openxmlformats.org/officeDocument/2006/relationships/image" Target="../media/image2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76.svg"/><Relationship Id="rId5" Type="http://schemas.openxmlformats.org/officeDocument/2006/relationships/image" Target="../media/image24.svg"/><Relationship Id="rId15" Type="http://schemas.openxmlformats.org/officeDocument/2006/relationships/image" Target="../media/image77.png"/><Relationship Id="rId10" Type="http://schemas.openxmlformats.org/officeDocument/2006/relationships/image" Target="../media/image75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8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2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91.svg"/><Relationship Id="rId17" Type="http://schemas.openxmlformats.org/officeDocument/2006/relationships/image" Target="../media/image93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0.png"/><Relationship Id="rId5" Type="http://schemas.openxmlformats.org/officeDocument/2006/relationships/image" Target="../media/image24.svg"/><Relationship Id="rId15" Type="http://schemas.openxmlformats.org/officeDocument/2006/relationships/image" Target="../media/image51.svg"/><Relationship Id="rId10" Type="http://schemas.openxmlformats.org/officeDocument/2006/relationships/image" Target="../media/image8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4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8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1.svg"/><Relationship Id="rId5" Type="http://schemas.openxmlformats.org/officeDocument/2006/relationships/image" Target="../media/image24.svg"/><Relationship Id="rId10" Type="http://schemas.openxmlformats.org/officeDocument/2006/relationships/image" Target="../media/image9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9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5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1.svg"/><Relationship Id="rId5" Type="http://schemas.openxmlformats.org/officeDocument/2006/relationships/image" Target="../media/image24.svg"/><Relationship Id="rId10" Type="http://schemas.openxmlformats.org/officeDocument/2006/relationships/image" Target="../media/image9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5.sv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9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91.svg"/><Relationship Id="rId5" Type="http://schemas.openxmlformats.org/officeDocument/2006/relationships/image" Target="../media/image24.svg"/><Relationship Id="rId10" Type="http://schemas.openxmlformats.org/officeDocument/2006/relationships/image" Target="../media/image90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18" Type="http://schemas.openxmlformats.org/officeDocument/2006/relationships/image" Target="../media/image108.svg"/><Relationship Id="rId3" Type="http://schemas.openxmlformats.org/officeDocument/2006/relationships/image" Target="../media/image3.svg"/><Relationship Id="rId21" Type="http://schemas.openxmlformats.org/officeDocument/2006/relationships/image" Target="../media/image109.png"/><Relationship Id="rId7" Type="http://schemas.openxmlformats.org/officeDocument/2006/relationships/image" Target="../media/image99.svg"/><Relationship Id="rId12" Type="http://schemas.openxmlformats.org/officeDocument/2006/relationships/image" Target="../media/image102.svg"/><Relationship Id="rId17" Type="http://schemas.openxmlformats.org/officeDocument/2006/relationships/image" Target="../media/image107.png"/><Relationship Id="rId2" Type="http://schemas.openxmlformats.org/officeDocument/2006/relationships/image" Target="../media/image2.png"/><Relationship Id="rId16" Type="http://schemas.openxmlformats.org/officeDocument/2006/relationships/image" Target="../media/image106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1.png"/><Relationship Id="rId5" Type="http://schemas.openxmlformats.org/officeDocument/2006/relationships/image" Target="../media/image97.svg"/><Relationship Id="rId15" Type="http://schemas.openxmlformats.org/officeDocument/2006/relationships/image" Target="../media/image105.png"/><Relationship Id="rId10" Type="http://schemas.openxmlformats.org/officeDocument/2006/relationships/image" Target="../media/image61.svg"/><Relationship Id="rId19" Type="http://schemas.openxmlformats.org/officeDocument/2006/relationships/image" Target="../media/image94.png"/><Relationship Id="rId4" Type="http://schemas.openxmlformats.org/officeDocument/2006/relationships/image" Target="../media/image96.png"/><Relationship Id="rId9" Type="http://schemas.openxmlformats.org/officeDocument/2006/relationships/image" Target="../media/image60.png"/><Relationship Id="rId14" Type="http://schemas.openxmlformats.org/officeDocument/2006/relationships/image" Target="../media/image10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5.svg"/><Relationship Id="rId5" Type="http://schemas.openxmlformats.org/officeDocument/2006/relationships/image" Target="../media/image111.sv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12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sv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3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png"/><Relationship Id="rId3" Type="http://schemas.openxmlformats.org/officeDocument/2006/relationships/image" Target="../media/image3.svg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6.svg"/><Relationship Id="rId5" Type="http://schemas.openxmlformats.org/officeDocument/2006/relationships/image" Target="../media/image24.sv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svg"/><Relationship Id="rId18" Type="http://schemas.openxmlformats.org/officeDocument/2006/relationships/image" Target="../media/image68.sv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12" Type="http://schemas.openxmlformats.org/officeDocument/2006/relationships/image" Target="../media/image45.png"/><Relationship Id="rId17" Type="http://schemas.openxmlformats.org/officeDocument/2006/relationships/image" Target="../media/image67.png"/><Relationship Id="rId2" Type="http://schemas.openxmlformats.org/officeDocument/2006/relationships/audio" Target="../media/audio1.wav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svg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19" Type="http://schemas.openxmlformats.org/officeDocument/2006/relationships/image" Target="../media/image69.pn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6.svg"/><Relationship Id="rId18" Type="http://schemas.openxmlformats.org/officeDocument/2006/relationships/image" Target="../media/image68.svg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12" Type="http://schemas.openxmlformats.org/officeDocument/2006/relationships/image" Target="../media/image45.png"/><Relationship Id="rId17" Type="http://schemas.openxmlformats.org/officeDocument/2006/relationships/image" Target="../media/image67.png"/><Relationship Id="rId2" Type="http://schemas.openxmlformats.org/officeDocument/2006/relationships/audio" Target="../media/audio2.wav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3.svg"/><Relationship Id="rId15" Type="http://schemas.openxmlformats.org/officeDocument/2006/relationships/image" Target="../media/image65.png"/><Relationship Id="rId10" Type="http://schemas.openxmlformats.org/officeDocument/2006/relationships/image" Target="../media/image27.png"/><Relationship Id="rId19" Type="http://schemas.openxmlformats.org/officeDocument/2006/relationships/image" Target="../media/image69.pn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751</Words>
  <Application>Microsoft Office PowerPoint</Application>
  <PresentationFormat>Màn hình rộng</PresentationFormat>
  <Paragraphs>47</Paragraphs>
  <Slides>24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Cambria Bold</vt:lpstr>
      <vt:lpstr>SVN-Ready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Linh Nguyen Phuong</cp:lastModifiedBy>
  <cp:revision>8</cp:revision>
  <dcterms:created xsi:type="dcterms:W3CDTF">2023-10-28T04:53:34Z</dcterms:created>
  <dcterms:modified xsi:type="dcterms:W3CDTF">2024-01-20T09:20:30Z</dcterms:modified>
</cp:coreProperties>
</file>