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56" r:id="rId2"/>
    <p:sldId id="260" r:id="rId3"/>
    <p:sldId id="266" r:id="rId4"/>
    <p:sldId id="257" r:id="rId5"/>
    <p:sldId id="258" r:id="rId6"/>
    <p:sldId id="261" r:id="rId7"/>
    <p:sldId id="259" r:id="rId8"/>
    <p:sldId id="262" r:id="rId9"/>
    <p:sldId id="263" r:id="rId10"/>
    <p:sldId id="264" r:id="rId11"/>
    <p:sldId id="265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42" d="100"/>
          <a:sy n="42" d="100"/>
        </p:scale>
        <p:origin x="1326" y="4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F32A9F1-0B66-4B0B-9B51-398A69AAFD27}" type="datetimeFigureOut">
              <a:rPr lang="en-US" smtClean="0"/>
              <a:t>15/5/2023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373FCDB-D0D3-428D-A5FD-7689FBF4A2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56003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73FCDB-D0D3-428D-A5FD-7689FBF4A272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13600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0B5D6C-8061-40AD-A85D-D3B53715553B}" type="datetimeFigureOut">
              <a:rPr lang="en-US" smtClean="0"/>
              <a:t>15/5/2023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99E730-27C6-4D2A-971D-C8AA781CB5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1771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0B5D6C-8061-40AD-A85D-D3B53715553B}" type="datetimeFigureOut">
              <a:rPr lang="en-US" smtClean="0"/>
              <a:t>15/5/2023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99E730-27C6-4D2A-971D-C8AA781CB5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70066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0B5D6C-8061-40AD-A85D-D3B53715553B}" type="datetimeFigureOut">
              <a:rPr lang="en-US" smtClean="0"/>
              <a:t>15/5/2023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99E730-27C6-4D2A-971D-C8AA781CB5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3196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0B5D6C-8061-40AD-A85D-D3B53715553B}" type="datetimeFigureOut">
              <a:rPr lang="en-US" smtClean="0"/>
              <a:t>15/5/2023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99E730-27C6-4D2A-971D-C8AA781CB5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43249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0B5D6C-8061-40AD-A85D-D3B53715553B}" type="datetimeFigureOut">
              <a:rPr lang="en-US" smtClean="0"/>
              <a:t>15/5/2023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99E730-27C6-4D2A-971D-C8AA781CB5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39390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0B5D6C-8061-40AD-A85D-D3B53715553B}" type="datetimeFigureOut">
              <a:rPr lang="en-US" smtClean="0"/>
              <a:t>15/5/2023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99E730-27C6-4D2A-971D-C8AA781CB5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66389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0B5D6C-8061-40AD-A85D-D3B53715553B}" type="datetimeFigureOut">
              <a:rPr lang="en-US" smtClean="0"/>
              <a:t>15/5/2023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99E730-27C6-4D2A-971D-C8AA781CB5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58551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0B5D6C-8061-40AD-A85D-D3B53715553B}" type="datetimeFigureOut">
              <a:rPr lang="en-US" smtClean="0"/>
              <a:t>15/5/2023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99E730-27C6-4D2A-971D-C8AA781CB5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75616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0B5D6C-8061-40AD-A85D-D3B53715553B}" type="datetimeFigureOut">
              <a:rPr lang="en-US" smtClean="0"/>
              <a:t>15/5/2023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99E730-27C6-4D2A-971D-C8AA781CB5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08196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0B5D6C-8061-40AD-A85D-D3B53715553B}" type="datetimeFigureOut">
              <a:rPr lang="en-US" smtClean="0"/>
              <a:t>15/5/2023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99E730-27C6-4D2A-971D-C8AA781CB5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66968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0B5D6C-8061-40AD-A85D-D3B53715553B}" type="datetimeFigureOut">
              <a:rPr lang="en-US" smtClean="0"/>
              <a:t>15/5/2023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99E730-27C6-4D2A-971D-C8AA781CB5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23527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0B5D6C-8061-40AD-A85D-D3B53715553B}" type="datetimeFigureOut">
              <a:rPr lang="en-US" smtClean="0"/>
              <a:t>15/5/2023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99E730-27C6-4D2A-971D-C8AA781CB5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64820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8.jpg"/><Relationship Id="rId4" Type="http://schemas.openxmlformats.org/officeDocument/2006/relationships/image" Target="../media/image7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7" Type="http://schemas.openxmlformats.org/officeDocument/2006/relationships/image" Target="../media/image22.jpe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jpg"/><Relationship Id="rId5" Type="http://schemas.openxmlformats.org/officeDocument/2006/relationships/image" Target="../media/image20.jpg"/><Relationship Id="rId4" Type="http://schemas.openxmlformats.org/officeDocument/2006/relationships/image" Target="../media/image19.jp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43" y="0"/>
            <a:ext cx="9144000" cy="68580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4479639" y="404664"/>
            <a:ext cx="184730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endParaRPr lang="en-US" sz="40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33963" y="1674673"/>
            <a:ext cx="8463920" cy="230832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CHÀO MỪNG THẦY CÔ ĐẾN VỚI TIẾT HỌC </a:t>
            </a:r>
          </a:p>
          <a:p>
            <a:pPr algn="ctr"/>
            <a:r>
              <a:rPr lang="en-US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MĨ THUẬT </a:t>
            </a:r>
          </a:p>
          <a:p>
            <a:pPr algn="ctr"/>
            <a:r>
              <a:rPr lang="en-US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LỚP 2</a:t>
            </a:r>
            <a:endParaRPr lang="en-US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7670032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5" name="TextBox 4"/>
          <p:cNvSpPr txBox="1"/>
          <p:nvPr/>
        </p:nvSpPr>
        <p:spPr>
          <a:xfrm>
            <a:off x="539552" y="1749733"/>
            <a:ext cx="821995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TRƯNG BÀY SẢN PHẨM VÀ CHIA SẺ</a:t>
            </a:r>
            <a:endParaRPr lang="en-US" sz="36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725681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 HỌC ĐẾN ĐÂY LÀ KẾT THÚC</a:t>
            </a:r>
            <a:b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THANKS!</a:t>
            </a:r>
            <a:endParaRPr lang="en-US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556792"/>
            <a:ext cx="8640960" cy="5040560"/>
          </a:xfrm>
        </p:spPr>
      </p:pic>
    </p:spTree>
    <p:extLst>
      <p:ext uri="{BB962C8B-B14F-4D97-AF65-F5344CB8AC3E}">
        <p14:creationId xmlns:p14="http://schemas.microsoft.com/office/powerpoint/2010/main" val="372438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KIỂM TRA ĐỒ DÙNG</a:t>
            </a:r>
            <a:endParaRPr lang="en-US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http://sachthietbigiaoduc.vn/public/1/Books/8004/16210/HF_43835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1556792"/>
            <a:ext cx="7344816" cy="44644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541495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5" name="Rectangle 4"/>
          <p:cNvSpPr/>
          <p:nvPr/>
        </p:nvSpPr>
        <p:spPr>
          <a:xfrm>
            <a:off x="827584" y="2564904"/>
            <a:ext cx="7848872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MĨ 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THUẬT</a:t>
            </a:r>
            <a:b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CHỦ ĐỀ 4: KHU RỪNG NHIỆT ĐỚI</a:t>
            </a:r>
            <a:b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</a:t>
            </a:r>
            <a:r>
              <a:rPr lang="en-US" sz="36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3:RỪNG CÂY RẬM RẠP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23203921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KHÁM PHÁ</a:t>
            </a:r>
            <a:endParaRPr lang="en-US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124744"/>
            <a:ext cx="8568952" cy="4464496"/>
          </a:xfrm>
        </p:spPr>
      </p:pic>
      <p:sp>
        <p:nvSpPr>
          <p:cNvPr id="5" name="TextBox 4"/>
          <p:cNvSpPr txBox="1"/>
          <p:nvPr/>
        </p:nvSpPr>
        <p:spPr>
          <a:xfrm>
            <a:off x="755576" y="5589240"/>
            <a:ext cx="799288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xé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giấy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xem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xé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nhanh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dược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xé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chấm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nét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31099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8" name="Content Placeholder 7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764704"/>
            <a:ext cx="2847975" cy="1600200"/>
          </a:xfr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6056" y="908720"/>
            <a:ext cx="2857500" cy="16002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3338828"/>
            <a:ext cx="2800350" cy="1628775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5652" y="2852936"/>
            <a:ext cx="3707904" cy="2283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561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528" y="2740"/>
            <a:ext cx="8229600" cy="1143000"/>
          </a:xfrm>
        </p:spPr>
        <p:txBody>
          <a:bodyPr>
            <a:norm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 TẠO BỨC TRANH RỪNG CÂY</a:t>
            </a:r>
            <a:endParaRPr lang="en-US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0" name="Picture 2" descr="http://sachthietbigiaoduc.vn/public/1/Books/8004/16210/HF_43839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9782" y="740640"/>
            <a:ext cx="4282698" cy="24479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://sachthietbigiaoduc.vn/public/1/Books/8004/16210/HF_43840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6452" y="3974628"/>
            <a:ext cx="4219237" cy="24666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ttp://sachthietbigiaoduc.vn/public/1/Books/8004/16210/HF_43838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6785" y="776934"/>
            <a:ext cx="3456384" cy="24479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190" y="4784503"/>
            <a:ext cx="4087979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Nêu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bức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tranh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rừng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Gồm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mấy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bước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3244334"/>
            <a:ext cx="39338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+B1: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Xé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dán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giấy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nên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bức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tranh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609781" y="3188566"/>
            <a:ext cx="434971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+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B2: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Sắp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xếp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dán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nét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giấy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thân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canh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497758" y="6488668"/>
            <a:ext cx="34580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+B3:Dán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chấm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lá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,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82166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5" grpId="0"/>
      <p:bldP spid="6" grpId="0"/>
      <p:bldP spid="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1121" y="0"/>
            <a:ext cx="8229600" cy="1143000"/>
          </a:xfrm>
        </p:spPr>
        <p:txBody>
          <a:bodyPr/>
          <a:lstStyle/>
          <a:p>
            <a:r>
              <a:rPr lang="en-US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THAM KHẢO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2040" y="928047"/>
            <a:ext cx="3960440" cy="2952328"/>
          </a:xfrm>
        </p:spPr>
      </p:pic>
      <p:pic>
        <p:nvPicPr>
          <p:cNvPr id="7" name="Picture 8" descr="http://sachthietbigiaoduc.vn/public/1/Books/8004/16210/HF_43841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693" y="908720"/>
            <a:ext cx="4095750" cy="290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http://sachthietbigiaoduc.vn/public/1/Books/8004/16210/HF_43842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301" y="4077072"/>
            <a:ext cx="3888432" cy="23997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://sachthietbigiaoduc.vn/public/1/Books/8004/16210/HF_43844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4223465"/>
            <a:ext cx="4032448" cy="25167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421566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1840" y="3717032"/>
            <a:ext cx="2836638" cy="2852936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029" y="3685137"/>
            <a:ext cx="2535787" cy="302433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8184" y="3685137"/>
            <a:ext cx="2562626" cy="294410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029" y="138113"/>
            <a:ext cx="2319763" cy="321887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4168" y="148693"/>
            <a:ext cx="2706642" cy="321674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9833" y="148693"/>
            <a:ext cx="2736304" cy="32082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15161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 HÀNH</a:t>
            </a:r>
            <a:b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2924944"/>
            <a:ext cx="8136904" cy="3777283"/>
          </a:xfrm>
        </p:spPr>
      </p:pic>
      <p:sp>
        <p:nvSpPr>
          <p:cNvPr id="6" name="TextBox 5"/>
          <p:cNvSpPr txBox="1"/>
          <p:nvPr/>
        </p:nvSpPr>
        <p:spPr>
          <a:xfrm>
            <a:off x="1412032" y="1709192"/>
            <a:ext cx="740844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8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28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sản</a:t>
            </a:r>
            <a:r>
              <a:rPr lang="en-US" sz="28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phẩm</a:t>
            </a:r>
            <a:r>
              <a:rPr lang="en-US" sz="28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rừng</a:t>
            </a:r>
            <a:r>
              <a:rPr lang="en-US" sz="28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28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28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28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xé</a:t>
            </a:r>
            <a:r>
              <a:rPr lang="en-US" sz="28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dán</a:t>
            </a:r>
            <a:r>
              <a:rPr lang="en-US" sz="28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giấy</a:t>
            </a:r>
            <a:r>
              <a:rPr lang="en-US" sz="28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sz="28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8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US" sz="28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28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giấy</a:t>
            </a:r>
            <a:r>
              <a:rPr lang="en-US" sz="28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en-US" sz="28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giấy</a:t>
            </a:r>
            <a:r>
              <a:rPr lang="en-US" sz="28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báo</a:t>
            </a:r>
            <a:r>
              <a:rPr lang="en-US" sz="28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br>
              <a:rPr lang="en-US" sz="28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6879321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111</TotalTime>
  <Words>140</Words>
  <Application>Microsoft Office PowerPoint</Application>
  <PresentationFormat>On-screen Show (4:3)</PresentationFormat>
  <Paragraphs>20</Paragraphs>
  <Slides>11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5" baseType="lpstr">
      <vt:lpstr>Arial</vt:lpstr>
      <vt:lpstr>Calibri</vt:lpstr>
      <vt:lpstr>Times New Roman</vt:lpstr>
      <vt:lpstr>Office Theme</vt:lpstr>
      <vt:lpstr>PowerPoint Presentation</vt:lpstr>
      <vt:lpstr>KIỂM TRA ĐỒ DÙNG</vt:lpstr>
      <vt:lpstr>PowerPoint Presentation</vt:lpstr>
      <vt:lpstr>KHÁM PHÁ</vt:lpstr>
      <vt:lpstr>PowerPoint Presentation</vt:lpstr>
      <vt:lpstr>CÁCH TẠO BỨC TRANH RỪNG CÂY</vt:lpstr>
      <vt:lpstr>BÀI THAM KHẢO</vt:lpstr>
      <vt:lpstr>PowerPoint Presentation</vt:lpstr>
      <vt:lpstr>THỰC HÀNH </vt:lpstr>
      <vt:lpstr>PowerPoint Presentation</vt:lpstr>
      <vt:lpstr>TIẾT HỌC ĐẾN ĐÂY LÀ KẾT THÚC THANKS!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21AK22.COM</dc:creator>
  <cp:lastModifiedBy>Admin</cp:lastModifiedBy>
  <cp:revision>15</cp:revision>
  <dcterms:created xsi:type="dcterms:W3CDTF">2021-07-20T15:11:03Z</dcterms:created>
  <dcterms:modified xsi:type="dcterms:W3CDTF">2023-05-15T06:05:33Z</dcterms:modified>
</cp:coreProperties>
</file>