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0" r:id="rId2"/>
    <p:sldId id="373" r:id="rId3"/>
    <p:sldId id="378" r:id="rId4"/>
    <p:sldId id="391" r:id="rId5"/>
    <p:sldId id="392" r:id="rId6"/>
    <p:sldId id="393" r:id="rId7"/>
    <p:sldId id="394" r:id="rId8"/>
    <p:sldId id="396" r:id="rId9"/>
    <p:sldId id="399" r:id="rId10"/>
    <p:sldId id="400" r:id="rId11"/>
    <p:sldId id="398" r:id="rId12"/>
    <p:sldId id="395" r:id="rId13"/>
    <p:sldId id="401" r:id="rId14"/>
    <p:sldId id="406" r:id="rId15"/>
    <p:sldId id="409" r:id="rId16"/>
    <p:sldId id="410" r:id="rId17"/>
    <p:sldId id="411" r:id="rId18"/>
    <p:sldId id="412" r:id="rId19"/>
    <p:sldId id="413" r:id="rId20"/>
    <p:sldId id="414" r:id="rId21"/>
  </p:sldIdLst>
  <p:sldSz cx="12192000" cy="6858000"/>
  <p:notesSz cx="6858000" cy="9144000"/>
  <p:embeddedFontLst>
    <p:embeddedFont>
      <p:font typeface="SimSun" panose="02010600030101010101" pitchFamily="2" charset="-122"/>
      <p:regular r:id="rId24"/>
    </p:embeddedFont>
    <p:embeddedFont>
      <p:font typeface="SimSun" panose="02010600030101010101" pitchFamily="2" charset="-122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CHUNG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E8EE5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89199" autoAdjust="0"/>
  </p:normalViewPr>
  <p:slideViewPr>
    <p:cSldViewPr snapToGrid="0">
      <p:cViewPr varScale="1">
        <p:scale>
          <a:sx n="70" d="100"/>
          <a:sy n="70" d="100"/>
        </p:scale>
        <p:origin x="4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41B11B-BA11-461F-A756-3ED38B02F4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960922-D710-43C9-9B4A-B81D6376C90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9841B-611C-4208-B469-4E1C38FDB415}" type="datetimeFigureOut">
              <a:rPr lang="en-US" smtClean="0">
                <a:latin typeface="UTM Avo" panose="02040603050506020204" pitchFamily="18" charset="0"/>
              </a:rPr>
              <a:t>1/17/2022</a:t>
            </a:fld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FB6D0-897A-463A-81F7-889324951F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0F2A9-A743-455F-AB49-7CB96111771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0E8AE-E03E-498F-9006-DDADF1837A6B}" type="slidenum">
              <a:rPr lang="en-US" smtClean="0">
                <a:latin typeface="UTM Avo" panose="02040603050506020204" pitchFamily="18" charset="0"/>
              </a:rPr>
              <a:t>‹#›</a:t>
            </a:fld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194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69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289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227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577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237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phía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slide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chuyển</a:t>
            </a:r>
            <a:r>
              <a:rPr lang="en-US" baseline="0" dirty="0"/>
              <a:t> sang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nhún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bắn</a:t>
            </a:r>
            <a:r>
              <a:rPr lang="en-US" baseline="0" dirty="0"/>
              <a:t> </a:t>
            </a:r>
            <a:r>
              <a:rPr lang="en-US" baseline="0" dirty="0" err="1"/>
              <a:t>đạn</a:t>
            </a:r>
            <a:r>
              <a:rPr lang="en-US" baseline="0" dirty="0"/>
              <a:t> </a:t>
            </a:r>
            <a:r>
              <a:rPr lang="en-US" baseline="0" dirty="0" err="1"/>
              <a:t>bí</a:t>
            </a:r>
            <a:r>
              <a:rPr lang="en-US" baseline="0" dirty="0"/>
              <a:t> </a:t>
            </a:r>
            <a:r>
              <a:rPr lang="en-US" baseline="0" dirty="0" err="1"/>
              <a:t>ngô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tiêu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diệt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hoặc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thủy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thua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cuộc</a:t>
            </a:r>
            <a:r>
              <a:rPr lang="en-US" baseline="0" dirty="0">
                <a:sym typeface="Wingdings" panose="05000000000000000000" pitchFamily="2" charset="2"/>
              </a:rPr>
              <a:t> )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7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cấy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giấy</a:t>
            </a:r>
            <a:r>
              <a:rPr lang="en-US" baseline="0" dirty="0"/>
              <a:t> (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)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Thầy</a:t>
            </a:r>
            <a:r>
              <a:rPr lang="en-US" baseline="0" dirty="0"/>
              <a:t>/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 </a:t>
            </a:r>
            <a:r>
              <a:rPr lang="en-US" baseline="0" dirty="0" err="1"/>
              <a:t>chiếu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trang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đầu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4EB670-8734-49E8-B461-660EEA8C2E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26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1/17/2022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00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0907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817635" y="640842"/>
            <a:ext cx="9997376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1326" y="178379"/>
            <a:ext cx="780533" cy="876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513320" y="1676358"/>
            <a:ext cx="310679" cy="3489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004969" y="1059226"/>
            <a:ext cx="544562" cy="6117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194" y="308920"/>
            <a:ext cx="131474" cy="814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2" y="1200543"/>
            <a:ext cx="177573" cy="1100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1912590" y="153001"/>
            <a:ext cx="237894" cy="1474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20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72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>
                <a:latin typeface="UTM Avo" panose="020406030505060202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UTM Avo" panose="02040603050506020204" pitchFamily="18" charset="0"/>
              </a:defRPr>
            </a:lvl1pPr>
          </a:lstStyle>
          <a:p>
            <a:fld id="{FE1C8935-5503-46B3-AA64-FDD06962785D}" type="datetimeFigureOut">
              <a:rPr lang="en-US" smtClean="0"/>
              <a:pPr/>
              <a:t>1/17/2022</a:t>
            </a:fld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UTM Avo" panose="02040603050506020204" pitchFamily="18" charset="0"/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49" r:id="rId5"/>
    <p:sldLayoutId id="2147483650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8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8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png"/><Relationship Id="rId4" Type="http://schemas.openxmlformats.org/officeDocument/2006/relationships/image" Target="../media/image45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slide" Target="slide18.xml"/><Relationship Id="rId3" Type="http://schemas.openxmlformats.org/officeDocument/2006/relationships/audio" Target="../media/audio1.wav"/><Relationship Id="rId21" Type="http://schemas.openxmlformats.org/officeDocument/2006/relationships/image" Target="../media/image59.png"/><Relationship Id="rId7" Type="http://schemas.openxmlformats.org/officeDocument/2006/relationships/audio" Target="../media/audio5.wav"/><Relationship Id="rId12" Type="http://schemas.openxmlformats.org/officeDocument/2006/relationships/image" Target="../media/image50.png"/><Relationship Id="rId17" Type="http://schemas.openxmlformats.org/officeDocument/2006/relationships/image" Target="../media/image55.GIF"/><Relationship Id="rId25" Type="http://schemas.openxmlformats.org/officeDocument/2006/relationships/slide" Target="slide1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4.GIF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49.GIF"/><Relationship Id="rId24" Type="http://schemas.openxmlformats.org/officeDocument/2006/relationships/slide" Target="slide16.xml"/><Relationship Id="rId5" Type="http://schemas.openxmlformats.org/officeDocument/2006/relationships/audio" Target="../media/audio3.wav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slide" Target="slide20.xml"/><Relationship Id="rId10" Type="http://schemas.openxmlformats.org/officeDocument/2006/relationships/image" Target="../media/image48.GIF"/><Relationship Id="rId19" Type="http://schemas.openxmlformats.org/officeDocument/2006/relationships/image" Target="../media/image57.png"/><Relationship Id="rId4" Type="http://schemas.openxmlformats.org/officeDocument/2006/relationships/audio" Target="../media/audio2.wav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audio" Target="../media/audio6.wav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5.xml"/><Relationship Id="rId5" Type="http://schemas.openxmlformats.org/officeDocument/2006/relationships/image" Target="../media/image62.png"/><Relationship Id="rId4" Type="http://schemas.openxmlformats.org/officeDocument/2006/relationships/audio" Target="../media/audio7.wav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3588" y="1295274"/>
            <a:ext cx="11747960" cy="41088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39 :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11, 12, 13, 14, 15, 16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B7BA99-CAC6-460F-8F0E-8B19515AE1BE}"/>
              </a:ext>
            </a:extLst>
          </p:cNvPr>
          <p:cNvSpPr/>
          <p:nvPr/>
        </p:nvSpPr>
        <p:spPr>
          <a:xfrm>
            <a:off x="9184438" y="294765"/>
            <a:ext cx="1662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62" y="-122219"/>
            <a:ext cx="1037738" cy="100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08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3006725" y="2134870"/>
            <a:ext cx="156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alt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3006725" y="4784725"/>
            <a:ext cx="1563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alt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080" y="4699993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714" y="4929831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613" y="5799688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0000">
            <a:off x="8464897" y="119962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923BDF-3253-4C97-B4E7-AB88588FB0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606520"/>
            <a:ext cx="2492772" cy="290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508DFF-7F83-4E60-9625-09D607A764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959" y="3724687"/>
            <a:ext cx="2492772" cy="29082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3" grpId="1"/>
      <p:bldP spid="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0A2EF86-3DFD-4811-94C3-8C069D86FF06}"/>
              </a:ext>
            </a:extLst>
          </p:cNvPr>
          <p:cNvSpPr/>
          <p:nvPr/>
        </p:nvSpPr>
        <p:spPr>
          <a:xfrm>
            <a:off x="4914149" y="1963576"/>
            <a:ext cx="5804535" cy="1586801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895350" y="549420"/>
            <a:ext cx="840105" cy="695325"/>
          </a:xfrm>
          <a:prstGeom prst="ellipse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27959" t="43213" r="14536" b="17454"/>
          <a:stretch>
            <a:fillRect/>
          </a:stretch>
        </p:blipFill>
        <p:spPr>
          <a:xfrm>
            <a:off x="262255" y="1389380"/>
            <a:ext cx="11549380" cy="53054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18540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906972" y="536859"/>
            <a:ext cx="840106" cy="707886"/>
          </a:xfrm>
          <a:prstGeom prst="rect">
            <a:avLst/>
          </a:prstGeom>
          <a:noFill/>
          <a:ln w="6032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118107" y="476395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endParaRPr lang="vi-VN" alt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BCE07BD2-4685-431A-A5B3-FB482A85A250}"/>
              </a:ext>
            </a:extLst>
          </p:cNvPr>
          <p:cNvSpPr txBox="1"/>
          <p:nvPr/>
        </p:nvSpPr>
        <p:spPr>
          <a:xfrm>
            <a:off x="2775939" y="506627"/>
            <a:ext cx="303022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vi-VN" alt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2454D-6850-464C-BFC4-7685B85A7174}"/>
              </a:ext>
            </a:extLst>
          </p:cNvPr>
          <p:cNvSpPr txBox="1"/>
          <p:nvPr/>
        </p:nvSpPr>
        <p:spPr>
          <a:xfrm>
            <a:off x="8935992" y="5760085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A80F5-D927-4E42-A9D9-012BE52F8EFF}"/>
              </a:ext>
            </a:extLst>
          </p:cNvPr>
          <p:cNvSpPr txBox="1"/>
          <p:nvPr/>
        </p:nvSpPr>
        <p:spPr>
          <a:xfrm>
            <a:off x="10653445" y="5760501"/>
            <a:ext cx="843947" cy="73866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2" name="Rectangle 11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0" grpId="0" bldLvl="0" animBg="1"/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5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8057DF1-63FA-460D-BF36-0A6945465F6A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" y="377190"/>
            <a:ext cx="12192000" cy="64808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07" y="4224476"/>
            <a:ext cx="2457769" cy="30249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7321" y="4515540"/>
            <a:ext cx="2000452" cy="24620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3558211"/>
            <a:ext cx="2844800" cy="284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321" y="4494947"/>
            <a:ext cx="2032000" cy="203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436" y="3584444"/>
            <a:ext cx="2960612" cy="29606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132964"/>
            <a:ext cx="10981267" cy="4925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0" y="14515"/>
            <a:ext cx="12192000" cy="362676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"/>
            <a:ext cx="12192000" cy="686968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-228600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1114717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2313556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3554808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6" y="4763809"/>
            <a:ext cx="1231091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801131" y="1012667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712665" y="222930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12665" y="33769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12665" y="46181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12665" y="59141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388760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1677553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288289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4164444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93776" y="5328229"/>
            <a:ext cx="1172443" cy="117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702175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51356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188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81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440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Zombies 1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4447548" y="-25400"/>
            <a:ext cx="2867652" cy="20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188776" y="820828"/>
            <a:ext cx="3105332" cy="220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3017240" y="2105772"/>
            <a:ext cx="3012608" cy="213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6004379" y="3191911"/>
            <a:ext cx="3056981" cy="21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/>
          <p:cNvPicPr>
            <a:picLocks noChangeAspect="1" noChangeArrowheads="1" noCrop="1"/>
          </p:cNvPicPr>
          <p:nvPr/>
        </p:nvPicPr>
        <p:blipFill>
          <a:blip r:embed="rId11"/>
          <a:stretch>
            <a:fillRect/>
          </a:stretch>
        </p:blipFill>
        <p:spPr bwMode="auto">
          <a:xfrm flipH="1">
            <a:off x="7270579" y="4343365"/>
            <a:ext cx="3295821" cy="2336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08255"/>
            <a:ext cx="484335" cy="45999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1805417"/>
            <a:ext cx="457808" cy="4347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3037964"/>
            <a:ext cx="453747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4334472"/>
            <a:ext cx="453747" cy="430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69" y="5486976"/>
            <a:ext cx="453747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040457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63000" y="1746163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976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506069" y="413301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8089045" y="5245891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5" name="Picture 177"/>
          <p:cNvPicPr>
            <a:picLocks noChangeAspect="1" noChangeArrowheads="1"/>
          </p:cNvPicPr>
          <p:nvPr/>
        </p:nvPicPr>
        <p:blipFill>
          <a:blip r:embed="rId16"/>
          <a:stretch>
            <a:fillRect/>
          </a:stretch>
        </p:blipFill>
        <p:spPr bwMode="auto">
          <a:xfrm>
            <a:off x="3358296" y="-4495800"/>
            <a:ext cx="4078484" cy="34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7"/>
          <a:stretch>
            <a:fillRect/>
          </a:stretch>
        </p:blipFill>
        <p:spPr bwMode="auto">
          <a:xfrm>
            <a:off x="-5486399" y="1625445"/>
            <a:ext cx="3556000" cy="35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452" y="745331"/>
            <a:ext cx="900116" cy="85487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669" y="1529652"/>
            <a:ext cx="956375" cy="9083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048" y="2798555"/>
            <a:ext cx="991352" cy="94152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904" y="3897357"/>
            <a:ext cx="930876" cy="88408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647" y="4991028"/>
            <a:ext cx="996767" cy="946663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403" y="355423"/>
            <a:ext cx="989040" cy="1143177"/>
          </a:xfrm>
          <a:prstGeom prst="rect">
            <a:avLst/>
          </a:prstGeom>
        </p:spPr>
      </p:pic>
      <p:sp>
        <p:nvSpPr>
          <p:cNvPr id="2" name="TextBox 1">
            <a:hlinkClick r:id="rId24" action="ppaction://hlinksldjump"/>
          </p:cNvPr>
          <p:cNvSpPr txBox="1"/>
          <p:nvPr/>
        </p:nvSpPr>
        <p:spPr>
          <a:xfrm>
            <a:off x="10476469" y="283694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7" name="TextBox 56">
            <a:hlinkClick r:id="rId25" action="ppaction://hlinksldjump"/>
          </p:cNvPr>
          <p:cNvSpPr txBox="1"/>
          <p:nvPr/>
        </p:nvSpPr>
        <p:spPr>
          <a:xfrm>
            <a:off x="10486507" y="144331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8" name="TextBox 57">
            <a:hlinkClick r:id="rId26" action="ppaction://hlinksldjump"/>
          </p:cNvPr>
          <p:cNvSpPr txBox="1"/>
          <p:nvPr/>
        </p:nvSpPr>
        <p:spPr>
          <a:xfrm>
            <a:off x="10499056" y="2634583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9" name="TextBox 58">
            <a:hlinkClick r:id="rId27" action="ppaction://hlinksldjump"/>
          </p:cNvPr>
          <p:cNvSpPr txBox="1"/>
          <p:nvPr/>
        </p:nvSpPr>
        <p:spPr>
          <a:xfrm>
            <a:off x="10499056" y="3878725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0" name="TextBox 59">
            <a:hlinkClick r:id="rId28" action="ppaction://hlinksldjump"/>
          </p:cNvPr>
          <p:cNvSpPr txBox="1"/>
          <p:nvPr/>
        </p:nvSpPr>
        <p:spPr>
          <a:xfrm>
            <a:off x="10555111" y="5165737"/>
            <a:ext cx="914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rgbClr val="FF66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677 -0.00308 L 0.26441 0.0634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82" y="33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5.21122E-7 L 0.40989 0.71354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86" y="35677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05 -1.92604E-6 L 0.18264 0.6098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5" y="304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-3.87912E-6 L 0.14219 0.0108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1" y="5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4.19981E-6 L 0.30799 0.42183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99" y="210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5 0.00832 L -0.00087 0.27536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3" y="133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00616E-6 L -0.1974 0.10601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78" y="5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4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37132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16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15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4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14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 …., 13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12, 14, 15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11, 14, 15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281255" y="464838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13, 14, 15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16, 14 ,13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, 14, ….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13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2403975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11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6295413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14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43733 -0.45393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227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61473"/>
            <a:ext cx="12192000" cy="639652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" y="2154365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UTM Avo" panose="02040603050506020204" pitchFamily="18" charset="0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23790" y="1985010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7" b="6357"/>
          <a:stretch>
            <a:fillRect/>
          </a:stretch>
        </p:blipFill>
        <p:spPr>
          <a:xfrm>
            <a:off x="-10573" y="0"/>
            <a:ext cx="12202573" cy="6858000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2404808" y="1395303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5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6329653" y="4696079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14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/>
          <p:cNvSpPr/>
          <p:nvPr/>
        </p:nvSpPr>
        <p:spPr>
          <a:xfrm>
            <a:off x="2394231" y="5684591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00CC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15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/>
          <p:cNvSpPr/>
          <p:nvPr/>
        </p:nvSpPr>
        <p:spPr>
          <a:xfrm>
            <a:off x="6314935" y="5684591"/>
            <a:ext cx="3423947" cy="737464"/>
          </a:xfrm>
          <a:prstGeom prst="roundRect">
            <a:avLst>
              <a:gd name="adj" fmla="val 2411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/>
          <p:cNvSpPr/>
          <p:nvPr/>
        </p:nvSpPr>
        <p:spPr>
          <a:xfrm>
            <a:off x="2364916" y="4696079"/>
            <a:ext cx="3452883" cy="737464"/>
          </a:xfrm>
          <a:prstGeom prst="roundRect">
            <a:avLst>
              <a:gd name="adj" fmla="val 24115"/>
            </a:avLst>
          </a:prstGeom>
          <a:solidFill>
            <a:srgbClr val="FF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16</a:t>
            </a:r>
            <a:endParaRPr lang="vi-V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ai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3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5"/>
            <a:ext cx="1273219" cy="1323383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358087" y="2199977"/>
            <a:ext cx="7335579" cy="954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735" dirty="0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35" dirty="0" err="1">
                <a:solidFill>
                  <a:prstClr val="white">
                    <a:lumMod val="9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vi-VN" altLang="en-US" sz="3735" dirty="0">
              <a:solidFill>
                <a:prstClr val="white">
                  <a:lumMod val="9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63" y="2967931"/>
            <a:ext cx="2207859" cy="2096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0.19913 -0.46318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592 -0.31526 " pathEditMode="relative" rAng="0" ptsTypes="AA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-15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5.08475E-7 L -0.09566 -0.3208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60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49923E-6 L -0.14254 -0.46318 " pathEditMode="relative" rAng="0" ptsTypes="AA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231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6480" t="30019" r="12870" b="6130"/>
          <a:stretch>
            <a:fillRect/>
          </a:stretch>
        </p:blipFill>
        <p:spPr>
          <a:xfrm>
            <a:off x="0" y="442595"/>
            <a:ext cx="12191365" cy="64154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-120650" y="487110"/>
            <a:ext cx="12192000" cy="64816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1" y="-451669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0CA815-AD7D-467B-916E-2F28AA72A394}"/>
              </a:ext>
            </a:extLst>
          </p:cNvPr>
          <p:cNvSpPr/>
          <p:nvPr/>
        </p:nvSpPr>
        <p:spPr>
          <a:xfrm>
            <a:off x="4922407" y="2360676"/>
            <a:ext cx="5804535" cy="95440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7330" t="54231" r="62178" b="31278"/>
          <a:stretch>
            <a:fillRect/>
          </a:stretch>
        </p:blipFill>
        <p:spPr>
          <a:xfrm>
            <a:off x="337185" y="2221230"/>
            <a:ext cx="4182745" cy="225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0114" t="38361" r="53460" b="30519"/>
          <a:stretch>
            <a:fillRect/>
          </a:stretch>
        </p:blipFill>
        <p:spPr>
          <a:xfrm>
            <a:off x="4602480" y="648335"/>
            <a:ext cx="1444625" cy="3828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54666" t="45741" r="28847" b="32537"/>
          <a:stretch>
            <a:fillRect/>
          </a:stretch>
        </p:blipFill>
        <p:spPr>
          <a:xfrm>
            <a:off x="6703695" y="1263015"/>
            <a:ext cx="2847975" cy="29864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73331" t="37889" r="19522" b="30047"/>
          <a:stretch>
            <a:fillRect/>
          </a:stretch>
        </p:blipFill>
        <p:spPr>
          <a:xfrm>
            <a:off x="10024745" y="648970"/>
            <a:ext cx="1475740" cy="382778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50005" y="48133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161155" y="57740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9303385" y="4762500"/>
            <a:ext cx="2919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955167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257013" y="1043813"/>
            <a:ext cx="9053178" cy="357558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altLang="zh-CN" sz="3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suy</a:t>
            </a:r>
            <a:r>
              <a:rPr lang="en-US" altLang="zh-CN" sz="3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nghĩ</a:t>
            </a:r>
            <a:r>
              <a:rPr lang="en-US" altLang="zh-CN" sz="3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 </a:t>
            </a:r>
            <a:r>
              <a:rPr lang="en-US" altLang="zh-CN" sz="36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11 </a:t>
            </a:r>
            <a:r>
              <a:rPr lang="en-US" altLang="zh-CN" sz="36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36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16</a:t>
            </a:r>
            <a:endParaRPr kumimoji="0" lang="vi-VN" altLang="zh-CN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951148" y="818367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4" y="749935"/>
            <a:ext cx="190115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72" y="451966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36918" t="44405" r="57190" b="26671"/>
          <a:stretch>
            <a:fillRect/>
          </a:stretch>
        </p:blipFill>
        <p:spPr>
          <a:xfrm>
            <a:off x="1148080" y="683895"/>
            <a:ext cx="1653177" cy="412242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516255" y="4851400"/>
            <a:ext cx="2837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1721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5101" t="44315" r="48418" b="26463"/>
          <a:stretch>
            <a:fillRect/>
          </a:stretch>
        </p:blipFill>
        <p:spPr>
          <a:xfrm>
            <a:off x="4707164" y="800735"/>
            <a:ext cx="1795235" cy="400177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500245" y="4851400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811395" y="5607050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l="53552" t="44583" r="40739" b="26602"/>
          <a:stretch>
            <a:fillRect/>
          </a:stretch>
        </p:blipFill>
        <p:spPr>
          <a:xfrm>
            <a:off x="8727621" y="909955"/>
            <a:ext cx="1533979" cy="4000500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8284845" y="4910455"/>
            <a:ext cx="263842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95995" y="56661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4" grpId="0"/>
      <p:bldP spid="4" grpId="1"/>
      <p:bldP spid="5" grpId="0"/>
      <p:bldP spid="5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138" t="44306" r="33019" b="26334"/>
          <a:stretch>
            <a:fillRect/>
          </a:stretch>
        </p:blipFill>
        <p:spPr>
          <a:xfrm>
            <a:off x="1263016" y="1249045"/>
            <a:ext cx="1422127" cy="34664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964" t="44593" r="23456" b="26463"/>
          <a:stretch>
            <a:fillRect/>
          </a:stretch>
        </p:blipFill>
        <p:spPr>
          <a:xfrm>
            <a:off x="5030560" y="1248410"/>
            <a:ext cx="1551668" cy="3467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582" t="44185" r="15441" b="26454"/>
          <a:stretch>
            <a:fillRect/>
          </a:stretch>
        </p:blipFill>
        <p:spPr>
          <a:xfrm>
            <a:off x="8738960" y="1386205"/>
            <a:ext cx="1493612" cy="33293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39599" y="4978400"/>
            <a:ext cx="2987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827405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8312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4932680" y="575500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8377555" y="4978400"/>
            <a:ext cx="2638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endParaRPr lang="vi-VN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8564882" y="5685155"/>
            <a:ext cx="23272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vi-V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2477135" y="1271270"/>
            <a:ext cx="7238365" cy="3162935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Lấy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que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tính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tương</a:t>
            </a:r>
            <a:r>
              <a:rPr lang="en-US" altLang="zh-CN" sz="4000" b="1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ứng</a:t>
            </a:r>
            <a:endParaRPr kumimoji="0" lang="vi-VN" altLang="zh-CN" sz="4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5" name="Picture 9" descr="E:\PPT素材\卡通b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0" y="5056228"/>
            <a:ext cx="1404864" cy="180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E:\PPT素材\卡通b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9" y="4728536"/>
            <a:ext cx="1463079" cy="192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8" descr="E:\PPT素材\卡通b0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013" y="5631413"/>
            <a:ext cx="1382896" cy="1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3" name="Picture 6" descr="E:\PPT素材\卡通b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120" y="3811905"/>
            <a:ext cx="208788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13" descr="E:\PPT素材\卡通b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455" y="5167630"/>
            <a:ext cx="3419475" cy="187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1" descr="E:\PPT素材\卡通b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000">
            <a:off x="8223597" y="1271382"/>
            <a:ext cx="3115311" cy="181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3" descr="E:\PPT素材\卡通b10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325" y="749935"/>
            <a:ext cx="5946775" cy="156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12" descr="E:\PPT素材\卡通b1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60" y="497840"/>
            <a:ext cx="1748155" cy="204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0" y="14514"/>
            <a:ext cx="12192000" cy="399739"/>
          </a:xfrm>
          <a:prstGeom prst="rect">
            <a:avLst/>
          </a:prstGeom>
          <a:solidFill>
            <a:srgbClr val="FF811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 Color 13">
    <a:dk1>
      <a:srgbClr val="000000"/>
    </a:dk1>
    <a:lt1>
      <a:srgbClr val="FFFFFF"/>
    </a:lt1>
    <a:dk2>
      <a:srgbClr val="000000"/>
    </a:dk2>
    <a:lt2>
      <a:srgbClr val="969696"/>
    </a:lt2>
    <a:accent1>
      <a:srgbClr val="009900"/>
    </a:accent1>
    <a:accent2>
      <a:srgbClr val="99CC00"/>
    </a:accent2>
    <a:accent3>
      <a:srgbClr val="FFFFFF"/>
    </a:accent3>
    <a:accent4>
      <a:srgbClr val="000000"/>
    </a:accent4>
    <a:accent5>
      <a:srgbClr val="AACAAA"/>
    </a:accent5>
    <a:accent6>
      <a:srgbClr val="8AB900"/>
    </a:accent6>
    <a:hlink>
      <a:srgbClr val="CC3300"/>
    </a:hlink>
    <a:folHlink>
      <a:srgbClr val="9966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307</Words>
  <Application>Microsoft Office PowerPoint</Application>
  <PresentationFormat>Widescreen</PresentationFormat>
  <Paragraphs>77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SimSun</vt:lpstr>
      <vt:lpstr>SimSun</vt:lpstr>
      <vt:lpstr>UTM Avo</vt:lpstr>
      <vt:lpstr>Wingdings</vt:lpstr>
      <vt:lpstr>百变马丁</vt:lpstr>
      <vt:lpstr>Times New Roman</vt:lpstr>
      <vt:lpstr>Arial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60</cp:revision>
  <dcterms:created xsi:type="dcterms:W3CDTF">2021-11-01T08:16:00Z</dcterms:created>
  <dcterms:modified xsi:type="dcterms:W3CDTF">2022-01-17T12:37:59Z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5CB5834A879147179C5B7E6E443864E9</vt:lpwstr>
  </property>
  <property fmtid="{D5CDD505-2E9C-101B-9397-08002B2CF9AE}" pid="3" name="KSOProductBuildVer">
    <vt:lpwstr>1033-11.2.0.10382</vt:lpwstr>
  </property>
</Properties>
</file>