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454" r:id="rId2"/>
    <p:sldId id="259" r:id="rId3"/>
    <p:sldId id="421" r:id="rId4"/>
    <p:sldId id="422" r:id="rId5"/>
    <p:sldId id="423" r:id="rId6"/>
    <p:sldId id="424" r:id="rId7"/>
    <p:sldId id="428" r:id="rId8"/>
    <p:sldId id="429" r:id="rId9"/>
    <p:sldId id="449" r:id="rId10"/>
    <p:sldId id="451" r:id="rId11"/>
    <p:sldId id="431" r:id="rId12"/>
    <p:sldId id="452" r:id="rId13"/>
    <p:sldId id="440" r:id="rId14"/>
    <p:sldId id="442" r:id="rId15"/>
    <p:sldId id="459" r:id="rId16"/>
    <p:sldId id="461" r:id="rId17"/>
    <p:sldId id="430" r:id="rId18"/>
    <p:sldId id="433" r:id="rId19"/>
    <p:sldId id="434" r:id="rId20"/>
    <p:sldId id="435" r:id="rId21"/>
    <p:sldId id="436" r:id="rId22"/>
    <p:sldId id="437" r:id="rId23"/>
    <p:sldId id="439" r:id="rId24"/>
    <p:sldId id="4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360E"/>
    <a:srgbClr val="8C734A"/>
    <a:srgbClr val="FF7707"/>
    <a:srgbClr val="FFFBF7"/>
    <a:srgbClr val="60380F"/>
    <a:srgbClr val="FFFFFF"/>
    <a:srgbClr val="E73843"/>
    <a:srgbClr val="9FBF1E"/>
    <a:srgbClr val="FFF2CC"/>
    <a:srgbClr val="A3C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8" autoAdjust="0"/>
    <p:restoredTop sz="90170" autoAdjust="0"/>
  </p:normalViewPr>
  <p:slideViewPr>
    <p:cSldViewPr snapToGrid="0">
      <p:cViewPr varScale="1">
        <p:scale>
          <a:sx n="70" d="100"/>
          <a:sy n="70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5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Thầy cô chọn vào thẻ “bắt đầu nào” để quay vòng quay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/>
              <a:t>Vòng quay dừng ở màu nào, HS sẽ đọc từ tương ứng với màu đó</a:t>
            </a: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177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369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23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7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1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6" r:id="rId4"/>
    <p:sldLayoutId id="2147483687" r:id="rId5"/>
    <p:sldLayoutId id="2147483662" r:id="rId6"/>
    <p:sldLayoutId id="2147483681" r:id="rId7"/>
    <p:sldLayoutId id="214748368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10.png"/><Relationship Id="rId5" Type="http://schemas.openxmlformats.org/officeDocument/2006/relationships/image" Target="../media/image36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52.png"/><Relationship Id="rId10" Type="http://schemas.openxmlformats.org/officeDocument/2006/relationships/image" Target="../media/image16.png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0"/>
            <a:ext cx="11625944" cy="6637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2" y="0"/>
            <a:ext cx="1001080" cy="1001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1233" y="546387"/>
            <a:ext cx="5154210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92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252" y="2259325"/>
            <a:ext cx="10805148" cy="1695157"/>
          </a:xfrm>
          <a:prstGeom prst="rect">
            <a:avLst/>
          </a:prstGeom>
          <a:noFill/>
        </p:spPr>
        <p:txBody>
          <a:bodyPr wrap="square" lIns="98755" tIns="49378" rIns="98755" bIns="49378">
            <a:spAutoFit/>
          </a:bodyPr>
          <a:lstStyle/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0054" y="4515221"/>
            <a:ext cx="65836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04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5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loud 2"/>
          <p:cNvSpPr/>
          <p:nvPr/>
        </p:nvSpPr>
        <p:spPr>
          <a:xfrm>
            <a:off x="3989412" y="701581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37856" y="892650"/>
            <a:ext cx="2866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So sánh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19497" y="1801506"/>
            <a:ext cx="4579963" cy="5056496"/>
          </a:xfrm>
          <a:prstGeom prst="rect">
            <a:avLst/>
          </a:prstGeom>
        </p:spPr>
      </p:pic>
      <p:pic>
        <p:nvPicPr>
          <p:cNvPr id="7" name="Picture 6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10" y="1893206"/>
            <a:ext cx="4380932" cy="5056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8388" y="2853904"/>
            <a:ext cx="2342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anose="020B7200000000000000" pitchFamily="34" charset="0"/>
              </a:rPr>
              <a:t>ach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1098" y="2909599"/>
            <a:ext cx="2342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anose="020B7200000000000000" pitchFamily="34" charset="0"/>
              </a:rPr>
              <a:t>anh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1098" y="2904282"/>
            <a:ext cx="2342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76022" y="2853904"/>
            <a:ext cx="2342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37407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107359" y="2922762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82710" y="3023347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0" y="4415453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663388" y="1020468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" b="10132"/>
          <a:stretch/>
        </p:blipFill>
        <p:spPr>
          <a:xfrm>
            <a:off x="831808" y="1"/>
            <a:ext cx="10503849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29600" y="3149600"/>
            <a:ext cx="1045029" cy="29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22914" y="6350000"/>
            <a:ext cx="1081315" cy="7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77885" y="3178629"/>
            <a:ext cx="1045029" cy="14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677884" y="3240316"/>
            <a:ext cx="1045029" cy="14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23544" y="3155043"/>
            <a:ext cx="1045029" cy="14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123543" y="3216730"/>
            <a:ext cx="1045029" cy="14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026399" y="6351814"/>
            <a:ext cx="1045029" cy="14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026398" y="6413501"/>
            <a:ext cx="1045029" cy="145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252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4435031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-1676" y="4371574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BBE0E1-F569-48EB-A3A5-67EF94570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8995" r="4061"/>
          <a:stretch/>
        </p:blipFill>
        <p:spPr>
          <a:xfrm>
            <a:off x="414110" y="957518"/>
            <a:ext cx="11615738" cy="1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30" y="0"/>
            <a:ext cx="10116456" cy="664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" y="0"/>
            <a:ext cx="11045371" cy="686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3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1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1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88" y="3526214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15986" y="572112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F4651-8685-46E0-8D4C-9318B141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394"/>
            <a:ext cx="12192000" cy="64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59" y="5145030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702989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54076 -0.00463 " pathEditMode="relative" rAng="0" ptsTypes="AA">
                                      <p:cBhvr>
                                        <p:cTn id="6" dur="5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344331" y="454318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31" y="2101222"/>
            <a:ext cx="3048683" cy="3679854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89" y="2804871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77912" y="507265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tủ sách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tranh ảnh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chưa biết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hiền lành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cục tác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8" y="362181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rất nhanh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54231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-47782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747521" y="112396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5943600" y="183952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81743558-F25E-4306-9204-0FF3EA24BC73}"/>
              </a:ext>
            </a:extLst>
          </p:cNvPr>
          <p:cNvSpPr/>
          <p:nvPr/>
        </p:nvSpPr>
        <p:spPr>
          <a:xfrm>
            <a:off x="2416855" y="243552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AB9684F-A3D3-44FF-AAFD-69CF9DC122B5}"/>
              </a:ext>
            </a:extLst>
          </p:cNvPr>
          <p:cNvSpPr/>
          <p:nvPr/>
        </p:nvSpPr>
        <p:spPr>
          <a:xfrm>
            <a:off x="8555383" y="2501648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0BE426-7A40-4EFB-9C4D-BD2AD1202DDD}"/>
              </a:ext>
            </a:extLst>
          </p:cNvPr>
          <p:cNvSpPr/>
          <p:nvPr/>
        </p:nvSpPr>
        <p:spPr>
          <a:xfrm>
            <a:off x="755522" y="376184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E53E512-2BE4-49B9-995D-F450A79BE7B9}"/>
              </a:ext>
            </a:extLst>
          </p:cNvPr>
          <p:cNvSpPr/>
          <p:nvPr/>
        </p:nvSpPr>
        <p:spPr>
          <a:xfrm>
            <a:off x="7214379" y="364882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2474911" y="1972878"/>
            <a:ext cx="152400" cy="4626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78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257245" y="751863"/>
            <a:ext cx="11677510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257245" y="1349829"/>
            <a:ext cx="599098" cy="58057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1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7245" y="4013200"/>
            <a:ext cx="599098" cy="58057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2</a:t>
            </a:r>
            <a:endParaRPr lang="en-US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0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547504"/>
            <a:ext cx="12192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0B05C6-50FF-4210-876A-60BBA7D98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3398" r="3970" b="13593"/>
          <a:stretch/>
        </p:blipFill>
        <p:spPr>
          <a:xfrm>
            <a:off x="200025" y="1268765"/>
            <a:ext cx="11791950" cy="332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35A7C6-BBC6-48B5-92D1-4579A6D30E0C}"/>
              </a:ext>
            </a:extLst>
          </p:cNvPr>
          <p:cNvCxnSpPr>
            <a:cxnSpLocks/>
          </p:cNvCxnSpPr>
          <p:nvPr/>
        </p:nvCxnSpPr>
        <p:spPr>
          <a:xfrm flipH="1" flipV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8C4EF3-180C-4D6B-AECE-56C562495AA6}"/>
              </a:ext>
            </a:extLst>
          </p:cNvPr>
          <p:cNvCxnSpPr>
            <a:cxnSpLocks/>
          </p:cNvCxnSpPr>
          <p:nvPr/>
        </p:nvCxnSpPr>
        <p:spPr>
          <a:xfrm flipH="1">
            <a:off x="5873751" y="2744540"/>
            <a:ext cx="599238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PA_库_组合 5">
            <a:extLst>
              <a:ext uri="{FF2B5EF4-FFF2-40B4-BE49-F238E27FC236}">
                <a16:creationId xmlns:a16="http://schemas.microsoft.com/office/drawing/2014/main" id="{55606643-0136-4585-8942-F14DBB86A9D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02789" y="100415"/>
            <a:ext cx="6689884" cy="1549480"/>
            <a:chOff x="1874329" y="2423251"/>
            <a:chExt cx="1534600" cy="728809"/>
          </a:xfrm>
        </p:grpSpPr>
        <p:sp>
          <p:nvSpPr>
            <p:cNvPr id="99" name="任意多边形 10">
              <a:extLst>
                <a:ext uri="{FF2B5EF4-FFF2-40B4-BE49-F238E27FC236}">
                  <a16:creationId xmlns:a16="http://schemas.microsoft.com/office/drawing/2014/main" id="{26C9593F-37D3-4419-B195-CE61F259F59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 11">
              <a:extLst>
                <a:ext uri="{FF2B5EF4-FFF2-40B4-BE49-F238E27FC236}">
                  <a16:creationId xmlns:a16="http://schemas.microsoft.com/office/drawing/2014/main" id="{31230C7E-5990-4CF8-AABC-172A47B40B0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2">
              <a:extLst>
                <a:ext uri="{FF2B5EF4-FFF2-40B4-BE49-F238E27FC236}">
                  <a16:creationId xmlns:a16="http://schemas.microsoft.com/office/drawing/2014/main" id="{B34D8D88-0821-4595-BBE1-01060C777DD5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506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endParaRPr lang="en-US" altLang="zh-CN" sz="3200" b="1" dirty="0">
                <a:solidFill>
                  <a:srgbClr val="F59C1F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34DBE77-C12B-4CFD-9F68-170856585B64}"/>
              </a:ext>
            </a:extLst>
          </p:cNvPr>
          <p:cNvGrpSpPr/>
          <p:nvPr/>
        </p:nvGrpSpPr>
        <p:grpSpPr>
          <a:xfrm>
            <a:off x="1358432" y="2388791"/>
            <a:ext cx="1611631" cy="1489412"/>
            <a:chOff x="1234440" y="3348118"/>
            <a:chExt cx="2148840" cy="1985882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B0F53F8D-AB15-4CED-85E7-7D72597A82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9" t="30543" r="32259" b="41999"/>
            <a:stretch/>
          </p:blipFill>
          <p:spPr bwMode="auto">
            <a:xfrm>
              <a:off x="1234440" y="3348118"/>
              <a:ext cx="2148840" cy="198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8C2684DE-B0E8-42E4-8BA2-B1AF6B685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1846955" y="4817345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6546D28-CF4F-4199-8CD2-8F0874CA922D}"/>
              </a:ext>
            </a:extLst>
          </p:cNvPr>
          <p:cNvGrpSpPr/>
          <p:nvPr/>
        </p:nvGrpSpPr>
        <p:grpSpPr>
          <a:xfrm>
            <a:off x="3431872" y="2388790"/>
            <a:ext cx="1714500" cy="1441936"/>
            <a:chOff x="3999027" y="3348117"/>
            <a:chExt cx="2286000" cy="1922581"/>
          </a:xfrm>
        </p:grpSpPr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CFAC4989-9DEC-4170-86D3-7E087F2271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1" t="30543" r="7250" b="49143"/>
            <a:stretch/>
          </p:blipFill>
          <p:spPr bwMode="auto">
            <a:xfrm>
              <a:off x="3999027" y="3348117"/>
              <a:ext cx="2286000" cy="146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034027C0-E2E9-4061-8B29-277A60F0AD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4667982" y="4817345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E1BBD9-0680-45F8-A1EA-7EDCC050DD1C}"/>
              </a:ext>
            </a:extLst>
          </p:cNvPr>
          <p:cNvGrpSpPr/>
          <p:nvPr/>
        </p:nvGrpSpPr>
        <p:grpSpPr>
          <a:xfrm>
            <a:off x="5644816" y="2413406"/>
            <a:ext cx="1497331" cy="1388987"/>
            <a:chOff x="6949621" y="3380938"/>
            <a:chExt cx="1996440" cy="1851982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9DDAE430-170E-4250-A51F-AFA5D6619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2" t="29696" r="33506" b="56598"/>
            <a:stretch/>
          </p:blipFill>
          <p:spPr bwMode="auto">
            <a:xfrm>
              <a:off x="6949621" y="3380938"/>
              <a:ext cx="1996440" cy="1398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0957B366-EC23-4EF5-B0C0-D771A8E7FF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7430964" y="4779567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47A613B-43AA-44AB-9A0D-F3CEF4706077}"/>
              </a:ext>
            </a:extLst>
          </p:cNvPr>
          <p:cNvGrpSpPr/>
          <p:nvPr/>
        </p:nvGrpSpPr>
        <p:grpSpPr>
          <a:xfrm>
            <a:off x="1348885" y="4621153"/>
            <a:ext cx="1632607" cy="1342456"/>
            <a:chOff x="1221712" y="6324600"/>
            <a:chExt cx="2176808" cy="1789942"/>
          </a:xfrm>
        </p:grpSpPr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8DFE972E-FF1C-4267-A3B5-D35CCD81F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45" t="29696" r="15625" b="56627"/>
            <a:stretch/>
          </p:blipFill>
          <p:spPr bwMode="auto">
            <a:xfrm>
              <a:off x="1221712" y="6324600"/>
              <a:ext cx="2176808" cy="1336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2C61C0AF-2501-43DA-8743-B30A826D51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1820985" y="7661189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08A1E7-F54A-44D7-BE48-E02005C9879C}"/>
              </a:ext>
            </a:extLst>
          </p:cNvPr>
          <p:cNvGrpSpPr/>
          <p:nvPr/>
        </p:nvGrpSpPr>
        <p:grpSpPr>
          <a:xfrm>
            <a:off x="3541560" y="4621153"/>
            <a:ext cx="1497331" cy="1394972"/>
            <a:chOff x="4145280" y="6324600"/>
            <a:chExt cx="1996440" cy="1859963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205C35C2-56CB-40C4-B0D0-8D51E62011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2" t="54803" r="33506" b="30634"/>
            <a:stretch/>
          </p:blipFill>
          <p:spPr bwMode="auto">
            <a:xfrm>
              <a:off x="4145280" y="6324600"/>
              <a:ext cx="1996440" cy="142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3AC4E019-3023-4167-8AFF-EE4F635DC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4609071" y="7731210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41DCEF6-B7B8-484D-8645-61CF0F1C7CCB}"/>
              </a:ext>
            </a:extLst>
          </p:cNvPr>
          <p:cNvGrpSpPr/>
          <p:nvPr/>
        </p:nvGrpSpPr>
        <p:grpSpPr>
          <a:xfrm>
            <a:off x="5593270" y="4621153"/>
            <a:ext cx="1575456" cy="1398061"/>
            <a:chOff x="6880892" y="6324600"/>
            <a:chExt cx="2100608" cy="1864082"/>
          </a:xfrm>
        </p:grpSpPr>
        <p:pic>
          <p:nvPicPr>
            <p:cNvPr id="74" name="Picture 3">
              <a:extLst>
                <a:ext uri="{FF2B5EF4-FFF2-40B4-BE49-F238E27FC236}">
                  <a16:creationId xmlns:a16="http://schemas.microsoft.com/office/drawing/2014/main" id="{F57B9725-7F28-4026-A50B-E814ABC0F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84" t="54803" r="15625" b="30634"/>
            <a:stretch/>
          </p:blipFill>
          <p:spPr bwMode="auto">
            <a:xfrm>
              <a:off x="6880892" y="6324600"/>
              <a:ext cx="2100608" cy="1423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A6F50545-B1AA-49D0-82A4-DF901CA10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05" t="50785" r="12391" b="42946"/>
            <a:stretch/>
          </p:blipFill>
          <p:spPr bwMode="auto">
            <a:xfrm>
              <a:off x="7430964" y="7735329"/>
              <a:ext cx="926322" cy="45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6" name="Rounded Rectangle 29">
            <a:extLst>
              <a:ext uri="{FF2B5EF4-FFF2-40B4-BE49-F238E27FC236}">
                <a16:creationId xmlns:a16="http://schemas.microsoft.com/office/drawing/2014/main" id="{B47ADCA0-F4D3-4C90-B3D9-98D143A781F4}"/>
              </a:ext>
            </a:extLst>
          </p:cNvPr>
          <p:cNvSpPr/>
          <p:nvPr/>
        </p:nvSpPr>
        <p:spPr>
          <a:xfrm>
            <a:off x="3975900" y="3484432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7" name="Rounded Rectangle 30">
            <a:extLst>
              <a:ext uri="{FF2B5EF4-FFF2-40B4-BE49-F238E27FC236}">
                <a16:creationId xmlns:a16="http://schemas.microsoft.com/office/drawing/2014/main" id="{9D172E1B-FFD1-4FA9-B34E-E40BE3A0392E}"/>
              </a:ext>
            </a:extLst>
          </p:cNvPr>
          <p:cNvSpPr/>
          <p:nvPr/>
        </p:nvSpPr>
        <p:spPr>
          <a:xfrm>
            <a:off x="6046756" y="3468354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78" name="Rounded Rectangle 31">
            <a:extLst>
              <a:ext uri="{FF2B5EF4-FFF2-40B4-BE49-F238E27FC236}">
                <a16:creationId xmlns:a16="http://schemas.microsoft.com/office/drawing/2014/main" id="{5432F4BE-8484-4617-9642-87F6B5372AA3}"/>
              </a:ext>
            </a:extLst>
          </p:cNvPr>
          <p:cNvSpPr/>
          <p:nvPr/>
        </p:nvSpPr>
        <p:spPr>
          <a:xfrm>
            <a:off x="1843742" y="5611036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79" name="Rounded Rectangle 32">
            <a:extLst>
              <a:ext uri="{FF2B5EF4-FFF2-40B4-BE49-F238E27FC236}">
                <a16:creationId xmlns:a16="http://schemas.microsoft.com/office/drawing/2014/main" id="{8834FEB5-DE43-465C-AF30-8BCD03D6A46A}"/>
              </a:ext>
            </a:extLst>
          </p:cNvPr>
          <p:cNvSpPr/>
          <p:nvPr/>
        </p:nvSpPr>
        <p:spPr>
          <a:xfrm>
            <a:off x="3933587" y="5679200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80" name="Rounded Rectangle 33">
            <a:extLst>
              <a:ext uri="{FF2B5EF4-FFF2-40B4-BE49-F238E27FC236}">
                <a16:creationId xmlns:a16="http://schemas.microsoft.com/office/drawing/2014/main" id="{CF99C286-4A7A-4270-91B0-14E5F4AEA461}"/>
              </a:ext>
            </a:extLst>
          </p:cNvPr>
          <p:cNvSpPr/>
          <p:nvPr/>
        </p:nvSpPr>
        <p:spPr>
          <a:xfrm>
            <a:off x="6048744" y="5666641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81" name="Picture 4">
            <a:extLst>
              <a:ext uri="{FF2B5EF4-FFF2-40B4-BE49-F238E27FC236}">
                <a16:creationId xmlns:a16="http://schemas.microsoft.com/office/drawing/2014/main" id="{188A2B01-CD67-42FE-A552-377D19B9F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7026" r="35556" b="28738"/>
          <a:stretch/>
        </p:blipFill>
        <p:spPr bwMode="auto">
          <a:xfrm>
            <a:off x="8547902" y="2049402"/>
            <a:ext cx="3200400" cy="31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3481C0FD-B765-46B6-9971-7F5D1DDEBC76}"/>
              </a:ext>
            </a:extLst>
          </p:cNvPr>
          <p:cNvGrpSpPr/>
          <p:nvPr/>
        </p:nvGrpSpPr>
        <p:grpSpPr>
          <a:xfrm>
            <a:off x="8752854" y="3632385"/>
            <a:ext cx="2853411" cy="2639492"/>
            <a:chOff x="11024286" y="5326290"/>
            <a:chExt cx="3804547" cy="3519323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2BDB8F6-81B6-4821-81A2-E53230C8B3DF}"/>
                </a:ext>
              </a:extLst>
            </p:cNvPr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56486BF-D711-409A-B026-569FDE747AE8}"/>
                </a:ext>
              </a:extLst>
            </p:cNvPr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D4820BC-B304-4BD1-B6C8-B210B6E152BE}"/>
                </a:ext>
              </a:extLst>
            </p:cNvPr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00F61B4-9768-4CEA-AE21-F121F5BDB9C7}"/>
                </a:ext>
              </a:extLst>
            </p:cNvPr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BA6AAA1-8666-4927-BB3B-B4F9400F82F8}"/>
                </a:ext>
              </a:extLst>
            </p:cNvPr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noFill/>
            <a:ln w="254000" cap="flat" cmpd="sng" algn="ctr">
              <a:solidFill>
                <a:srgbClr val="7030A0"/>
              </a:solidFill>
              <a:prstDash val="solid"/>
              <a:miter lim="800000"/>
              <a:headEnd type="none"/>
              <a:tailEnd type="stealth"/>
            </a:ln>
            <a:effectLst/>
          </p:spPr>
        </p:cxn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CF22D398-3F66-4117-A490-397F8C55EB8C}"/>
              </a:ext>
            </a:extLst>
          </p:cNvPr>
          <p:cNvSpPr/>
          <p:nvPr/>
        </p:nvSpPr>
        <p:spPr>
          <a:xfrm>
            <a:off x="8890801" y="5688467"/>
            <a:ext cx="2665101" cy="59487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 NÀO</a:t>
            </a:r>
          </a:p>
        </p:txBody>
      </p:sp>
      <p:sp>
        <p:nvSpPr>
          <p:cNvPr id="89" name="Rounded Rectangle 42">
            <a:extLst>
              <a:ext uri="{FF2B5EF4-FFF2-40B4-BE49-F238E27FC236}">
                <a16:creationId xmlns:a16="http://schemas.microsoft.com/office/drawing/2014/main" id="{918D6302-A64D-4962-9B71-1ABCE7E5D2C3}"/>
              </a:ext>
            </a:extLst>
          </p:cNvPr>
          <p:cNvSpPr/>
          <p:nvPr/>
        </p:nvSpPr>
        <p:spPr>
          <a:xfrm>
            <a:off x="2989822" y="2464815"/>
            <a:ext cx="2546072" cy="1463357"/>
          </a:xfrm>
          <a:prstGeom prst="roundRect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ounded Rectangle 43">
            <a:extLst>
              <a:ext uri="{FF2B5EF4-FFF2-40B4-BE49-F238E27FC236}">
                <a16:creationId xmlns:a16="http://schemas.microsoft.com/office/drawing/2014/main" id="{C85AF8DF-F1EC-4A27-AF0E-B6E15915560D}"/>
              </a:ext>
            </a:extLst>
          </p:cNvPr>
          <p:cNvSpPr/>
          <p:nvPr/>
        </p:nvSpPr>
        <p:spPr>
          <a:xfrm>
            <a:off x="34435" y="4561125"/>
            <a:ext cx="2842915" cy="1489412"/>
          </a:xfrm>
          <a:prstGeom prst="roundRect">
            <a:avLst/>
          </a:prstGeom>
          <a:solidFill>
            <a:srgbClr val="FF993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dễ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1" name="Rounded Rectangle 44">
            <a:extLst>
              <a:ext uri="{FF2B5EF4-FFF2-40B4-BE49-F238E27FC236}">
                <a16:creationId xmlns:a16="http://schemas.microsoft.com/office/drawing/2014/main" id="{0E0AD8E5-9868-49DF-A419-19A7BA6EB114}"/>
              </a:ext>
            </a:extLst>
          </p:cNvPr>
          <p:cNvSpPr/>
          <p:nvPr/>
        </p:nvSpPr>
        <p:spPr>
          <a:xfrm>
            <a:off x="5620550" y="4561125"/>
            <a:ext cx="2990267" cy="1473940"/>
          </a:xfrm>
          <a:prstGeom prst="round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2" name="Rounded Rectangle 45">
            <a:extLst>
              <a:ext uri="{FF2B5EF4-FFF2-40B4-BE49-F238E27FC236}">
                <a16:creationId xmlns:a16="http://schemas.microsoft.com/office/drawing/2014/main" id="{19DD434C-45F2-4844-85AF-B6865373F518}"/>
              </a:ext>
            </a:extLst>
          </p:cNvPr>
          <p:cNvSpPr/>
          <p:nvPr/>
        </p:nvSpPr>
        <p:spPr>
          <a:xfrm>
            <a:off x="5689394" y="2421135"/>
            <a:ext cx="2824351" cy="1473940"/>
          </a:xfrm>
          <a:prstGeom prst="roundRect">
            <a:avLst/>
          </a:prstGeom>
          <a:solidFill>
            <a:srgbClr val="0000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bếp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lửa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3" name="Rounded Rectangle 46">
            <a:extLst>
              <a:ext uri="{FF2B5EF4-FFF2-40B4-BE49-F238E27FC236}">
                <a16:creationId xmlns:a16="http://schemas.microsoft.com/office/drawing/2014/main" id="{CE4FDEE0-942C-4784-81DB-42159DF42E76}"/>
              </a:ext>
            </a:extLst>
          </p:cNvPr>
          <p:cNvSpPr/>
          <p:nvPr/>
        </p:nvSpPr>
        <p:spPr>
          <a:xfrm>
            <a:off x="3007233" y="4586545"/>
            <a:ext cx="2511719" cy="1463357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kem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4" name="Rounded Rectangle 48">
            <a:extLst>
              <a:ext uri="{FF2B5EF4-FFF2-40B4-BE49-F238E27FC236}">
                <a16:creationId xmlns:a16="http://schemas.microsoft.com/office/drawing/2014/main" id="{89D60D03-07B0-458F-9D1D-66B54C0EECD7}"/>
              </a:ext>
            </a:extLst>
          </p:cNvPr>
          <p:cNvSpPr/>
          <p:nvPr/>
        </p:nvSpPr>
        <p:spPr>
          <a:xfrm>
            <a:off x="1849920" y="3490712"/>
            <a:ext cx="628651" cy="352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95" name="Rounded Rectangle 49">
            <a:extLst>
              <a:ext uri="{FF2B5EF4-FFF2-40B4-BE49-F238E27FC236}">
                <a16:creationId xmlns:a16="http://schemas.microsoft.com/office/drawing/2014/main" id="{953F1AC9-9318-40A0-9BD6-C1038BA04165}"/>
              </a:ext>
            </a:extLst>
          </p:cNvPr>
          <p:cNvSpPr/>
          <p:nvPr/>
        </p:nvSpPr>
        <p:spPr>
          <a:xfrm>
            <a:off x="43982" y="2464815"/>
            <a:ext cx="2839448" cy="1425946"/>
          </a:xfrm>
          <a:prstGeom prst="roundRect">
            <a:avLst/>
          </a:prstGeom>
          <a:solidFill>
            <a:srgbClr val="FF33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trăng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C6EF93-53EB-435A-A8F9-B21CDC6916D9}"/>
              </a:ext>
            </a:extLst>
          </p:cNvPr>
          <p:cNvSpPr txBox="1"/>
          <p:nvPr/>
        </p:nvSpPr>
        <p:spPr>
          <a:xfrm flipH="1">
            <a:off x="5592166" y="126193"/>
            <a:ext cx="2174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7707"/>
                </a:solidFill>
                <a:latin typeface="UTM Avo" panose="02040603050506020204" pitchFamily="18" charset="0"/>
              </a:rPr>
              <a:t>Trò chơi</a:t>
            </a:r>
            <a:endParaRPr lang="en-US" sz="3600" b="1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B2349E1-128D-4F5C-8736-9BA3FAA51CCC}"/>
              </a:ext>
            </a:extLst>
          </p:cNvPr>
          <p:cNvSpPr txBox="1"/>
          <p:nvPr/>
        </p:nvSpPr>
        <p:spPr>
          <a:xfrm flipH="1">
            <a:off x="4352997" y="753425"/>
            <a:ext cx="505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E7E6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SẮC MÀU EM YÊU</a:t>
            </a:r>
            <a:endParaRPr lang="en-US" sz="3600" b="1" dirty="0">
              <a:solidFill>
                <a:srgbClr val="E7E6E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02" name="图片 22">
            <a:extLst>
              <a:ext uri="{FF2B5EF4-FFF2-40B4-BE49-F238E27FC236}">
                <a16:creationId xmlns:a16="http://schemas.microsoft.com/office/drawing/2014/main" id="{3E9A863D-4DEF-4B2C-8979-7E6B3DD93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1553" y="449358"/>
            <a:ext cx="775680" cy="718456"/>
          </a:xfrm>
          <a:prstGeom prst="rect">
            <a:avLst/>
          </a:prstGeom>
        </p:spPr>
      </p:pic>
      <p:pic>
        <p:nvPicPr>
          <p:cNvPr id="104" name="图片 23">
            <a:extLst>
              <a:ext uri="{FF2B5EF4-FFF2-40B4-BE49-F238E27FC236}">
                <a16:creationId xmlns:a16="http://schemas.microsoft.com/office/drawing/2014/main" id="{45D6A838-2BEF-48E6-ACEA-C7123989A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10265535" y="711222"/>
            <a:ext cx="544288" cy="4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9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2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3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3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ếng Việt 1 Tập hai (thuộc bộ sách Cánh Diều) - VEPIC">
            <a:extLst>
              <a:ext uri="{FF2B5EF4-FFF2-40B4-BE49-F238E27FC236}">
                <a16:creationId xmlns:a16="http://schemas.microsoft.com/office/drawing/2014/main" id="{74DE5DB7-C033-4958-931E-1CD34D18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23" y="0"/>
            <a:ext cx="4248537" cy="59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DE0CA100-CA22-4396-89E7-22F2AF518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67" y="1694934"/>
            <a:ext cx="4177262" cy="4248666"/>
          </a:xfrm>
          <a:prstGeom prst="rect">
            <a:avLst/>
          </a:prstGeom>
        </p:spPr>
      </p:pic>
      <p:grpSp>
        <p:nvGrpSpPr>
          <p:cNvPr id="6" name="组合 23">
            <a:extLst>
              <a:ext uri="{FF2B5EF4-FFF2-40B4-BE49-F238E27FC236}">
                <a16:creationId xmlns:a16="http://schemas.microsoft.com/office/drawing/2014/main" id="{6F52ACA9-6030-497A-A7D3-8828F54BF98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5E2CDCE7-C23B-41B1-9253-5FDFCFC04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44B23A66-4234-4726-8FD3-CFE1E3896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E141B74-7C1A-4E4D-8A0B-1153D1D8129C}"/>
              </a:ext>
            </a:extLst>
          </p:cNvPr>
          <p:cNvCxnSpPr>
            <a:cxnSpLocks/>
          </p:cNvCxnSpPr>
          <p:nvPr/>
        </p:nvCxnSpPr>
        <p:spPr>
          <a:xfrm>
            <a:off x="757154" y="3573619"/>
            <a:ext cx="2464348" cy="0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A407FA5-0948-4B36-8D07-7341877BC333}"/>
              </a:ext>
            </a:extLst>
          </p:cNvPr>
          <p:cNvSpPr txBox="1"/>
          <p:nvPr/>
        </p:nvSpPr>
        <p:spPr>
          <a:xfrm flipH="1">
            <a:off x="605306" y="2797628"/>
            <a:ext cx="300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F734E"/>
                </a:solidFill>
                <a:latin typeface="UTM Avo" panose="02040603050506020204" pitchFamily="18" charset="0"/>
              </a:rPr>
              <a:t>GIỚI THIỆU</a:t>
            </a:r>
            <a:endParaRPr lang="en-US" sz="3600" b="1" dirty="0">
              <a:solidFill>
                <a:srgbClr val="CF734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D8D6F-8754-4010-B1AD-78BC21292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b="5251"/>
          <a:stretch/>
        </p:blipFill>
        <p:spPr>
          <a:xfrm>
            <a:off x="5973858" y="0"/>
            <a:ext cx="5260199" cy="6898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4DCE2-93C1-4FE7-A3FF-20B0AD310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5251"/>
          <a:stretch/>
        </p:blipFill>
        <p:spPr>
          <a:xfrm>
            <a:off x="893695" y="0"/>
            <a:ext cx="4345961" cy="683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713438" y="737667"/>
            <a:ext cx="6571155" cy="3025107"/>
            <a:chOff x="1725256" y="2333051"/>
            <a:chExt cx="1683673" cy="819009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740320" y="2333051"/>
              <a:ext cx="1590457" cy="772586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725256" y="2388902"/>
              <a:ext cx="1605521" cy="6160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5400" b="1" dirty="0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</a:t>
              </a:r>
              <a:r>
                <a:rPr lang="vi-VN" altLang="zh-CN" sz="5400" b="1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94</a:t>
              </a:r>
              <a:r>
                <a:rPr lang="vi-VN" altLang="zh-CN" sz="5400" b="1" smtClean="0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:</a:t>
              </a:r>
              <a:endParaRPr lang="en-US" altLang="zh-CN" sz="5400" b="1" smtClean="0">
                <a:solidFill>
                  <a:srgbClr val="FF0000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vi-VN" altLang="zh-CN" sz="5400" b="1" smtClean="0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6600" b="1" smtClean="0">
                  <a:solidFill>
                    <a:srgbClr val="FF0000"/>
                  </a:solidFill>
                  <a:latin typeface=".VnAvant" panose="020B7200000000000000" pitchFamily="34" charset="0"/>
                  <a:ea typeface="方正静蕾简体" panose="02000000000000000000" pitchFamily="2" charset="-122"/>
                </a:rPr>
                <a:t>anh</a:t>
              </a:r>
              <a:r>
                <a:rPr lang="vi-VN" altLang="zh-CN" sz="6600" b="1" smtClean="0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vi-VN" altLang="zh-CN" sz="6600" b="1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- </a:t>
              </a:r>
              <a:r>
                <a:rPr lang="en-US" altLang="zh-CN" sz="6600" b="1" smtClean="0">
                  <a:solidFill>
                    <a:srgbClr val="FF0000"/>
                  </a:solidFill>
                  <a:latin typeface=".VnAvant" panose="020B7200000000000000" pitchFamily="34" charset="0"/>
                  <a:ea typeface="方正静蕾简体" panose="02000000000000000000" pitchFamily="2" charset="-122"/>
                </a:rPr>
                <a:t>ach</a:t>
              </a:r>
              <a:endParaRPr lang="en-US" altLang="zh-CN" sz="6600" b="1" dirty="0">
                <a:solidFill>
                  <a:srgbClr val="FF0000"/>
                </a:solidFill>
                <a:latin typeface=".VnAvant" panose="020B7200000000000000" pitchFamily="34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375079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050" name="Picture 2" descr="Thuốc quý từ quả chanh">
            <a:extLst>
              <a:ext uri="{FF2B5EF4-FFF2-40B4-BE49-F238E27FC236}">
                <a16:creationId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9" y="599622"/>
            <a:ext cx="4948859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2289" y="716978"/>
            <a:ext cx="502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qu¶ chanh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46457" y="716978"/>
            <a:ext cx="502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7464" y="2368265"/>
            <a:ext cx="502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chanh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79255" y="2368265"/>
            <a:ext cx="2213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30804" y="4019552"/>
            <a:ext cx="2213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3E018D-2E58-4603-A603-BA27ACCA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-540952" y="-224852"/>
            <a:ext cx="6057331" cy="56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5790" y="644578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cuèn s¸ch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5745" y="2067858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s¸ch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4204" y="644578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ach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05176" y="2067528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ach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4204" y="3751289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ach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0879" y="926840"/>
            <a:ext cx="502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qu¶ chanh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5047" y="926840"/>
            <a:ext cx="502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6054" y="2578127"/>
            <a:ext cx="502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chanh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7845" y="2578127"/>
            <a:ext cx="2213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9394" y="4229414"/>
            <a:ext cx="2213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3064" y="926840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cuèn s¸ch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33019" y="2350120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s¸ch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1478" y="926840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ach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2450" y="2349790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ach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91478" y="4033551"/>
            <a:ext cx="4257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ach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3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159</Words>
  <Application>Microsoft Office PowerPoint</Application>
  <PresentationFormat>Widescreen</PresentationFormat>
  <Paragraphs>71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.VnAvant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MTC</cp:lastModifiedBy>
  <cp:revision>116</cp:revision>
  <dcterms:created xsi:type="dcterms:W3CDTF">2021-10-30T04:56:06Z</dcterms:created>
  <dcterms:modified xsi:type="dcterms:W3CDTF">2024-01-25T07:12:33Z</dcterms:modified>
</cp:coreProperties>
</file>