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2" r:id="rId2"/>
    <p:sldId id="269" r:id="rId3"/>
    <p:sldId id="272" r:id="rId4"/>
    <p:sldId id="265" r:id="rId5"/>
    <p:sldId id="295" r:id="rId6"/>
    <p:sldId id="258" r:id="rId7"/>
    <p:sldId id="283" r:id="rId8"/>
    <p:sldId id="284" r:id="rId9"/>
    <p:sldId id="285" r:id="rId10"/>
    <p:sldId id="287" r:id="rId11"/>
    <p:sldId id="288" r:id="rId12"/>
    <p:sldId id="289" r:id="rId13"/>
    <p:sldId id="290" r:id="rId14"/>
    <p:sldId id="278" r:id="rId15"/>
    <p:sldId id="262" r:id="rId16"/>
    <p:sldId id="270" r:id="rId17"/>
    <p:sldId id="271" r:id="rId18"/>
    <p:sldId id="268" r:id="rId19"/>
    <p:sldId id="279" r:id="rId20"/>
    <p:sldId id="276" r:id="rId21"/>
    <p:sldId id="266" r:id="rId22"/>
    <p:sldId id="275" r:id="rId23"/>
    <p:sldId id="277" r:id="rId24"/>
    <p:sldId id="293" r:id="rId25"/>
    <p:sldId id="294" r:id="rId26"/>
    <p:sldId id="281" r:id="rId27"/>
    <p:sldId id="257" r:id="rId2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C1D0"/>
    <a:srgbClr val="E1B5E1"/>
    <a:srgbClr val="ADDFE8"/>
    <a:srgbClr val="D1EAEF"/>
    <a:srgbClr val="2E75B6"/>
    <a:srgbClr val="EFC650"/>
    <a:srgbClr val="FFCEA1"/>
    <a:srgbClr val="A5C3A4"/>
    <a:srgbClr val="D4ECF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 autoAdjust="0"/>
    <p:restoredTop sz="96318" autoAdjust="0"/>
  </p:normalViewPr>
  <p:slideViewPr>
    <p:cSldViewPr snapToGrid="0" showGuides="1">
      <p:cViewPr varScale="1">
        <p:scale>
          <a:sx n="74" d="100"/>
          <a:sy n="74" d="100"/>
        </p:scale>
        <p:origin x="-690" y="-90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4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7A96E5A3-51B2-4D00-B7E0-79BBC3E44E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5428D3F-786D-4877-84C5-28DD7520D4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C016D85-5EC4-404B-90D1-31028D9A1891}" type="datetimeFigureOut">
              <a:rPr lang="zh-CN" altLang="en-US"/>
              <a:pPr>
                <a:defRPr/>
              </a:pPr>
              <a:t>2023/1/30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62940EE-13FD-4DAD-8DC2-5683D0C1EC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C4C2C9B7-3CDB-41DF-8BB6-8C0655AF0A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D7C4291-9E55-4D36-9A91-DFAAA3C624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131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31F5EFE2-4166-404E-B2FB-07F2891CA1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7D624074-44D0-41F4-A9C1-CB0D174243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1CE2E70-C924-4C7C-98EA-3B83FDFA4DEE}" type="datetimeFigureOut">
              <a:rPr lang="zh-CN" altLang="en-US"/>
              <a:pPr>
                <a:defRPr/>
              </a:pPr>
              <a:t>2023/1/30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xmlns="" id="{A679A58C-3C86-4374-8D56-C5E10A30DA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xmlns="" id="{F7BCA06B-1AEE-45AE-816B-106591C5F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D6D9745-992A-4B29-A125-4984F235CB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5EB380A-D7F2-4EA8-9E9D-6042888A3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189628C-5FB7-4DD4-A232-928A4CE82F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028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397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411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518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406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84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123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730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501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018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550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887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387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16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245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039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439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541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194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891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323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084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70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2023/1/30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639235"/>
      </p:ext>
    </p:extLst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2023/1/30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824411"/>
      </p:ext>
    </p:extLst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2023/1/30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044752"/>
      </p:ext>
    </p:extLst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2023/1/30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728961"/>
      </p:ext>
    </p:extLst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2023/1/30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093979"/>
      </p:ext>
    </p:extLst>
  </p:cSld>
  <p:clrMapOvr>
    <a:masterClrMapping/>
  </p:clrMapOvr>
  <p:transition spd="slow" advClick="0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2023/1/30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389064"/>
      </p:ext>
    </p:extLst>
  </p:cSld>
  <p:clrMapOvr>
    <a:masterClrMapping/>
  </p:clrMapOvr>
  <p:transition spd="slow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xmlns="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2023/1/30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xmlns="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xmlns="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524531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xmlns="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2023/1/30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xmlns="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xmlns="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256875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2023/1/30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692478"/>
      </p:ext>
    </p:extLst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2023/1/30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477214"/>
      </p:ext>
    </p:extLst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2023/1/30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545091"/>
      </p:ext>
    </p:extLst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E842336B-8235-4B3B-B901-4D3FAAAA259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26" name="标题占位符 1">
            <a:extLst>
              <a:ext uri="{FF2B5EF4-FFF2-40B4-BE49-F238E27FC236}">
                <a16:creationId xmlns:a16="http://schemas.microsoft.com/office/drawing/2014/main" xmlns="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xmlns="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2023/1/30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67" r:id="rId8"/>
    <p:sldLayoutId id="2147483668" r:id="rId9"/>
    <p:sldLayoutId id="2147483669" r:id="rId10"/>
    <p:sldLayoutId id="2147483670" r:id="rId11"/>
  </p:sldLayoutIdLst>
  <p:transition spd="slow" advClick="0" advTm="0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2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slide" Target="slide13.xml"/><Relationship Id="rId5" Type="http://schemas.openxmlformats.org/officeDocument/2006/relationships/audio" Target="../media/audio3.wav"/><Relationship Id="rId10" Type="http://schemas.openxmlformats.org/officeDocument/2006/relationships/image" Target="../media/image41.gif"/><Relationship Id="rId4" Type="http://schemas.openxmlformats.org/officeDocument/2006/relationships/audio" Target="../media/audio2.wav"/><Relationship Id="rId9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1.wav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slide" Target="slide13.xml"/><Relationship Id="rId5" Type="http://schemas.openxmlformats.org/officeDocument/2006/relationships/audio" Target="../media/audio3.wav"/><Relationship Id="rId10" Type="http://schemas.openxmlformats.org/officeDocument/2006/relationships/image" Target="../media/image41.gif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20.jpg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image" Target="../media/image27.png"/><Relationship Id="rId9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45.png"/><Relationship Id="rId3" Type="http://schemas.openxmlformats.org/officeDocument/2006/relationships/image" Target="../media/image1.jpeg"/><Relationship Id="rId7" Type="http://schemas.openxmlformats.org/officeDocument/2006/relationships/image" Target="../media/image43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8.png"/><Relationship Id="rId5" Type="http://schemas.openxmlformats.org/officeDocument/2006/relationships/image" Target="../media/image42.png"/><Relationship Id="rId10" Type="http://schemas.openxmlformats.org/officeDocument/2006/relationships/image" Target="../media/image44.png"/><Relationship Id="rId4" Type="http://schemas.openxmlformats.org/officeDocument/2006/relationships/image" Target="../media/image46.png"/><Relationship Id="rId9" Type="http://schemas.openxmlformats.org/officeDocument/2006/relationships/image" Target="../media/image17.png"/><Relationship Id="rId1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4978" cy="685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:dissolve/>
      </p:transition>
    </mc:Choice>
    <mc:Fallback xmlns="">
      <p:transition spd="slow" advClick="0" advTm="0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xmlns="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788" y="5252331"/>
            <a:ext cx="8477891" cy="177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81"/>
          <p:cNvSpPr>
            <a:spLocks noChangeArrowheads="1" noChangeShapeType="1" noTextEdit="1"/>
          </p:cNvSpPr>
          <p:nvPr/>
        </p:nvSpPr>
        <p:spPr bwMode="auto">
          <a:xfrm>
            <a:off x="3939098" y="482053"/>
            <a:ext cx="3924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30" name="图片 4">
            <a:extLst>
              <a:ext uri="{FF2B5EF4-FFF2-40B4-BE49-F238E27FC236}">
                <a16:creationId xmlns:a16="http://schemas.microsoft.com/office/drawing/2014/main" xmlns="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-714383" y="-316761"/>
            <a:ext cx="3574944" cy="1163316"/>
          </a:xfrm>
          <a:prstGeom prst="rect">
            <a:avLst/>
          </a:prstGeom>
        </p:spPr>
      </p:pic>
      <p:pic>
        <p:nvPicPr>
          <p:cNvPr id="35" name="图片 8">
            <a:extLst>
              <a:ext uri="{FF2B5EF4-FFF2-40B4-BE49-F238E27FC236}">
                <a16:creationId xmlns:a16="http://schemas.microsoft.com/office/drawing/2014/main" xmlns="" id="{C83854B3-1847-4C08-85EF-EBB6A5DE4F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9717505" y="-316761"/>
            <a:ext cx="3623434" cy="1179095"/>
          </a:xfrm>
          <a:prstGeom prst="rect">
            <a:avLst/>
          </a:prstGeom>
        </p:spPr>
      </p:pic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1939181" y="608958"/>
            <a:ext cx="1617663" cy="1617663"/>
            <a:chOff x="192" y="960"/>
            <a:chExt cx="1044" cy="1045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667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538" y="1675"/>
              <a:ext cx="24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Arial" charset="0"/>
                </a:rPr>
                <a:t>A</a:t>
              </a:r>
            </a:p>
          </p:txBody>
        </p:sp>
      </p:grpSp>
      <p:pic>
        <p:nvPicPr>
          <p:cNvPr id="22" name="Picture 4" descr="thuoc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371" y="2367506"/>
            <a:ext cx="8458200" cy="1006475"/>
          </a:xfrm>
          <a:prstGeom prst="rect">
            <a:avLst/>
          </a:prstGeom>
          <a:noFill/>
        </p:spPr>
      </p:pic>
      <p:grpSp>
        <p:nvGrpSpPr>
          <p:cNvPr id="23" name="Group 31"/>
          <p:cNvGrpSpPr>
            <a:grpSpLocks/>
          </p:cNvGrpSpPr>
          <p:nvPr/>
        </p:nvGrpSpPr>
        <p:grpSpPr bwMode="auto">
          <a:xfrm>
            <a:off x="7048549" y="608958"/>
            <a:ext cx="1617663" cy="1617663"/>
            <a:chOff x="192" y="960"/>
            <a:chExt cx="1044" cy="1045"/>
          </a:xfrm>
        </p:grpSpPr>
        <p:sp>
          <p:nvSpPr>
            <p:cNvPr id="24" name="Oval 32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" name="Oval 33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" name="Line 34"/>
            <p:cNvSpPr>
              <a:spLocks noChangeShapeType="1"/>
            </p:cNvSpPr>
            <p:nvPr/>
          </p:nvSpPr>
          <p:spPr bwMode="auto">
            <a:xfrm>
              <a:off x="720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35"/>
            <p:cNvSpPr txBox="1">
              <a:spLocks noChangeArrowheads="1"/>
            </p:cNvSpPr>
            <p:nvPr/>
          </p:nvSpPr>
          <p:spPr bwMode="auto">
            <a:xfrm>
              <a:off x="600" y="1680"/>
              <a:ext cx="24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Arial" charset="0"/>
                </a:rPr>
                <a:t>B</a:t>
              </a:r>
            </a:p>
          </p:txBody>
        </p:sp>
      </p:grpSp>
      <p:grpSp>
        <p:nvGrpSpPr>
          <p:cNvPr id="31" name="Group 36"/>
          <p:cNvGrpSpPr>
            <a:grpSpLocks/>
          </p:cNvGrpSpPr>
          <p:nvPr/>
        </p:nvGrpSpPr>
        <p:grpSpPr bwMode="auto">
          <a:xfrm>
            <a:off x="1837581" y="608958"/>
            <a:ext cx="1617663" cy="1617663"/>
            <a:chOff x="2248" y="1248"/>
            <a:chExt cx="1044" cy="1045"/>
          </a:xfrm>
        </p:grpSpPr>
        <p:sp>
          <p:nvSpPr>
            <p:cNvPr id="32" name="Oval 37"/>
            <p:cNvSpPr>
              <a:spLocks noChangeArrowheads="1"/>
            </p:cNvSpPr>
            <p:nvPr/>
          </p:nvSpPr>
          <p:spPr bwMode="auto">
            <a:xfrm>
              <a:off x="2256" y="1248"/>
              <a:ext cx="1036" cy="1036"/>
            </a:xfrm>
            <a:prstGeom prst="ellipse">
              <a:avLst/>
            </a:prstGeom>
            <a:solidFill>
              <a:srgbClr val="FF2F2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3" name="Oval 38"/>
            <p:cNvSpPr>
              <a:spLocks noChangeArrowheads="1"/>
            </p:cNvSpPr>
            <p:nvPr/>
          </p:nvSpPr>
          <p:spPr bwMode="auto">
            <a:xfrm>
              <a:off x="2248" y="1248"/>
              <a:ext cx="1036" cy="103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" name="Line 39"/>
            <p:cNvSpPr>
              <a:spLocks noChangeShapeType="1"/>
            </p:cNvSpPr>
            <p:nvPr/>
          </p:nvSpPr>
          <p:spPr bwMode="auto">
            <a:xfrm>
              <a:off x="2776" y="2224"/>
              <a:ext cx="0" cy="6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2656" y="1952"/>
              <a:ext cx="24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2"/>
                  </a:solidFill>
                  <a:latin typeface="Arial" charset="0"/>
                </a:rPr>
                <a:t>A</a:t>
              </a:r>
            </a:p>
          </p:txBody>
        </p:sp>
      </p:grpSp>
      <p:sp>
        <p:nvSpPr>
          <p:cNvPr id="37" name="Line 42"/>
          <p:cNvSpPr>
            <a:spLocks noChangeShapeType="1"/>
          </p:cNvSpPr>
          <p:nvPr/>
        </p:nvSpPr>
        <p:spPr bwMode="auto">
          <a:xfrm>
            <a:off x="7857381" y="2259958"/>
            <a:ext cx="0" cy="1676400"/>
          </a:xfrm>
          <a:prstGeom prst="line">
            <a:avLst/>
          </a:prstGeom>
          <a:noFill/>
          <a:ln w="22225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43"/>
          <p:cNvSpPr>
            <a:spLocks noChangeShapeType="1"/>
          </p:cNvSpPr>
          <p:nvPr/>
        </p:nvSpPr>
        <p:spPr bwMode="auto">
          <a:xfrm>
            <a:off x="2675781" y="2259958"/>
            <a:ext cx="0" cy="1676400"/>
          </a:xfrm>
          <a:prstGeom prst="line">
            <a:avLst/>
          </a:prstGeom>
          <a:noFill/>
          <a:ln w="22225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44"/>
          <p:cNvSpPr>
            <a:spLocks noChangeShapeType="1"/>
          </p:cNvSpPr>
          <p:nvPr/>
        </p:nvSpPr>
        <p:spPr bwMode="auto">
          <a:xfrm>
            <a:off x="2675781" y="3860158"/>
            <a:ext cx="518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Text Box 45"/>
          <p:cNvSpPr txBox="1">
            <a:spLocks noChangeArrowheads="1"/>
          </p:cNvSpPr>
          <p:nvPr/>
        </p:nvSpPr>
        <p:spPr bwMode="auto">
          <a:xfrm>
            <a:off x="3959652" y="4041837"/>
            <a:ext cx="38831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图片 10">
            <a:extLst>
              <a:ext uri="{FF2B5EF4-FFF2-40B4-BE49-F238E27FC236}">
                <a16:creationId xmlns:a16="http://schemas.microsoft.com/office/drawing/2014/main" xmlns="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6" t="3652" r="-379" b="-1809"/>
          <a:stretch/>
        </p:blipFill>
        <p:spPr bwMode="auto">
          <a:xfrm flipH="1">
            <a:off x="7754456" y="5293894"/>
            <a:ext cx="4421502" cy="174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25747" y="3398493"/>
            <a:ext cx="3281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9898" y="4743755"/>
            <a:ext cx="1056411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33316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4289 0.00092 " pathEditMode="fixed" rAng="0" ptsTypes="AA">
                                      <p:cBhvr>
                                        <p:cTn id="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4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/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xmlns="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450" y="5648360"/>
            <a:ext cx="6509282" cy="136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4">
            <a:extLst>
              <a:ext uri="{FF2B5EF4-FFF2-40B4-BE49-F238E27FC236}">
                <a16:creationId xmlns:a16="http://schemas.microsoft.com/office/drawing/2014/main" xmlns="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-2107091" y="-316761"/>
            <a:ext cx="3574944" cy="1163316"/>
          </a:xfrm>
          <a:prstGeom prst="rect">
            <a:avLst/>
          </a:prstGeom>
        </p:spPr>
      </p:pic>
      <p:pic>
        <p:nvPicPr>
          <p:cNvPr id="35" name="图片 8">
            <a:extLst>
              <a:ext uri="{FF2B5EF4-FFF2-40B4-BE49-F238E27FC236}">
                <a16:creationId xmlns:a16="http://schemas.microsoft.com/office/drawing/2014/main" xmlns="" id="{C83854B3-1847-4C08-85EF-EBB6A5DE4F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10972800" y="-316761"/>
            <a:ext cx="3623434" cy="1179095"/>
          </a:xfrm>
          <a:prstGeom prst="rect">
            <a:avLst/>
          </a:prstGeom>
        </p:spPr>
      </p:pic>
      <p:pic>
        <p:nvPicPr>
          <p:cNvPr id="29" name="图片 10">
            <a:extLst>
              <a:ext uri="{FF2B5EF4-FFF2-40B4-BE49-F238E27FC236}">
                <a16:creationId xmlns:a16="http://schemas.microsoft.com/office/drawing/2014/main" xmlns="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40034" y="5648360"/>
            <a:ext cx="6509282" cy="136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 descr="thuoc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3368" y="1762466"/>
            <a:ext cx="8331200" cy="1006475"/>
          </a:xfrm>
          <a:prstGeom prst="rect">
            <a:avLst/>
          </a:prstGeom>
          <a:noFill/>
        </p:spPr>
      </p:pic>
      <p:sp>
        <p:nvSpPr>
          <p:cNvPr id="43" name="Oval 5"/>
          <p:cNvSpPr>
            <a:spLocks noChangeArrowheads="1"/>
          </p:cNvSpPr>
          <p:nvPr/>
        </p:nvSpPr>
        <p:spPr bwMode="auto">
          <a:xfrm>
            <a:off x="2099164" y="127341"/>
            <a:ext cx="1605267" cy="1603731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2086768" y="127341"/>
            <a:ext cx="1605267" cy="1603731"/>
          </a:xfrm>
          <a:prstGeom prst="ellipse">
            <a:avLst/>
          </a:prstGeom>
          <a:solidFill>
            <a:srgbClr val="00CCFF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>
            <a:off x="2904896" y="1638192"/>
            <a:ext cx="0" cy="106812"/>
          </a:xfrm>
          <a:prstGeom prst="line">
            <a:avLst/>
          </a:prstGeom>
          <a:solidFill>
            <a:srgbClr val="00CCFF"/>
          </a:solidFill>
          <a:ln w="317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2718958" y="1241903"/>
            <a:ext cx="371877" cy="45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A</a:t>
            </a:r>
          </a:p>
        </p:txBody>
      </p:sp>
      <p:sp>
        <p:nvSpPr>
          <p:cNvPr id="49" name="Oval 10"/>
          <p:cNvSpPr>
            <a:spLocks noChangeArrowheads="1"/>
          </p:cNvSpPr>
          <p:nvPr/>
        </p:nvSpPr>
        <p:spPr bwMode="auto">
          <a:xfrm>
            <a:off x="7255972" y="38027"/>
            <a:ext cx="1605267" cy="1603731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0" name="Oval 11"/>
          <p:cNvSpPr>
            <a:spLocks noChangeArrowheads="1"/>
          </p:cNvSpPr>
          <p:nvPr/>
        </p:nvSpPr>
        <p:spPr bwMode="auto">
          <a:xfrm>
            <a:off x="7268368" y="47464"/>
            <a:ext cx="1605267" cy="1603731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" name="Line 12"/>
          <p:cNvSpPr>
            <a:spLocks noChangeShapeType="1"/>
          </p:cNvSpPr>
          <p:nvPr/>
        </p:nvSpPr>
        <p:spPr bwMode="auto">
          <a:xfrm>
            <a:off x="8086496" y="1638192"/>
            <a:ext cx="0" cy="10681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7900558" y="1241903"/>
            <a:ext cx="371877" cy="45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B</a:t>
            </a:r>
          </a:p>
        </p:txBody>
      </p:sp>
      <p:sp>
        <p:nvSpPr>
          <p:cNvPr id="53" name="Line 19"/>
          <p:cNvSpPr>
            <a:spLocks noChangeShapeType="1"/>
          </p:cNvSpPr>
          <p:nvPr/>
        </p:nvSpPr>
        <p:spPr bwMode="auto">
          <a:xfrm>
            <a:off x="8093868" y="1778341"/>
            <a:ext cx="0" cy="1676400"/>
          </a:xfrm>
          <a:prstGeom prst="line">
            <a:avLst/>
          </a:prstGeom>
          <a:noFill/>
          <a:ln w="127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" name="Line 20"/>
          <p:cNvSpPr>
            <a:spLocks noChangeShapeType="1"/>
          </p:cNvSpPr>
          <p:nvPr/>
        </p:nvSpPr>
        <p:spPr bwMode="auto">
          <a:xfrm>
            <a:off x="2899568" y="1778341"/>
            <a:ext cx="0" cy="1676400"/>
          </a:xfrm>
          <a:prstGeom prst="line">
            <a:avLst/>
          </a:prstGeom>
          <a:noFill/>
          <a:ln w="127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Line 21"/>
          <p:cNvSpPr>
            <a:spLocks noChangeShapeType="1"/>
          </p:cNvSpPr>
          <p:nvPr/>
        </p:nvSpPr>
        <p:spPr bwMode="auto">
          <a:xfrm>
            <a:off x="3001168" y="3238841"/>
            <a:ext cx="518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3167035" y="3321083"/>
            <a:ext cx="5105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cm</a:t>
            </a:r>
          </a:p>
        </p:txBody>
      </p:sp>
      <p:sp>
        <p:nvSpPr>
          <p:cNvPr id="57" name="Text Box 24"/>
          <p:cNvSpPr txBox="1">
            <a:spLocks noChangeArrowheads="1"/>
          </p:cNvSpPr>
          <p:nvPr/>
        </p:nvSpPr>
        <p:spPr bwMode="auto">
          <a:xfrm>
            <a:off x="2934973" y="2707838"/>
            <a:ext cx="5313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cm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1362868" y="4077908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 </a:t>
            </a:r>
          </a:p>
        </p:txBody>
      </p:sp>
      <p:sp>
        <p:nvSpPr>
          <p:cNvPr id="59" name="Text Box 26"/>
          <p:cNvSpPr txBox="1">
            <a:spLocks noChangeArrowheads="1"/>
          </p:cNvSpPr>
          <p:nvPr/>
        </p:nvSpPr>
        <p:spPr bwMode="auto">
          <a:xfrm>
            <a:off x="106980" y="4952864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5483107" y="4936842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12,5 cm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12,6 cm.</a:t>
            </a:r>
          </a:p>
        </p:txBody>
      </p:sp>
      <p:sp>
        <p:nvSpPr>
          <p:cNvPr id="61" name="Text Box 28"/>
          <p:cNvSpPr txBox="1">
            <a:spLocks noChangeArrowheads="1"/>
          </p:cNvSpPr>
          <p:nvPr/>
        </p:nvSpPr>
        <p:spPr bwMode="auto">
          <a:xfrm>
            <a:off x="6924230" y="3713049"/>
            <a:ext cx="52677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12,5 cm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12,6 cm.</a:t>
            </a:r>
          </a:p>
        </p:txBody>
      </p:sp>
      <p:sp>
        <p:nvSpPr>
          <p:cNvPr id="62" name="Text Box 29"/>
          <p:cNvSpPr txBox="1">
            <a:spLocks noChangeArrowheads="1"/>
          </p:cNvSpPr>
          <p:nvPr/>
        </p:nvSpPr>
        <p:spPr bwMode="auto">
          <a:xfrm>
            <a:off x="6925468" y="411320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…</a:t>
            </a:r>
          </a:p>
        </p:txBody>
      </p:sp>
      <p:sp>
        <p:nvSpPr>
          <p:cNvPr id="63" name="Text Box 30"/>
          <p:cNvSpPr txBox="1">
            <a:spLocks noChangeArrowheads="1"/>
          </p:cNvSpPr>
          <p:nvPr/>
        </p:nvSpPr>
        <p:spPr bwMode="auto">
          <a:xfrm>
            <a:off x="4772543" y="5027212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…</a:t>
            </a: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4759207" y="4954491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cm</a:t>
            </a:r>
          </a:p>
        </p:txBody>
      </p:sp>
    </p:spTree>
    <p:extLst>
      <p:ext uri="{BB962C8B-B14F-4D97-AF65-F5344CB8AC3E}">
        <p14:creationId xmlns:p14="http://schemas.microsoft.com/office/powerpoint/2010/main" val="10900482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2" grpId="1"/>
      <p:bldP spid="63" grpId="0"/>
      <p:bldP spid="63" grpId="1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B2193578-2D06-4CFF-AEF8-D40A6C716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56622" y="4937165"/>
            <a:ext cx="12854292" cy="2688530"/>
          </a:xfrm>
          <a:prstGeom prst="rect">
            <a:avLst/>
          </a:prstGeom>
        </p:spPr>
      </p:pic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1282236" y="698873"/>
            <a:ext cx="3143122" cy="3143122"/>
          </a:xfrm>
          <a:prstGeom prst="ellipse">
            <a:avLst/>
          </a:prstGeom>
          <a:solidFill>
            <a:srgbClr val="FF2F2F"/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1288586" y="711573"/>
            <a:ext cx="3143122" cy="3143122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1290827" y="2292428"/>
            <a:ext cx="3133867" cy="246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470707" y="1778840"/>
            <a:ext cx="14805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 cm</a:t>
            </a:r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2793705" y="2246855"/>
            <a:ext cx="107957" cy="10795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" name="AutoShape 12"/>
          <p:cNvSpPr>
            <a:spLocks/>
          </p:cNvSpPr>
          <p:nvPr/>
        </p:nvSpPr>
        <p:spPr bwMode="auto">
          <a:xfrm rot="5400000" flipV="1">
            <a:off x="2621100" y="997290"/>
            <a:ext cx="444172" cy="31092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5724914" y="711573"/>
            <a:ext cx="59537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4 cm 	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6360109" y="3538461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3,14 =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8248939" y="3504446"/>
            <a:ext cx="2514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12,56 (cm)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5211039" y="2571881"/>
            <a:ext cx="70716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4 cm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54442" y="4353429"/>
            <a:ext cx="338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0000"/>
                </a:solidFill>
              </a:rPr>
              <a:t>Đáp</a:t>
            </a:r>
            <a:r>
              <a:rPr lang="en-GB" sz="3200" b="1" dirty="0">
                <a:solidFill>
                  <a:srgbClr val="000000"/>
                </a:solidFill>
              </a:rPr>
              <a:t> </a:t>
            </a:r>
            <a:r>
              <a:rPr lang="en-GB" sz="3200" b="1" dirty="0" err="1">
                <a:solidFill>
                  <a:srgbClr val="000000"/>
                </a:solidFill>
              </a:rPr>
              <a:t>số</a:t>
            </a:r>
            <a:r>
              <a:rPr lang="en-GB" sz="3200" b="1" dirty="0">
                <a:solidFill>
                  <a:srgbClr val="000000"/>
                </a:solidFill>
              </a:rPr>
              <a:t> 12,56 cm </a:t>
            </a:r>
            <a:endParaRPr lang="en-US" sz="3200" b="1" dirty="0">
              <a:solidFill>
                <a:srgbClr val="000000"/>
              </a:solidFill>
            </a:endParaRPr>
          </a:p>
        </p:txBody>
      </p:sp>
      <p:grpSp>
        <p:nvGrpSpPr>
          <p:cNvPr id="26" name="组合 3">
            <a:extLst>
              <a:ext uri="{FF2B5EF4-FFF2-40B4-BE49-F238E27FC236}">
                <a16:creationId xmlns:a16="http://schemas.microsoft.com/office/drawing/2014/main" xmlns="" id="{DDC3F285-672F-499C-AB3B-F92267B91ED0}"/>
              </a:ext>
            </a:extLst>
          </p:cNvPr>
          <p:cNvGrpSpPr/>
          <p:nvPr/>
        </p:nvGrpSpPr>
        <p:grpSpPr>
          <a:xfrm>
            <a:off x="164609" y="4177412"/>
            <a:ext cx="4686300" cy="3174433"/>
            <a:chOff x="5974725" y="2222205"/>
            <a:chExt cx="5877033" cy="3981019"/>
          </a:xfrm>
        </p:grpSpPr>
        <p:pic>
          <p:nvPicPr>
            <p:cNvPr id="27" name="图片 2">
              <a:extLst>
                <a:ext uri="{FF2B5EF4-FFF2-40B4-BE49-F238E27FC236}">
                  <a16:creationId xmlns:a16="http://schemas.microsoft.com/office/drawing/2014/main" xmlns="" id="{CB4E05B7-22F4-4460-A708-1C4D467C8B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58" b="21287"/>
            <a:stretch/>
          </p:blipFill>
          <p:spPr>
            <a:xfrm>
              <a:off x="6858578" y="2908005"/>
              <a:ext cx="4993180" cy="3295219"/>
            </a:xfrm>
            <a:prstGeom prst="rect">
              <a:avLst/>
            </a:prstGeom>
          </p:spPr>
        </p:pic>
        <p:pic>
          <p:nvPicPr>
            <p:cNvPr id="28" name="图片 1">
              <a:extLst>
                <a:ext uri="{FF2B5EF4-FFF2-40B4-BE49-F238E27FC236}">
                  <a16:creationId xmlns:a16="http://schemas.microsoft.com/office/drawing/2014/main" xmlns="" id="{4E67BB98-1575-4CBA-AC11-7C1F8322E1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234" t="14238" r="13827" b="10650"/>
            <a:stretch/>
          </p:blipFill>
          <p:spPr>
            <a:xfrm>
              <a:off x="5974725" y="2222205"/>
              <a:ext cx="4452270" cy="3389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24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692400" y="5055146"/>
            <a:ext cx="3600450" cy="7214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3628029" y="1888785"/>
            <a:ext cx="2975211" cy="8618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445168" y="663993"/>
            <a:ext cx="116064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3,14.</a:t>
            </a:r>
          </a:p>
        </p:txBody>
      </p:sp>
      <p:sp>
        <p:nvSpPr>
          <p:cNvPr id="4" name="AutoShape 9"/>
          <p:cNvSpPr>
            <a:spLocks/>
          </p:cNvSpPr>
          <p:nvPr/>
        </p:nvSpPr>
        <p:spPr bwMode="auto">
          <a:xfrm rot="5400000" flipV="1">
            <a:off x="2861149" y="748494"/>
            <a:ext cx="75347" cy="971645"/>
          </a:xfrm>
          <a:prstGeom prst="rightBrace">
            <a:avLst>
              <a:gd name="adj1" fmla="val 66667"/>
              <a:gd name="adj2" fmla="val 50000"/>
            </a:avLst>
          </a:prstGeom>
          <a:noFill/>
          <a:ln w="19050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313296" y="646127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836732" y="647479"/>
            <a:ext cx="2377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16"/>
          <p:cNvSpPr>
            <a:spLocks/>
          </p:cNvSpPr>
          <p:nvPr/>
        </p:nvSpPr>
        <p:spPr bwMode="auto">
          <a:xfrm rot="5400000" flipV="1">
            <a:off x="7796461" y="361535"/>
            <a:ext cx="182562" cy="1884717"/>
          </a:xfrm>
          <a:prstGeom prst="rightBrace">
            <a:avLst>
              <a:gd name="adj1" fmla="val 91667"/>
              <a:gd name="adj2" fmla="val 50000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2692400" y="1267168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7727950" y="1330371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3746500" y="2062120"/>
            <a:ext cx="114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 = 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4578634" y="2034599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 x 3,14 </a:t>
            </a: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1003300" y="2834555"/>
            <a:ext cx="22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5396172" y="2946133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1549400" y="2936618"/>
            <a:ext cx="383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16" name="Oval 27"/>
          <p:cNvSpPr>
            <a:spLocks noChangeArrowheads="1"/>
          </p:cNvSpPr>
          <p:nvPr/>
        </p:nvSpPr>
        <p:spPr bwMode="auto">
          <a:xfrm>
            <a:off x="9555422" y="2821855"/>
            <a:ext cx="2220591" cy="22205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28"/>
          <p:cNvSpPr>
            <a:spLocks noChangeArrowheads="1"/>
          </p:cNvSpPr>
          <p:nvPr/>
        </p:nvSpPr>
        <p:spPr bwMode="auto">
          <a:xfrm>
            <a:off x="9561772" y="2834555"/>
            <a:ext cx="2220591" cy="2220591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10466290" y="4213043"/>
            <a:ext cx="4968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9" name="Oval 31"/>
          <p:cNvSpPr>
            <a:spLocks noChangeArrowheads="1"/>
          </p:cNvSpPr>
          <p:nvPr/>
        </p:nvSpPr>
        <p:spPr bwMode="auto">
          <a:xfrm>
            <a:off x="10638446" y="3926121"/>
            <a:ext cx="76271" cy="7627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32"/>
          <p:cNvSpPr>
            <a:spLocks/>
          </p:cNvSpPr>
          <p:nvPr/>
        </p:nvSpPr>
        <p:spPr bwMode="auto">
          <a:xfrm rot="5400000" flipV="1">
            <a:off x="10490480" y="3067539"/>
            <a:ext cx="313803" cy="2196619"/>
          </a:xfrm>
          <a:prstGeom prst="rightBrace">
            <a:avLst>
              <a:gd name="adj1" fmla="val 58333"/>
              <a:gd name="adj2" fmla="val 50000"/>
            </a:avLst>
          </a:prstGeom>
          <a:noFill/>
          <a:ln w="12700">
            <a:solidFill>
              <a:srgbClr val="C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500306" y="3713009"/>
            <a:ext cx="685848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</a:t>
            </a:r>
            <a:r>
              <a:rPr lang="en-US" sz="2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3,14.</a:t>
            </a:r>
          </a:p>
        </p:txBody>
      </p:sp>
      <p:sp>
        <p:nvSpPr>
          <p:cNvPr id="22" name="AutoShape 35"/>
          <p:cNvSpPr>
            <a:spLocks/>
          </p:cNvSpPr>
          <p:nvPr/>
        </p:nvSpPr>
        <p:spPr bwMode="auto">
          <a:xfrm rot="5400000">
            <a:off x="9989074" y="3306228"/>
            <a:ext cx="244069" cy="1046009"/>
          </a:xfrm>
          <a:prstGeom prst="leftBrace">
            <a:avLst>
              <a:gd name="adj1" fmla="val 35714"/>
              <a:gd name="adj2" fmla="val 50000"/>
            </a:avLst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2895600" y="5135563"/>
            <a:ext cx="114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C = </a:t>
            </a: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3657600" y="5135563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 x 2 x 3,14 </a:t>
            </a:r>
          </a:p>
        </p:txBody>
      </p:sp>
      <p:sp>
        <p:nvSpPr>
          <p:cNvPr id="26" name="Text Box 41"/>
          <p:cNvSpPr txBox="1">
            <a:spLocks noChangeArrowheads="1"/>
          </p:cNvSpPr>
          <p:nvPr/>
        </p:nvSpPr>
        <p:spPr bwMode="auto">
          <a:xfrm>
            <a:off x="10552228" y="3498484"/>
            <a:ext cx="5230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6444629" y="6065565"/>
            <a:ext cx="45185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2314115" y="6065565"/>
            <a:ext cx="40546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1197863" y="6004010"/>
            <a:ext cx="15039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Text Box 46"/>
          <p:cNvSpPr txBox="1">
            <a:spLocks noChangeArrowheads="1"/>
          </p:cNvSpPr>
          <p:nvPr/>
        </p:nvSpPr>
        <p:spPr bwMode="auto">
          <a:xfrm>
            <a:off x="5674937" y="6004010"/>
            <a:ext cx="86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Line 49"/>
          <p:cNvSpPr>
            <a:spLocks noChangeShapeType="1"/>
          </p:cNvSpPr>
          <p:nvPr/>
        </p:nvSpPr>
        <p:spPr bwMode="auto">
          <a:xfrm flipV="1">
            <a:off x="9549944" y="4002392"/>
            <a:ext cx="2220591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ine 50"/>
          <p:cNvSpPr>
            <a:spLocks noChangeShapeType="1"/>
          </p:cNvSpPr>
          <p:nvPr/>
        </p:nvSpPr>
        <p:spPr bwMode="auto">
          <a:xfrm flipV="1">
            <a:off x="9561772" y="3996246"/>
            <a:ext cx="1046009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51"/>
          <p:cNvSpPr txBox="1">
            <a:spLocks noChangeArrowheads="1"/>
          </p:cNvSpPr>
          <p:nvPr/>
        </p:nvSpPr>
        <p:spPr bwMode="auto">
          <a:xfrm>
            <a:off x="10066738" y="3357823"/>
            <a:ext cx="418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17507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13 -0.0044 L -0.13021 0.23403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1192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964 -0.00648 L -0.23867 0.21898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1127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280"/>
                            </p:stCondLst>
                            <p:childTnLst>
                              <p:par>
                                <p:cTn id="1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" grpId="0"/>
      <p:bldP spid="4" grpId="0" animBg="1"/>
      <p:bldP spid="4" grpId="1" animBg="1"/>
      <p:bldP spid="5" grpId="0"/>
      <p:bldP spid="6" grpId="0"/>
      <p:bldP spid="7" grpId="0" animBg="1"/>
      <p:bldP spid="7" grpId="1" animBg="1"/>
      <p:bldP spid="8" grpId="0"/>
      <p:bldP spid="8" grpId="1"/>
      <p:bldP spid="9" grpId="0"/>
      <p:bldP spid="9" grpId="1"/>
      <p:bldP spid="10" grpId="0"/>
      <p:bldP spid="11" grpId="0"/>
      <p:bldP spid="13" grpId="0"/>
      <p:bldP spid="14" grpId="0"/>
      <p:bldP spid="15" grpId="0"/>
      <p:bldP spid="18" grpId="0"/>
      <p:bldP spid="18" grpId="1"/>
      <p:bldP spid="20" grpId="0" animBg="1"/>
      <p:bldP spid="20" grpId="1" animBg="1"/>
      <p:bldP spid="21" grpId="0"/>
      <p:bldP spid="22" grpId="0" animBg="1"/>
      <p:bldP spid="23" grpId="0"/>
      <p:bldP spid="24" grpId="0"/>
      <p:bldP spid="27" grpId="0"/>
      <p:bldP spid="28" grpId="0"/>
      <p:bldP spid="29" grpId="0"/>
      <p:bldP spid="30" grpId="0"/>
      <p:bldP spid="31" grpId="0" animBg="1"/>
      <p:bldP spid="31" grpId="1" animBg="1"/>
      <p:bldP spid="32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07A5DDBF-B022-46AA-8D19-6D031287F2FD}"/>
              </a:ext>
            </a:extLst>
          </p:cNvPr>
          <p:cNvSpPr/>
          <p:nvPr/>
        </p:nvSpPr>
        <p:spPr>
          <a:xfrm>
            <a:off x="1299412" y="1203158"/>
            <a:ext cx="8373978" cy="4505826"/>
          </a:xfrm>
          <a:prstGeom prst="rect">
            <a:avLst/>
          </a:prstGeom>
          <a:noFill/>
          <a:ln w="76200">
            <a:solidFill>
              <a:srgbClr val="C07A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Cloud 2"/>
          <p:cNvSpPr/>
          <p:nvPr/>
        </p:nvSpPr>
        <p:spPr>
          <a:xfrm>
            <a:off x="1326444" y="1277587"/>
            <a:ext cx="1989220" cy="1042737"/>
          </a:xfrm>
          <a:prstGeom prst="cloud">
            <a:avLst/>
          </a:prstGeom>
          <a:solidFill>
            <a:srgbClr val="ADD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图片 31">
            <a:extLst>
              <a:ext uri="{FF2B5EF4-FFF2-40B4-BE49-F238E27FC236}">
                <a16:creationId xmlns:a16="http://schemas.microsoft.com/office/drawing/2014/main" xmlns="" id="{F551D5D5-1435-45F0-8EB5-FC3C7DA49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9E214A8-BE45-47F5-9F6A-7B4FC03156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2ECDE"/>
              </a:clrFrom>
              <a:clrTo>
                <a:srgbClr val="F2EC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1" t="17193" r="37354" b="11579"/>
          <a:stretch/>
        </p:blipFill>
        <p:spPr>
          <a:xfrm>
            <a:off x="9371788" y="1057275"/>
            <a:ext cx="2923672" cy="5652436"/>
          </a:xfrm>
          <a:prstGeom prst="rect">
            <a:avLst/>
          </a:prstGeom>
        </p:spPr>
      </p:pic>
      <p:pic>
        <p:nvPicPr>
          <p:cNvPr id="20" name="图片 6">
            <a:extLst>
              <a:ext uri="{FF2B5EF4-FFF2-40B4-BE49-F238E27FC236}">
                <a16:creationId xmlns:a16="http://schemas.microsoft.com/office/drawing/2014/main" xmlns="" id="{A9CEFE64-8930-4972-BC2E-1BD0C56F3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779" y="-803409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E1964DA2-048F-4096-BDED-0CA5C5B28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225" y="0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16012" y="1485600"/>
            <a:ext cx="1580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: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2696" y="1388616"/>
            <a:ext cx="6195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6 cm.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3273357" y="4008687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3,14 = 18,84 (cm)</a:t>
            </a:r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2699214" y="3302702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3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18" name="Text Box 40"/>
          <p:cNvSpPr txBox="1">
            <a:spLocks noChangeArrowheads="1"/>
          </p:cNvSpPr>
          <p:nvPr/>
        </p:nvSpPr>
        <p:spPr bwMode="auto">
          <a:xfrm>
            <a:off x="3431229" y="4714671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3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GB" sz="3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3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18,84 cm</a:t>
            </a:r>
            <a:endParaRPr lang="en-US" sz="3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12758" y="2545144"/>
            <a:ext cx="2261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623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>
            <a:extLst>
              <a:ext uri="{FF2B5EF4-FFF2-40B4-BE49-F238E27FC236}">
                <a16:creationId xmlns:a16="http://schemas.microsoft.com/office/drawing/2014/main" xmlns="" id="{07A5DDBF-B022-46AA-8D19-6D031287F2FD}"/>
              </a:ext>
            </a:extLst>
          </p:cNvPr>
          <p:cNvSpPr/>
          <p:nvPr/>
        </p:nvSpPr>
        <p:spPr>
          <a:xfrm>
            <a:off x="593558" y="352926"/>
            <a:ext cx="11036967" cy="5356058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242" name="图片 2">
            <a:extLst>
              <a:ext uri="{FF2B5EF4-FFF2-40B4-BE49-F238E27FC236}">
                <a16:creationId xmlns:a16="http://schemas.microsoft.com/office/drawing/2014/main" xmlns="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4" b="-2"/>
          <a:stretch>
            <a:fillRect/>
          </a:stretch>
        </p:blipFill>
        <p:spPr bwMode="auto">
          <a:xfrm>
            <a:off x="6562049" y="4444291"/>
            <a:ext cx="5629951" cy="236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80062" y="778760"/>
            <a:ext cx="8645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5 cm.</a:t>
            </a:r>
          </a:p>
        </p:txBody>
      </p:sp>
      <p:sp>
        <p:nvSpPr>
          <p:cNvPr id="2" name="Cloud 1"/>
          <p:cNvSpPr/>
          <p:nvPr/>
        </p:nvSpPr>
        <p:spPr>
          <a:xfrm>
            <a:off x="36894" y="100039"/>
            <a:ext cx="2711116" cy="1316115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2011" y="401714"/>
            <a:ext cx="1778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8674" y="1517552"/>
            <a:ext cx="2261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3450566" y="3085873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2 x 3,14 = 31,4 (cm)</a:t>
            </a:r>
          </a:p>
        </p:txBody>
      </p:sp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2876423" y="2416770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3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3608438" y="3828739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3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GB" sz="3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3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31,4</a:t>
            </a:r>
            <a:r>
              <a:rPr lang="en-GB" sz="3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endParaRPr lang="en-US" sz="3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2">
            <a:extLst>
              <a:ext uri="{FF2B5EF4-FFF2-40B4-BE49-F238E27FC236}">
                <a16:creationId xmlns:a16="http://schemas.microsoft.com/office/drawing/2014/main" xmlns="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3" t="33909" r="-1006" b="31300"/>
          <a:stretch/>
        </p:blipFill>
        <p:spPr bwMode="auto">
          <a:xfrm flipH="1">
            <a:off x="-181135" y="1058551"/>
            <a:ext cx="2282865" cy="128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3">
            <a:extLst>
              <a:ext uri="{FF2B5EF4-FFF2-40B4-BE49-F238E27FC236}">
                <a16:creationId xmlns:a16="http://schemas.microsoft.com/office/drawing/2014/main" xmlns="" id="{C1E01B4C-4AC8-4739-A206-25AB145A16B1}"/>
              </a:ext>
            </a:extLst>
          </p:cNvPr>
          <p:cNvGrpSpPr>
            <a:grpSpLocks/>
          </p:cNvGrpSpPr>
          <p:nvPr/>
        </p:nvGrpSpPr>
        <p:grpSpPr bwMode="auto">
          <a:xfrm>
            <a:off x="-757166" y="3600520"/>
            <a:ext cx="4502150" cy="3646488"/>
            <a:chOff x="1123073" y="1073788"/>
            <a:chExt cx="4484991" cy="3631916"/>
          </a:xfrm>
        </p:grpSpPr>
        <p:pic>
          <p:nvPicPr>
            <p:cNvPr id="16" name="图片 14">
              <a:extLst>
                <a:ext uri="{FF2B5EF4-FFF2-40B4-BE49-F238E27FC236}">
                  <a16:creationId xmlns:a16="http://schemas.microsoft.com/office/drawing/2014/main" xmlns="" id="{211DCDAA-072F-4C02-83B9-B94DC5FEB0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43"/>
            <a:stretch>
              <a:fillRect/>
            </a:stretch>
          </p:blipFill>
          <p:spPr bwMode="auto">
            <a:xfrm>
              <a:off x="1123073" y="1073788"/>
              <a:ext cx="4484991" cy="3254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图片 15">
              <a:extLst>
                <a:ext uri="{FF2B5EF4-FFF2-40B4-BE49-F238E27FC236}">
                  <a16:creationId xmlns:a16="http://schemas.microsoft.com/office/drawing/2014/main" xmlns="" id="{BD27F442-4D5B-444C-B1A2-8033482728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64711" flipH="1">
              <a:off x="4544402" y="3294778"/>
              <a:ext cx="960066" cy="141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xmlns="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xmlns="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2" b="58246"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6419" y="2333625"/>
            <a:ext cx="46148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7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Luyện</a:t>
            </a:r>
            <a:r>
              <a:rPr lang="en-US" altLang="zh-CN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tập</a:t>
            </a:r>
            <a:endParaRPr lang="zh-CN" alt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45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xmlns="" id="{24A52EDB-C668-4592-882B-0E45FCF2103A}"/>
              </a:ext>
            </a:extLst>
          </p:cNvPr>
          <p:cNvSpPr/>
          <p:nvPr/>
        </p:nvSpPr>
        <p:spPr>
          <a:xfrm rot="5400000">
            <a:off x="4513024" y="-3391075"/>
            <a:ext cx="753622" cy="9803735"/>
          </a:xfrm>
          <a:custGeom>
            <a:avLst/>
            <a:gdLst>
              <a:gd name="connsiteX0" fmla="*/ 0 w 445170"/>
              <a:gd name="connsiteY0" fmla="*/ 6339319 h 6339319"/>
              <a:gd name="connsiteX1" fmla="*/ 1 w 445170"/>
              <a:gd name="connsiteY1" fmla="*/ 430448 h 6339319"/>
              <a:gd name="connsiteX2" fmla="*/ 445170 w 445170"/>
              <a:gd name="connsiteY2" fmla="*/ 430448 h 6339319"/>
              <a:gd name="connsiteX3" fmla="*/ 445169 w 445170"/>
              <a:gd name="connsiteY3" fmla="*/ 6339319 h 6339319"/>
              <a:gd name="connsiteX4" fmla="*/ 0 w 445170"/>
              <a:gd name="connsiteY4" fmla="*/ 430447 h 6339319"/>
              <a:gd name="connsiteX5" fmla="*/ 222585 w 445170"/>
              <a:gd name="connsiteY5" fmla="*/ 0 h 6339319"/>
              <a:gd name="connsiteX6" fmla="*/ 445169 w 445170"/>
              <a:gd name="connsiteY6" fmla="*/ 430447 h 6339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170" h="6339319">
                <a:moveTo>
                  <a:pt x="0" y="6339319"/>
                </a:moveTo>
                <a:lnTo>
                  <a:pt x="1" y="430448"/>
                </a:lnTo>
                <a:lnTo>
                  <a:pt x="445170" y="430448"/>
                </a:lnTo>
                <a:lnTo>
                  <a:pt x="445169" y="6339319"/>
                </a:lnTo>
                <a:close/>
                <a:moveTo>
                  <a:pt x="0" y="430447"/>
                </a:moveTo>
                <a:lnTo>
                  <a:pt x="222585" y="0"/>
                </a:lnTo>
                <a:lnTo>
                  <a:pt x="445169" y="430447"/>
                </a:lnTo>
                <a:close/>
              </a:path>
            </a:pathLst>
          </a:custGeom>
          <a:solidFill>
            <a:srgbClr val="73A76D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E1E1CFDE-94C7-4862-BCD0-ABC698E0C0D1}"/>
              </a:ext>
            </a:extLst>
          </p:cNvPr>
          <p:cNvGrpSpPr/>
          <p:nvPr/>
        </p:nvGrpSpPr>
        <p:grpSpPr>
          <a:xfrm>
            <a:off x="-399548" y="375155"/>
            <a:ext cx="8613105" cy="758826"/>
            <a:chOff x="-768517" y="575994"/>
            <a:chExt cx="7951373" cy="75882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B85442B3-6318-40AB-AEB4-6B6D50EF2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E5EA"/>
                </a:clrFrom>
                <a:clrTo>
                  <a:srgbClr val="FEE5E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8517" y="575994"/>
              <a:ext cx="4861939" cy="75882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C7B24B7F-0740-4BAD-B284-7AC7606C5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E5EA"/>
                </a:clrFrom>
                <a:clrTo>
                  <a:srgbClr val="FEE5E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0917" y="575994"/>
              <a:ext cx="4861939" cy="758826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8AD5203-DDCA-43E9-8AD5-EAEFAA910D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3" t="2104" r="12909" b="4671"/>
          <a:stretch/>
        </p:blipFill>
        <p:spPr>
          <a:xfrm>
            <a:off x="11186005" y="1241272"/>
            <a:ext cx="941253" cy="120953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A67B78DF-9ABC-4D89-B018-A50D6B1793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3" t="2104" r="12909" b="4671"/>
          <a:stretch/>
        </p:blipFill>
        <p:spPr>
          <a:xfrm>
            <a:off x="183235" y="5414764"/>
            <a:ext cx="941253" cy="120953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13C6CB48-4983-4337-A552-8E52FD3EA1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34" t="14238" r="13827" b="10650"/>
          <a:stretch/>
        </p:blipFill>
        <p:spPr>
          <a:xfrm>
            <a:off x="10392509" y="5448769"/>
            <a:ext cx="1905794" cy="14510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8182" y="1163588"/>
            <a:ext cx="824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Tính</a:t>
            </a:r>
            <a:r>
              <a:rPr lang="en-GB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</a:t>
            </a:r>
            <a:r>
              <a:rPr lang="en-GB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 </a:t>
            </a:r>
            <a:r>
              <a:rPr lang="en-GB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GB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GB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GB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GB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kính</a:t>
            </a:r>
            <a:r>
              <a:rPr lang="en-GB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组合 22">
            <a:extLst>
              <a:ext uri="{FF2B5EF4-FFF2-40B4-BE49-F238E27FC236}">
                <a16:creationId xmlns:a16="http://schemas.microsoft.com/office/drawing/2014/main" xmlns="" id="{3B043420-F416-4B2A-B99B-456A0269716F}"/>
              </a:ext>
            </a:extLst>
          </p:cNvPr>
          <p:cNvGrpSpPr/>
          <p:nvPr/>
        </p:nvGrpSpPr>
        <p:grpSpPr>
          <a:xfrm>
            <a:off x="217391" y="1133981"/>
            <a:ext cx="852416" cy="852416"/>
            <a:chOff x="4775095" y="366988"/>
            <a:chExt cx="1233859" cy="1233859"/>
          </a:xfrm>
        </p:grpSpPr>
        <p:sp>
          <p:nvSpPr>
            <p:cNvPr id="18" name="椭圆 21">
              <a:extLst>
                <a:ext uri="{FF2B5EF4-FFF2-40B4-BE49-F238E27FC236}">
                  <a16:creationId xmlns:a16="http://schemas.microsoft.com/office/drawing/2014/main" xmlns="" id="{CF92F0FB-9193-4508-AE82-1CDF40AA4450}"/>
                </a:ext>
              </a:extLst>
            </p:cNvPr>
            <p:cNvSpPr/>
            <p:nvPr/>
          </p:nvSpPr>
          <p:spPr>
            <a:xfrm>
              <a:off x="4775095" y="366988"/>
              <a:ext cx="1233859" cy="1233859"/>
            </a:xfrm>
            <a:prstGeom prst="ellipse">
              <a:avLst/>
            </a:prstGeom>
            <a:solidFill>
              <a:srgbClr val="F07264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0">
              <a:extLst>
                <a:ext uri="{FF2B5EF4-FFF2-40B4-BE49-F238E27FC236}">
                  <a16:creationId xmlns:a16="http://schemas.microsoft.com/office/drawing/2014/main" xmlns="" id="{092C7FCA-830B-4197-A312-E63DBA0201A2}"/>
                </a:ext>
              </a:extLst>
            </p:cNvPr>
            <p:cNvSpPr/>
            <p:nvPr/>
          </p:nvSpPr>
          <p:spPr>
            <a:xfrm>
              <a:off x="4872787" y="471879"/>
              <a:ext cx="1068186" cy="1068186"/>
            </a:xfrm>
            <a:prstGeom prst="ellipse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19">
              <a:extLst>
                <a:ext uri="{FF2B5EF4-FFF2-40B4-BE49-F238E27FC236}">
                  <a16:creationId xmlns:a16="http://schemas.microsoft.com/office/drawing/2014/main" xmlns="" id="{E8CB1A03-E19B-4E08-B221-A89241F1DAB3}"/>
                </a:ext>
              </a:extLst>
            </p:cNvPr>
            <p:cNvSpPr/>
            <p:nvPr/>
          </p:nvSpPr>
          <p:spPr>
            <a:xfrm>
              <a:off x="4945516" y="537409"/>
              <a:ext cx="893019" cy="893019"/>
            </a:xfrm>
            <a:prstGeom prst="ellipse">
              <a:avLst/>
            </a:prstGeom>
            <a:solidFill>
              <a:srgbClr val="F07264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00992" y="1080305"/>
            <a:ext cx="938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0" y="2574395"/>
            <a:ext cx="32513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d = 0,6 cm 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763920" y="3640557"/>
            <a:ext cx="43661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là: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696726" y="4463899"/>
            <a:ext cx="51093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0,6 x 3,14 = 1,884 (cm)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1944405"/>
            <a:ext cx="0" cy="4913595"/>
          </a:xfrm>
          <a:prstGeom prst="line">
            <a:avLst/>
          </a:prstGeom>
          <a:ln w="28575">
            <a:solidFill>
              <a:srgbClr val="A5C3A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831094" y="3640557"/>
            <a:ext cx="51612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là: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6609471" y="2574394"/>
            <a:ext cx="30458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d = 2,5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auto">
          <a:xfrm>
            <a:off x="6870231" y="4463899"/>
            <a:ext cx="478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2,5 x 3,14 = 7,85 (dm)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1228776" y="5287241"/>
            <a:ext cx="51093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số: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1,884 cm</a:t>
            </a: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7401039" y="5287241"/>
            <a:ext cx="40213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số: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7,85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7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923253A0-9FAD-4BD8-ABFE-3E14D69A3150}"/>
              </a:ext>
            </a:extLst>
          </p:cNvPr>
          <p:cNvGrpSpPr/>
          <p:nvPr/>
        </p:nvGrpSpPr>
        <p:grpSpPr>
          <a:xfrm>
            <a:off x="1077711" y="118254"/>
            <a:ext cx="1143412" cy="1143412"/>
            <a:chOff x="4775098" y="366989"/>
            <a:chExt cx="1233860" cy="1233860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xmlns="" id="{FE9D6D03-9CFD-47A7-8353-E01B108AE57B}"/>
                </a:ext>
              </a:extLst>
            </p:cNvPr>
            <p:cNvSpPr/>
            <p:nvPr/>
          </p:nvSpPr>
          <p:spPr>
            <a:xfrm>
              <a:off x="4775098" y="366989"/>
              <a:ext cx="1233860" cy="1233860"/>
            </a:xfrm>
            <a:prstGeom prst="ellipse">
              <a:avLst/>
            </a:prstGeom>
            <a:solidFill>
              <a:srgbClr val="BDC2CE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xmlns="" id="{892F1B71-344C-4817-B109-A9726898CE10}"/>
                </a:ext>
              </a:extLst>
            </p:cNvPr>
            <p:cNvSpPr/>
            <p:nvPr/>
          </p:nvSpPr>
          <p:spPr>
            <a:xfrm>
              <a:off x="4872790" y="471879"/>
              <a:ext cx="1068187" cy="1068187"/>
            </a:xfrm>
            <a:prstGeom prst="ellipse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xmlns="" id="{088EC322-7641-4FAD-ACA6-15AC901B3E64}"/>
                </a:ext>
              </a:extLst>
            </p:cNvPr>
            <p:cNvSpPr/>
            <p:nvPr/>
          </p:nvSpPr>
          <p:spPr>
            <a:xfrm>
              <a:off x="4945516" y="537409"/>
              <a:ext cx="893019" cy="893019"/>
            </a:xfrm>
            <a:prstGeom prst="ellipse">
              <a:avLst/>
            </a:prstGeom>
            <a:solidFill>
              <a:srgbClr val="BDC2CE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0CF7E93-4E87-47D2-B8A4-F33D5D3E92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9" r="21430" b="20922"/>
          <a:stretch/>
        </p:blipFill>
        <p:spPr>
          <a:xfrm>
            <a:off x="-22561" y="-208441"/>
            <a:ext cx="2815390" cy="6644043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CAF0B78E-0BC8-433E-8D1F-A5F32F2BA0B4}"/>
              </a:ext>
            </a:extLst>
          </p:cNvPr>
          <p:cNvGrpSpPr/>
          <p:nvPr/>
        </p:nvGrpSpPr>
        <p:grpSpPr>
          <a:xfrm>
            <a:off x="11746831" y="240632"/>
            <a:ext cx="481640" cy="6617369"/>
            <a:chOff x="3597442" y="577516"/>
            <a:chExt cx="445169" cy="5847353"/>
          </a:xfrm>
          <a:solidFill>
            <a:srgbClr val="F19C1D">
              <a:alpha val="40000"/>
            </a:srgbClr>
          </a:solidFill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E6C13420-9D12-4424-A77D-EE872ED09CEF}"/>
                </a:ext>
              </a:extLst>
            </p:cNvPr>
            <p:cNvSpPr/>
            <p:nvPr/>
          </p:nvSpPr>
          <p:spPr>
            <a:xfrm>
              <a:off x="3597442" y="974559"/>
              <a:ext cx="445169" cy="54503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xmlns="" id="{96906C8F-EE05-4411-A18D-1B9CD31FF4D9}"/>
                </a:ext>
              </a:extLst>
            </p:cNvPr>
            <p:cNvSpPr/>
            <p:nvPr/>
          </p:nvSpPr>
          <p:spPr>
            <a:xfrm>
              <a:off x="3597442" y="577516"/>
              <a:ext cx="445169" cy="3970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6C044B26-C1DA-4621-BA91-DE532923C75E}"/>
              </a:ext>
            </a:extLst>
          </p:cNvPr>
          <p:cNvCxnSpPr>
            <a:cxnSpLocks/>
          </p:cNvCxnSpPr>
          <p:nvPr/>
        </p:nvCxnSpPr>
        <p:spPr>
          <a:xfrm>
            <a:off x="1106905" y="6280922"/>
            <a:ext cx="10639925" cy="58397"/>
          </a:xfrm>
          <a:prstGeom prst="line">
            <a:avLst/>
          </a:prstGeom>
          <a:ln w="120650">
            <a:solidFill>
              <a:srgbClr val="F19C1D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6ABA10CC-BE72-484E-84CC-19DA8D66304E}"/>
              </a:ext>
            </a:extLst>
          </p:cNvPr>
          <p:cNvCxnSpPr>
            <a:cxnSpLocks/>
          </p:cNvCxnSpPr>
          <p:nvPr/>
        </p:nvCxnSpPr>
        <p:spPr>
          <a:xfrm>
            <a:off x="-22561" y="705853"/>
            <a:ext cx="11769391" cy="0"/>
          </a:xfrm>
          <a:prstGeom prst="line">
            <a:avLst/>
          </a:prstGeom>
          <a:ln w="120650">
            <a:solidFill>
              <a:srgbClr val="F19C1D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648F5B3F-9024-4BB1-B981-8081031CCC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2532147" y="1344920"/>
            <a:ext cx="790072" cy="73260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A9D6D15A-7C7F-42E4-8AB1-80B666A540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 flipH="1" flipV="1">
            <a:off x="9745580" y="2380978"/>
            <a:ext cx="790072" cy="732603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3B043420-F416-4B2A-B99B-456A0269716F}"/>
              </a:ext>
            </a:extLst>
          </p:cNvPr>
          <p:cNvGrpSpPr/>
          <p:nvPr/>
        </p:nvGrpSpPr>
        <p:grpSpPr>
          <a:xfrm>
            <a:off x="9745580" y="5503212"/>
            <a:ext cx="1285725" cy="1285725"/>
            <a:chOff x="4775095" y="366988"/>
            <a:chExt cx="1233859" cy="1233859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xmlns="" id="{CF92F0FB-9193-4508-AE82-1CDF40AA4450}"/>
                </a:ext>
              </a:extLst>
            </p:cNvPr>
            <p:cNvSpPr/>
            <p:nvPr/>
          </p:nvSpPr>
          <p:spPr>
            <a:xfrm>
              <a:off x="4775095" y="366988"/>
              <a:ext cx="1233859" cy="1233859"/>
            </a:xfrm>
            <a:prstGeom prst="ellipse">
              <a:avLst/>
            </a:prstGeom>
            <a:solidFill>
              <a:srgbClr val="F07264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xmlns="" id="{092C7FCA-830B-4197-A312-E63DBA0201A2}"/>
                </a:ext>
              </a:extLst>
            </p:cNvPr>
            <p:cNvSpPr/>
            <p:nvPr/>
          </p:nvSpPr>
          <p:spPr>
            <a:xfrm>
              <a:off x="4872787" y="471879"/>
              <a:ext cx="1068186" cy="1068186"/>
            </a:xfrm>
            <a:prstGeom prst="ellipse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E8CB1A03-E19B-4E08-B221-A89241F1DAB3}"/>
                </a:ext>
              </a:extLst>
            </p:cNvPr>
            <p:cNvSpPr/>
            <p:nvPr/>
          </p:nvSpPr>
          <p:spPr>
            <a:xfrm>
              <a:off x="4945516" y="537409"/>
              <a:ext cx="893019" cy="893019"/>
            </a:xfrm>
            <a:prstGeom prst="ellipse">
              <a:avLst/>
            </a:prstGeom>
            <a:solidFill>
              <a:srgbClr val="F07264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94225860-D635-4ED7-9375-04DDC0ABA9E1}"/>
              </a:ext>
            </a:extLst>
          </p:cNvPr>
          <p:cNvGrpSpPr/>
          <p:nvPr/>
        </p:nvGrpSpPr>
        <p:grpSpPr>
          <a:xfrm>
            <a:off x="1947832" y="5451011"/>
            <a:ext cx="844997" cy="844997"/>
            <a:chOff x="4775092" y="366989"/>
            <a:chExt cx="1233858" cy="1233858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xmlns="" id="{66F8C991-5133-4B15-914A-AB5305F45FFD}"/>
                </a:ext>
              </a:extLst>
            </p:cNvPr>
            <p:cNvSpPr/>
            <p:nvPr/>
          </p:nvSpPr>
          <p:spPr>
            <a:xfrm>
              <a:off x="4775092" y="366989"/>
              <a:ext cx="1233858" cy="1233858"/>
            </a:xfrm>
            <a:prstGeom prst="ellipse">
              <a:avLst/>
            </a:prstGeom>
            <a:solidFill>
              <a:srgbClr val="BDC2CE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xmlns="" id="{8E20AF44-870C-4C2B-98BA-2514C4EFCEC5}"/>
                </a:ext>
              </a:extLst>
            </p:cNvPr>
            <p:cNvSpPr/>
            <p:nvPr/>
          </p:nvSpPr>
          <p:spPr>
            <a:xfrm>
              <a:off x="4872788" y="471880"/>
              <a:ext cx="1068185" cy="1068185"/>
            </a:xfrm>
            <a:prstGeom prst="ellipse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xmlns="" id="{4D5D451C-8E35-4DD2-83E5-76E275607DB4}"/>
                </a:ext>
              </a:extLst>
            </p:cNvPr>
            <p:cNvSpPr/>
            <p:nvPr/>
          </p:nvSpPr>
          <p:spPr>
            <a:xfrm>
              <a:off x="4945516" y="537409"/>
              <a:ext cx="893019" cy="893019"/>
            </a:xfrm>
            <a:prstGeom prst="ellipse">
              <a:avLst/>
            </a:prstGeom>
            <a:solidFill>
              <a:srgbClr val="BDC2CE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6E46F2E8-A55F-414F-9BD0-522D1DAD81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2379409" y="5472716"/>
            <a:ext cx="790072" cy="732603"/>
          </a:xfrm>
          <a:prstGeom prst="rect">
            <a:avLst/>
          </a:prstGeom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04104976-D864-413F-B124-28DD92D60B63}"/>
              </a:ext>
            </a:extLst>
          </p:cNvPr>
          <p:cNvGrpSpPr/>
          <p:nvPr/>
        </p:nvGrpSpPr>
        <p:grpSpPr>
          <a:xfrm>
            <a:off x="11084059" y="364561"/>
            <a:ext cx="753302" cy="753302"/>
            <a:chOff x="4775098" y="366987"/>
            <a:chExt cx="1233860" cy="1233860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xmlns="" id="{FA917E9E-5784-4503-9293-21C4935704E6}"/>
                </a:ext>
              </a:extLst>
            </p:cNvPr>
            <p:cNvSpPr/>
            <p:nvPr/>
          </p:nvSpPr>
          <p:spPr>
            <a:xfrm>
              <a:off x="4775098" y="366987"/>
              <a:ext cx="1233860" cy="1233860"/>
            </a:xfrm>
            <a:prstGeom prst="ellipse">
              <a:avLst/>
            </a:prstGeom>
            <a:solidFill>
              <a:srgbClr val="F07264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xmlns="" id="{E6690DFB-72D8-42CA-8931-7185B72DF92E}"/>
                </a:ext>
              </a:extLst>
            </p:cNvPr>
            <p:cNvSpPr/>
            <p:nvPr/>
          </p:nvSpPr>
          <p:spPr>
            <a:xfrm>
              <a:off x="4872791" y="471879"/>
              <a:ext cx="1068186" cy="1068186"/>
            </a:xfrm>
            <a:prstGeom prst="ellipse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xmlns="" id="{9101F845-7437-4A53-A9CA-8B86A668D161}"/>
                </a:ext>
              </a:extLst>
            </p:cNvPr>
            <p:cNvSpPr/>
            <p:nvPr/>
          </p:nvSpPr>
          <p:spPr>
            <a:xfrm>
              <a:off x="4945515" y="537408"/>
              <a:ext cx="893020" cy="893020"/>
            </a:xfrm>
            <a:prstGeom prst="ellipse">
              <a:avLst/>
            </a:prstGeom>
            <a:solidFill>
              <a:srgbClr val="F07264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508355" y="2620292"/>
            <a:ext cx="51612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là: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37"/>
              <p:cNvSpPr txBox="1">
                <a:spLocks noChangeArrowheads="1"/>
              </p:cNvSpPr>
              <p:nvPr/>
            </p:nvSpPr>
            <p:spPr bwMode="auto">
              <a:xfrm>
                <a:off x="3455601" y="951605"/>
                <a:ext cx="7470214" cy="1068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4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d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GB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GB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40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5601" y="951605"/>
                <a:ext cx="7470214" cy="1068562"/>
              </a:xfrm>
              <a:prstGeom prst="rect">
                <a:avLst/>
              </a:prstGeom>
              <a:blipFill>
                <a:blip r:embed="rId4"/>
                <a:stretch>
                  <a:fillRect l="-3347" b="-1142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 Box 38"/>
              <p:cNvSpPr txBox="1">
                <a:spLocks noChangeArrowheads="1"/>
              </p:cNvSpPr>
              <p:nvPr/>
            </p:nvSpPr>
            <p:spPr bwMode="auto">
              <a:xfrm>
                <a:off x="3941545" y="3571924"/>
                <a:ext cx="5905834" cy="1157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GB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x 3,14 = 2,512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(m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46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1545" y="3571924"/>
                <a:ext cx="5905834" cy="1157240"/>
              </a:xfrm>
              <a:prstGeom prst="rect">
                <a:avLst/>
              </a:prstGeom>
              <a:blipFill rotWithShape="1">
                <a:blip r:embed="rId5"/>
                <a:stretch>
                  <a:fillRect b="-105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 Box 38"/>
          <p:cNvSpPr txBox="1">
            <a:spLocks noChangeArrowheads="1"/>
          </p:cNvSpPr>
          <p:nvPr/>
        </p:nvSpPr>
        <p:spPr bwMode="auto">
          <a:xfrm>
            <a:off x="4677168" y="5076411"/>
            <a:ext cx="45120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 2,512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图片 2">
            <a:extLst>
              <a:ext uri="{FF2B5EF4-FFF2-40B4-BE49-F238E27FC236}">
                <a16:creationId xmlns:a16="http://schemas.microsoft.com/office/drawing/2014/main" xmlns="" id="{E9A3EFA5-9CA3-4F78-89C6-595E4E591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7" t="27287" r="9245" b="-2"/>
          <a:stretch>
            <a:fillRect/>
          </a:stretch>
        </p:blipFill>
        <p:spPr bwMode="auto">
          <a:xfrm>
            <a:off x="8711028" y="4188899"/>
            <a:ext cx="2989249" cy="221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73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6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636DC9C-A2F2-44E5-B8CA-94B01CCDA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07190" y="-347442"/>
            <a:ext cx="1950370" cy="2131199"/>
          </a:xfrm>
          <a:prstGeom prst="rect">
            <a:avLst/>
          </a:prstGeom>
        </p:spPr>
      </p:pic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xmlns="" id="{14E4D592-6E10-4B59-BEC8-C5040EAE077F}"/>
              </a:ext>
            </a:extLst>
          </p:cNvPr>
          <p:cNvCxnSpPr>
            <a:cxnSpLocks/>
          </p:cNvCxnSpPr>
          <p:nvPr/>
        </p:nvCxnSpPr>
        <p:spPr>
          <a:xfrm flipV="1">
            <a:off x="5943600" y="1783757"/>
            <a:ext cx="0" cy="4432051"/>
          </a:xfrm>
          <a:prstGeom prst="line">
            <a:avLst/>
          </a:prstGeom>
          <a:ln w="120650">
            <a:solidFill>
              <a:srgbClr val="F19C1D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xmlns="" id="{1DC2D9EB-A02A-4D2E-907B-B559EED09F84}"/>
              </a:ext>
            </a:extLst>
          </p:cNvPr>
          <p:cNvCxnSpPr>
            <a:cxnSpLocks/>
          </p:cNvCxnSpPr>
          <p:nvPr/>
        </p:nvCxnSpPr>
        <p:spPr>
          <a:xfrm>
            <a:off x="0" y="6215808"/>
            <a:ext cx="12192000" cy="0"/>
          </a:xfrm>
          <a:prstGeom prst="line">
            <a:avLst/>
          </a:prstGeom>
          <a:ln w="120650">
            <a:solidFill>
              <a:srgbClr val="F19C1D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21">
            <a:extLst>
              <a:ext uri="{FF2B5EF4-FFF2-40B4-BE49-F238E27FC236}">
                <a16:creationId xmlns:a16="http://schemas.microsoft.com/office/drawing/2014/main" xmlns="" id="{CF92F0FB-9193-4508-AE82-1CDF40AA4450}"/>
              </a:ext>
            </a:extLst>
          </p:cNvPr>
          <p:cNvSpPr/>
          <p:nvPr/>
        </p:nvSpPr>
        <p:spPr>
          <a:xfrm>
            <a:off x="707072" y="247252"/>
            <a:ext cx="1115877" cy="1115877"/>
          </a:xfrm>
          <a:prstGeom prst="ellipse">
            <a:avLst/>
          </a:prstGeom>
          <a:solidFill>
            <a:schemeClr val="accent4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20">
            <a:extLst>
              <a:ext uri="{FF2B5EF4-FFF2-40B4-BE49-F238E27FC236}">
                <a16:creationId xmlns:a16="http://schemas.microsoft.com/office/drawing/2014/main" xmlns="" id="{092C7FCA-830B-4197-A312-E63DBA0201A2}"/>
              </a:ext>
            </a:extLst>
          </p:cNvPr>
          <p:cNvSpPr/>
          <p:nvPr/>
        </p:nvSpPr>
        <p:spPr>
          <a:xfrm>
            <a:off x="795423" y="342113"/>
            <a:ext cx="966045" cy="966045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9">
            <a:extLst>
              <a:ext uri="{FF2B5EF4-FFF2-40B4-BE49-F238E27FC236}">
                <a16:creationId xmlns:a16="http://schemas.microsoft.com/office/drawing/2014/main" xmlns="" id="{E8CB1A03-E19B-4E08-B221-A89241F1DAB3}"/>
              </a:ext>
            </a:extLst>
          </p:cNvPr>
          <p:cNvSpPr/>
          <p:nvPr/>
        </p:nvSpPr>
        <p:spPr>
          <a:xfrm>
            <a:off x="861197" y="401377"/>
            <a:ext cx="807628" cy="807628"/>
          </a:xfrm>
          <a:prstGeom prst="ellipse">
            <a:avLst/>
          </a:prstGeom>
          <a:solidFill>
            <a:schemeClr val="accent2">
              <a:lumMod val="7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006329" y="272718"/>
            <a:ext cx="662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18789" y="482024"/>
            <a:ext cx="8161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 :</a:t>
            </a:r>
            <a:endParaRPr lang="en-US" sz="36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F95A15E-656A-400A-B913-FC0EEC558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075" y="4380859"/>
            <a:ext cx="3067050" cy="269244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74073" y="1863567"/>
            <a:ext cx="375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2,75 cm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4848" y="1863567"/>
            <a:ext cx="375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6,5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456351" y="2799639"/>
            <a:ext cx="66969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là: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584329" y="3795354"/>
            <a:ext cx="5615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2,75 x 2 x 3,14 = 17,27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573398" y="4756517"/>
            <a:ext cx="45226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: 17,27 </a:t>
            </a:r>
            <a:r>
              <a:rPr lang="vi-V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6381039" y="2780202"/>
            <a:ext cx="66969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là: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6509017" y="3775917"/>
            <a:ext cx="5615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6,5 x 2 x 3,14 = 40,82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7498086" y="4737080"/>
            <a:ext cx="43247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: 40,82 </a:t>
            </a:r>
            <a:r>
              <a:rPr lang="vi-V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42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779A780-7E42-4011-AAC4-97C7A8F83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337" y="1300502"/>
            <a:ext cx="1842836" cy="19337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69BD888-7C43-4EE9-A550-AA14297545C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3890211" y="1300502"/>
            <a:ext cx="1842836" cy="193373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3EED355-3015-4B4C-84E1-76E41A078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085" y="1300502"/>
            <a:ext cx="1842836" cy="193373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C0F622F-4A11-4896-A4C6-C70D2B1DFF3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9127959" y="1300502"/>
            <a:ext cx="1842836" cy="19337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E1E7792-D85D-4705-926B-2A4F63364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2549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836946" y="3234240"/>
            <a:ext cx="7344277" cy="1885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239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818665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2D3E5CE-73E5-4EE1-AD9F-FACA4DBDEE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78"/>
          <a:stretch/>
        </p:blipFill>
        <p:spPr>
          <a:xfrm>
            <a:off x="0" y="457200"/>
            <a:ext cx="32283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EC0997F-D285-4E29-9152-52934C0545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r="86586"/>
          <a:stretch/>
        </p:blipFill>
        <p:spPr>
          <a:xfrm>
            <a:off x="3228300" y="2362200"/>
            <a:ext cx="1471863" cy="4953000"/>
          </a:xfrm>
          <a:prstGeom prst="rect">
            <a:avLst/>
          </a:prstGeom>
        </p:spPr>
      </p:pic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026D9776-8BF6-4200-A0D3-7A3210ED7352}"/>
              </a:ext>
            </a:extLst>
          </p:cNvPr>
          <p:cNvSpPr/>
          <p:nvPr/>
        </p:nvSpPr>
        <p:spPr>
          <a:xfrm>
            <a:off x="11746830" y="948384"/>
            <a:ext cx="445170" cy="7780631"/>
          </a:xfrm>
          <a:custGeom>
            <a:avLst/>
            <a:gdLst>
              <a:gd name="connsiteX0" fmla="*/ 0 w 445170"/>
              <a:gd name="connsiteY0" fmla="*/ 6339319 h 6339319"/>
              <a:gd name="connsiteX1" fmla="*/ 1 w 445170"/>
              <a:gd name="connsiteY1" fmla="*/ 430448 h 6339319"/>
              <a:gd name="connsiteX2" fmla="*/ 445170 w 445170"/>
              <a:gd name="connsiteY2" fmla="*/ 430448 h 6339319"/>
              <a:gd name="connsiteX3" fmla="*/ 445169 w 445170"/>
              <a:gd name="connsiteY3" fmla="*/ 6339319 h 6339319"/>
              <a:gd name="connsiteX4" fmla="*/ 0 w 445170"/>
              <a:gd name="connsiteY4" fmla="*/ 430447 h 6339319"/>
              <a:gd name="connsiteX5" fmla="*/ 222585 w 445170"/>
              <a:gd name="connsiteY5" fmla="*/ 0 h 6339319"/>
              <a:gd name="connsiteX6" fmla="*/ 445169 w 445170"/>
              <a:gd name="connsiteY6" fmla="*/ 430447 h 6339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170" h="6339319">
                <a:moveTo>
                  <a:pt x="0" y="6339319"/>
                </a:moveTo>
                <a:lnTo>
                  <a:pt x="1" y="430448"/>
                </a:lnTo>
                <a:lnTo>
                  <a:pt x="445170" y="430448"/>
                </a:lnTo>
                <a:lnTo>
                  <a:pt x="445169" y="6339319"/>
                </a:lnTo>
                <a:close/>
                <a:moveTo>
                  <a:pt x="0" y="430447"/>
                </a:moveTo>
                <a:lnTo>
                  <a:pt x="222585" y="0"/>
                </a:lnTo>
                <a:lnTo>
                  <a:pt x="445169" y="430447"/>
                </a:lnTo>
                <a:close/>
              </a:path>
            </a:pathLst>
          </a:custGeom>
          <a:solidFill>
            <a:srgbClr val="EFC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187E7A1-3E32-427A-BA33-9161895927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1351794" y="5177013"/>
            <a:ext cx="790072" cy="73260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151B035A-5E3A-43DC-979F-6EE0CD4282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2779123" y="5512099"/>
            <a:ext cx="790072" cy="73260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29C94AD-D975-46B4-A47E-33594E5CAB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29042" y="6125397"/>
            <a:ext cx="790072" cy="73260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0FA3E919-EBD1-4D9E-BDEF-76268545BA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1154276" y="948384"/>
            <a:ext cx="790072" cy="732603"/>
          </a:xfrm>
          <a:prstGeom prst="rect">
            <a:avLst/>
          </a:prstGeom>
        </p:spPr>
      </p:pic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4753190" y="2579695"/>
            <a:ext cx="66969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là: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5918891" y="3928484"/>
            <a:ext cx="56150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x 2 x 3,14 = 3,14 (m)</a:t>
            </a:r>
          </a:p>
        </p:txBody>
      </p:sp>
      <p:grpSp>
        <p:nvGrpSpPr>
          <p:cNvPr id="26" name="Group 18"/>
          <p:cNvGrpSpPr>
            <a:grpSpLocks/>
          </p:cNvGrpSpPr>
          <p:nvPr/>
        </p:nvGrpSpPr>
        <p:grpSpPr bwMode="auto">
          <a:xfrm>
            <a:off x="4528429" y="818060"/>
            <a:ext cx="3573223" cy="1570038"/>
            <a:chOff x="576" y="1184"/>
            <a:chExt cx="1680" cy="989"/>
          </a:xfrm>
        </p:grpSpPr>
        <p:sp>
          <p:nvSpPr>
            <p:cNvPr id="27" name="Text Box 3"/>
            <p:cNvSpPr txBox="1">
              <a:spLocks noChangeArrowheads="1"/>
            </p:cNvSpPr>
            <p:nvPr/>
          </p:nvSpPr>
          <p:spPr bwMode="auto">
            <a:xfrm>
              <a:off x="576" y="1401"/>
              <a:ext cx="168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4000" b="1" dirty="0">
                  <a:solidFill>
                    <a:srgbClr val="2E75B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r =      m </a:t>
              </a:r>
            </a:p>
          </p:txBody>
        </p:sp>
        <p:grpSp>
          <p:nvGrpSpPr>
            <p:cNvPr id="28" name="Group 14"/>
            <p:cNvGrpSpPr>
              <a:grpSpLocks/>
            </p:cNvGrpSpPr>
            <p:nvPr/>
          </p:nvGrpSpPr>
          <p:grpSpPr bwMode="auto">
            <a:xfrm>
              <a:off x="1318" y="1184"/>
              <a:ext cx="384" cy="989"/>
              <a:chOff x="2806" y="2081"/>
              <a:chExt cx="384" cy="989"/>
            </a:xfrm>
          </p:grpSpPr>
          <p:sp>
            <p:nvSpPr>
              <p:cNvPr id="29" name="Text Box 12"/>
              <p:cNvSpPr txBox="1">
                <a:spLocks noChangeArrowheads="1"/>
              </p:cNvSpPr>
              <p:nvPr/>
            </p:nvSpPr>
            <p:spPr bwMode="auto">
              <a:xfrm>
                <a:off x="2806" y="2081"/>
                <a:ext cx="384" cy="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95000"/>
                  </a:lnSpc>
                  <a:spcBef>
                    <a:spcPct val="50000"/>
                  </a:spcBef>
                </a:pPr>
                <a:r>
                  <a:rPr lang="en-US" sz="4000" b="1" dirty="0">
                    <a:solidFill>
                      <a:srgbClr val="2E75B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>
                  <a:lnSpc>
                    <a:spcPct val="95000"/>
                  </a:lnSpc>
                  <a:spcBef>
                    <a:spcPct val="50000"/>
                  </a:spcBef>
                </a:pPr>
                <a:r>
                  <a:rPr lang="en-US" sz="4000" b="1" dirty="0">
                    <a:solidFill>
                      <a:srgbClr val="2E75B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0" name="Line 13"/>
              <p:cNvSpPr>
                <a:spLocks noChangeShapeType="1"/>
              </p:cNvSpPr>
              <p:nvPr/>
            </p:nvSpPr>
            <p:spPr bwMode="auto">
              <a:xfrm>
                <a:off x="2808" y="2549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1" name="Group 15"/>
          <p:cNvGrpSpPr>
            <a:grpSpLocks/>
          </p:cNvGrpSpPr>
          <p:nvPr/>
        </p:nvGrpSpPr>
        <p:grpSpPr bwMode="auto">
          <a:xfrm>
            <a:off x="5445235" y="3654530"/>
            <a:ext cx="816737" cy="1570039"/>
            <a:chOff x="2736" y="2112"/>
            <a:chExt cx="384" cy="989"/>
          </a:xfrm>
        </p:grpSpPr>
        <p:sp>
          <p:nvSpPr>
            <p:cNvPr id="32" name="Text Box 16"/>
            <p:cNvSpPr txBox="1">
              <a:spLocks noChangeArrowheads="1"/>
            </p:cNvSpPr>
            <p:nvPr/>
          </p:nvSpPr>
          <p:spPr bwMode="auto">
            <a:xfrm>
              <a:off x="2736" y="2112"/>
              <a:ext cx="384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5000"/>
                </a:lnSpc>
                <a:spcBef>
                  <a:spcPct val="50000"/>
                </a:spcBef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  <a:p>
              <a:pPr>
                <a:lnSpc>
                  <a:spcPct val="95000"/>
                </a:lnSpc>
                <a:spcBef>
                  <a:spcPct val="50000"/>
                </a:spcBef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>
              <a:off x="2761" y="2529"/>
              <a:ext cx="19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2800" b="1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5870068" y="5058451"/>
            <a:ext cx="66969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GB" sz="4000" b="1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GB" sz="4000" b="1">
                <a:latin typeface="Arial" panose="020B0604020202020204" pitchFamily="34" charset="0"/>
                <a:cs typeface="Arial" panose="020B0604020202020204" pitchFamily="34" charset="0"/>
              </a:rPr>
              <a:t> số: 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3,14 m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图片 2">
            <a:extLst>
              <a:ext uri="{FF2B5EF4-FFF2-40B4-BE49-F238E27FC236}">
                <a16:creationId xmlns:a16="http://schemas.microsoft.com/office/drawing/2014/main" xmlns="" id="{A636DC9C-A2F2-44E5-B8CA-94B01CCDA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9198" y="-117216"/>
            <a:ext cx="1950370" cy="213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1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B2193578-2D06-4CFF-AEF8-D40A6C716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622" y="4937165"/>
            <a:ext cx="12854292" cy="268853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43269" y="1320140"/>
            <a:ext cx="4759842" cy="4282133"/>
            <a:chOff x="1024269" y="1167740"/>
            <a:chExt cx="4759842" cy="428213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A1F2A3E1-F16A-43A7-B33B-6350E10F59B7}"/>
                </a:ext>
              </a:extLst>
            </p:cNvPr>
            <p:cNvSpPr/>
            <p:nvPr/>
          </p:nvSpPr>
          <p:spPr>
            <a:xfrm>
              <a:off x="1162493" y="1292092"/>
              <a:ext cx="4483395" cy="403343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A4C2929A-F308-41C4-A7FA-78A556DB1492}"/>
                </a:ext>
              </a:extLst>
            </p:cNvPr>
            <p:cNvSpPr/>
            <p:nvPr/>
          </p:nvSpPr>
          <p:spPr>
            <a:xfrm>
              <a:off x="1024269" y="1167740"/>
              <a:ext cx="4759842" cy="4282133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698" y="1433918"/>
              <a:ext cx="4048984" cy="3749776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4648200" y="305098"/>
            <a:ext cx="7200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0,75m.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88376" y="2324339"/>
            <a:ext cx="211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127626" y="3314165"/>
            <a:ext cx="5694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là: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324600" y="4125665"/>
            <a:ext cx="586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0,75 x 3,14 = 2,355 (m)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7399081" y="4937165"/>
            <a:ext cx="419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số: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2,355 m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35679" y="713129"/>
            <a:ext cx="1115877" cy="1115877"/>
            <a:chOff x="572490" y="467724"/>
            <a:chExt cx="852416" cy="852416"/>
          </a:xfrm>
        </p:grpSpPr>
        <p:sp>
          <p:nvSpPr>
            <p:cNvPr id="25" name="椭圆 21">
              <a:extLst>
                <a:ext uri="{FF2B5EF4-FFF2-40B4-BE49-F238E27FC236}">
                  <a16:creationId xmlns:a16="http://schemas.microsoft.com/office/drawing/2014/main" xmlns="" id="{CF92F0FB-9193-4508-AE82-1CDF40AA4450}"/>
                </a:ext>
              </a:extLst>
            </p:cNvPr>
            <p:cNvSpPr/>
            <p:nvPr/>
          </p:nvSpPr>
          <p:spPr>
            <a:xfrm>
              <a:off x="572490" y="467724"/>
              <a:ext cx="852416" cy="852416"/>
            </a:xfrm>
            <a:prstGeom prst="ellipse">
              <a:avLst/>
            </a:prstGeom>
            <a:solidFill>
              <a:schemeClr val="accent4">
                <a:lumMod val="75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0">
              <a:extLst>
                <a:ext uri="{FF2B5EF4-FFF2-40B4-BE49-F238E27FC236}">
                  <a16:creationId xmlns:a16="http://schemas.microsoft.com/office/drawing/2014/main" xmlns="" id="{092C7FCA-830B-4197-A312-E63DBA0201A2}"/>
                </a:ext>
              </a:extLst>
            </p:cNvPr>
            <p:cNvSpPr/>
            <p:nvPr/>
          </p:nvSpPr>
          <p:spPr>
            <a:xfrm>
              <a:off x="639981" y="540188"/>
              <a:ext cx="737960" cy="737960"/>
            </a:xfrm>
            <a:prstGeom prst="ellipse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19">
              <a:extLst>
                <a:ext uri="{FF2B5EF4-FFF2-40B4-BE49-F238E27FC236}">
                  <a16:creationId xmlns:a16="http://schemas.microsoft.com/office/drawing/2014/main" xmlns="" id="{E8CB1A03-E19B-4E08-B221-A89241F1DAB3}"/>
                </a:ext>
              </a:extLst>
            </p:cNvPr>
            <p:cNvSpPr/>
            <p:nvPr/>
          </p:nvSpPr>
          <p:spPr>
            <a:xfrm>
              <a:off x="690226" y="585460"/>
              <a:ext cx="616945" cy="61694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34936" y="738595"/>
            <a:ext cx="662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图片 12">
            <a:extLst>
              <a:ext uri="{FF2B5EF4-FFF2-40B4-BE49-F238E27FC236}">
                <a16:creationId xmlns:a16="http://schemas.microsoft.com/office/drawing/2014/main" xmlns="" id="{3C0BCCAC-48C4-4E4A-AA13-FE15F920B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8834" flipH="1">
            <a:off x="10552112" y="1068084"/>
            <a:ext cx="259397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34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xmlns="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xmlns="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2" b="58246"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550" y="2133075"/>
            <a:ext cx="4573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8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Củng</a:t>
            </a:r>
            <a:r>
              <a:rPr lang="en-US" altLang="zh-CN" sz="8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8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cố</a:t>
            </a:r>
            <a:endParaRPr lang="zh-CN" altLang="en-US" sz="8000" b="1" dirty="0"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828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46A2A97-BE39-45EE-8CA4-011D2D358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9885" y="2308769"/>
            <a:ext cx="4335379" cy="454923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4EBC255-6556-429F-A0DC-B4A84AFB079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8899357" y="2320880"/>
            <a:ext cx="4335379" cy="4549231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24377628-DF1B-4E0E-921D-1472A9A491F7}"/>
              </a:ext>
            </a:extLst>
          </p:cNvPr>
          <p:cNvGrpSpPr/>
          <p:nvPr/>
        </p:nvGrpSpPr>
        <p:grpSpPr>
          <a:xfrm>
            <a:off x="2832434" y="-228001"/>
            <a:ext cx="6603331" cy="1913424"/>
            <a:chOff x="2794334" y="781649"/>
            <a:chExt cx="6603331" cy="191342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386DCA44-D27D-4D52-8E32-607A6A7A07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0" t="92398" r="28166"/>
            <a:stretch/>
          </p:blipFill>
          <p:spPr>
            <a:xfrm flipV="1">
              <a:off x="2794334" y="1261266"/>
              <a:ext cx="6603331" cy="143380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010C7C32-33D8-494D-B605-220206E2AB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23" t="82807" r="9238" b="5858"/>
            <a:stretch/>
          </p:blipFill>
          <p:spPr>
            <a:xfrm rot="19895565">
              <a:off x="5276494" y="781649"/>
              <a:ext cx="1652714" cy="126123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590799" y="1643193"/>
            <a:ext cx="7486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/>
              <a:t>Trò</a:t>
            </a:r>
            <a:r>
              <a:rPr lang="en-GB" sz="4000" b="1" dirty="0"/>
              <a:t> </a:t>
            </a:r>
            <a:r>
              <a:rPr lang="en-GB" sz="4000" b="1" dirty="0" err="1"/>
              <a:t>chơi</a:t>
            </a:r>
            <a:r>
              <a:rPr lang="en-GB" sz="4000" b="1" dirty="0"/>
              <a:t>: </a:t>
            </a:r>
            <a:r>
              <a:rPr lang="en-GB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Vượt</a:t>
            </a:r>
            <a:r>
              <a:rPr lang="en-GB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qua </a:t>
            </a:r>
            <a:r>
              <a:rPr lang="en-GB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thử</a:t>
            </a:r>
            <a:r>
              <a:rPr lang="en-GB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thách</a:t>
            </a:r>
            <a:r>
              <a:rPr lang="en-GB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32434" y="2967557"/>
            <a:ext cx="684496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giơ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160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357563" y="590550"/>
            <a:ext cx="7239000" cy="14668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</a:rPr>
              <a:t>Quy tắc tính chu vi hình tròn là:</a:t>
            </a:r>
            <a:endParaRPr lang="vi-VN" altLang="en-US" sz="3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4339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436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4038601" y="2428876"/>
            <a:ext cx="6200775" cy="13573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9210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51138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0" y="2814638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819401" y="28908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4038601" y="4376739"/>
            <a:ext cx="6200775" cy="119538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chu vi của hình tròn ta lấy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lần bán kính nhân với số 3,14.</a:t>
            </a:r>
            <a:endParaRPr lang="vi-VN" altLang="en-US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6355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1325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4529138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892426" y="45989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024063" y="785813"/>
            <a:ext cx="1295400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381250" y="129540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14352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6400800" y="5486400"/>
            <a:ext cx="1371600" cy="1371600"/>
            <a:chOff x="4320" y="2928"/>
            <a:chExt cx="1104" cy="1104"/>
          </a:xfrm>
        </p:grpSpPr>
        <p:sp>
          <p:nvSpPr>
            <p:cNvPr id="14362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436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34" name="Action Button: Return 33">
            <a:hlinkClick r:id="rId11" action="ppaction://hlinksldjump" highlightClick="1"/>
          </p:cNvPr>
          <p:cNvSpPr/>
          <p:nvPr/>
        </p:nvSpPr>
        <p:spPr>
          <a:xfrm>
            <a:off x="9310688" y="6143626"/>
            <a:ext cx="571500" cy="428625"/>
          </a:xfrm>
          <a:prstGeom prst="actionButtonRetur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4024313" y="2684464"/>
            <a:ext cx="6000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chu vi của hình tròn ta lấy đường kính nhân với số 3,14.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122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171" grpId="0" animBg="1"/>
      <p:bldP spid="6171" grpId="1" animBg="1"/>
      <p:bldP spid="35" grpId="0" build="allAtOnce"/>
      <p:bldP spid="35" grpI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581400" y="457200"/>
            <a:ext cx="7010400" cy="104298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400">
                <a:solidFill>
                  <a:schemeClr val="bg1"/>
                </a:solidFill>
                <a:latin typeface="Arial" panose="020B0604020202020204" pitchFamily="34" charset="0"/>
              </a:rPr>
              <a:t>Công thức tính chu vi hình tròn</a:t>
            </a:r>
            <a:r>
              <a:rPr lang="en-US" altLang="en-US" sz="3400">
                <a:solidFill>
                  <a:schemeClr val="bg1"/>
                </a:solidFill>
                <a:latin typeface="Arial" panose="020B0604020202020204" pitchFamily="34" charset="0"/>
              </a:rPr>
              <a:t> là:</a:t>
            </a:r>
            <a:endParaRPr lang="vi-VN" altLang="en-US" sz="3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5363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39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10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30400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0" y="19939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971801" y="2070100"/>
            <a:ext cx="3841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00831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8606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290195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892426" y="2971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0449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227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386238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819401" y="40084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209800" y="428625"/>
            <a:ext cx="1295400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590800" y="885825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pic>
        <p:nvPicPr>
          <p:cNvPr id="15378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6400800" y="5486400"/>
            <a:ext cx="1371600" cy="1371600"/>
            <a:chOff x="4320" y="2928"/>
            <a:chExt cx="1104" cy="1104"/>
          </a:xfrm>
        </p:grpSpPr>
        <p:sp>
          <p:nvSpPr>
            <p:cNvPr id="15395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396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4343400" y="1928814"/>
            <a:ext cx="5867400" cy="522287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C = d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4267200" y="2825751"/>
            <a:ext cx="5943600" cy="52387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C = d x 2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4267200" y="3786189"/>
            <a:ext cx="5867400" cy="52387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C = r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4" name="Action Button: Return 33">
            <a:hlinkClick r:id="rId11" action="ppaction://hlinksldjump" highlightClick="1"/>
          </p:cNvPr>
          <p:cNvSpPr/>
          <p:nvPr/>
        </p:nvSpPr>
        <p:spPr>
          <a:xfrm>
            <a:off x="9310689" y="6072189"/>
            <a:ext cx="428625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pic>
        <p:nvPicPr>
          <p:cNvPr id="3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49736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4751389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6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485775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2790826" y="493712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4238625" y="4714876"/>
            <a:ext cx="5867400" cy="52387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C = r x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</a:t>
            </a: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41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2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171" grpId="1" animBg="1"/>
      <p:bldP spid="11303" grpId="0" animBg="1"/>
      <p:bldP spid="11303" grpId="1" animBg="1"/>
      <p:bldP spid="11304" grpId="0" animBg="1"/>
      <p:bldP spid="11305" grpId="0" animBg="1"/>
      <p:bldP spid="16416" grpId="0" animBg="1"/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10">
            <a:extLst>
              <a:ext uri="{FF2B5EF4-FFF2-40B4-BE49-F238E27FC236}">
                <a16:creationId xmlns:a16="http://schemas.microsoft.com/office/drawing/2014/main" xmlns="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7" y="4585877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xmlns="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EC5179DE-99F7-4829-AC9E-D70EC65E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10" y="2597422"/>
            <a:ext cx="677135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Cảm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ơn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các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em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đã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lắng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nghe</a:t>
            </a:r>
            <a:endParaRPr lang="zh-CN" altLang="en-US" sz="6000" b="1" dirty="0"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5122" name="图片 12">
            <a:extLst>
              <a:ext uri="{FF2B5EF4-FFF2-40B4-BE49-F238E27FC236}">
                <a16:creationId xmlns:a16="http://schemas.microsoft.com/office/drawing/2014/main" xmlns="" id="{FFA6DAC2-488F-485C-824A-8AE60B8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845" y="1209014"/>
            <a:ext cx="5178681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>
            <a:extLst>
              <a:ext uri="{FF2B5EF4-FFF2-40B4-BE49-F238E27FC236}">
                <a16:creationId xmlns:a16="http://schemas.microsoft.com/office/drawing/2014/main" xmlns="" id="{96A466EC-B468-4B7A-AC6A-2BE9667C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823" y="2833026"/>
            <a:ext cx="58039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>
            <a:extLst>
              <a:ext uri="{FF2B5EF4-FFF2-40B4-BE49-F238E27FC236}">
                <a16:creationId xmlns:a16="http://schemas.microsoft.com/office/drawing/2014/main" xmlns="" id="{9A5A4A07-8E07-4037-9694-8A058172EA5B}"/>
              </a:ext>
            </a:extLst>
          </p:cNvPr>
          <p:cNvGrpSpPr>
            <a:grpSpLocks/>
          </p:cNvGrpSpPr>
          <p:nvPr/>
        </p:nvGrpSpPr>
        <p:grpSpPr bwMode="auto">
          <a:xfrm>
            <a:off x="9020573" y="3425164"/>
            <a:ext cx="3479800" cy="2455862"/>
            <a:chOff x="3393422" y="3429000"/>
            <a:chExt cx="3117731" cy="2201738"/>
          </a:xfrm>
        </p:grpSpPr>
        <p:pic>
          <p:nvPicPr>
            <p:cNvPr id="5136" name="图片 6">
              <a:extLst>
                <a:ext uri="{FF2B5EF4-FFF2-40B4-BE49-F238E27FC236}">
                  <a16:creationId xmlns:a16="http://schemas.microsoft.com/office/drawing/2014/main" xmlns="" id="{010DA046-D232-4D5E-80CD-A3BB0DC4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>
              <a:extLst>
                <a:ext uri="{FF2B5EF4-FFF2-40B4-BE49-F238E27FC236}">
                  <a16:creationId xmlns:a16="http://schemas.microsoft.com/office/drawing/2014/main" xmlns="" id="{FFDCCABB-D48C-4610-8200-34760B10A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>
            <a:extLst>
              <a:ext uri="{FF2B5EF4-FFF2-40B4-BE49-F238E27FC236}">
                <a16:creationId xmlns:a16="http://schemas.microsoft.com/office/drawing/2014/main" xmlns="" id="{1A0E351E-F9AF-497B-A41B-BF6B028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773" y="5360326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>
            <a:extLst>
              <a:ext uri="{FF2B5EF4-FFF2-40B4-BE49-F238E27FC236}">
                <a16:creationId xmlns:a16="http://schemas.microsoft.com/office/drawing/2014/main" xmlns="" id="{6EAABDAE-1785-45B6-A9D7-81A2E024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7542611" y="5842926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9">
            <a:extLst>
              <a:ext uri="{FF2B5EF4-FFF2-40B4-BE49-F238E27FC236}">
                <a16:creationId xmlns:a16="http://schemas.microsoft.com/office/drawing/2014/main" xmlns="" id="{6210AC2F-AAD4-4D39-811C-EF25163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36" y="5326989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30E0A23-1D3A-4F07-B97E-CDF8CB5FFC7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157914" y="2128484"/>
            <a:ext cx="790072" cy="7326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5803935" y="671511"/>
            <a:ext cx="1186412" cy="110011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4354DC66-BACA-4CB6-ABD7-8F5AC42CC28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0071570" y="214723"/>
            <a:ext cx="790072" cy="73260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35DE621F-23C1-406A-B04E-5237073F975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54171" y="4017503"/>
            <a:ext cx="877117" cy="81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C8B529B1-5140-4E14-9C5D-270FB402C65C}"/>
              </a:ext>
            </a:extLst>
          </p:cNvPr>
          <p:cNvSpPr/>
          <p:nvPr/>
        </p:nvSpPr>
        <p:spPr>
          <a:xfrm>
            <a:off x="3214761" y="1136715"/>
            <a:ext cx="8772775" cy="5470525"/>
          </a:xfrm>
          <a:prstGeom prst="rect">
            <a:avLst/>
          </a:prstGeom>
          <a:blipFill dpi="0" rotWithShape="1">
            <a:blip r:embed="rId4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图片 12">
            <a:extLst>
              <a:ext uri="{FF2B5EF4-FFF2-40B4-BE49-F238E27FC236}">
                <a16:creationId xmlns:a16="http://schemas.microsoft.com/office/drawing/2014/main" xmlns="" id="{FFA6DAC2-488F-485C-824A-8AE60B8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22" y="1195388"/>
            <a:ext cx="5178681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10">
            <a:extLst>
              <a:ext uri="{FF2B5EF4-FFF2-40B4-BE49-F238E27FC236}">
                <a16:creationId xmlns:a16="http://schemas.microsoft.com/office/drawing/2014/main" xmlns="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4556125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>
            <a:extLst>
              <a:ext uri="{FF2B5EF4-FFF2-40B4-BE49-F238E27FC236}">
                <a16:creationId xmlns:a16="http://schemas.microsoft.com/office/drawing/2014/main" xmlns="" id="{96A466EC-B468-4B7A-AC6A-2BE9667C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819400"/>
            <a:ext cx="58039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04865C3-72A0-4E9F-8423-B6209231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9C2C5"/>
              </a:clrFrom>
              <a:clrTo>
                <a:srgbClr val="F9C2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2" t="6493" r="26691" b="69466"/>
          <a:stretch>
            <a:fillRect/>
          </a:stretch>
        </p:blipFill>
        <p:spPr bwMode="auto">
          <a:xfrm>
            <a:off x="4351338" y="23813"/>
            <a:ext cx="35639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>
            <a:extLst>
              <a:ext uri="{FF2B5EF4-FFF2-40B4-BE49-F238E27FC236}">
                <a16:creationId xmlns:a16="http://schemas.microsoft.com/office/drawing/2014/main" xmlns="" id="{9A5A4A07-8E07-4037-9694-8A058172EA5B}"/>
              </a:ext>
            </a:extLst>
          </p:cNvPr>
          <p:cNvGrpSpPr>
            <a:grpSpLocks/>
          </p:cNvGrpSpPr>
          <p:nvPr/>
        </p:nvGrpSpPr>
        <p:grpSpPr bwMode="auto">
          <a:xfrm>
            <a:off x="2813050" y="3411538"/>
            <a:ext cx="3479800" cy="2455862"/>
            <a:chOff x="3393422" y="3429000"/>
            <a:chExt cx="3117731" cy="2201738"/>
          </a:xfrm>
        </p:grpSpPr>
        <p:pic>
          <p:nvPicPr>
            <p:cNvPr id="5136" name="图片 6">
              <a:extLst>
                <a:ext uri="{FF2B5EF4-FFF2-40B4-BE49-F238E27FC236}">
                  <a16:creationId xmlns:a16="http://schemas.microsoft.com/office/drawing/2014/main" xmlns="" id="{010DA046-D232-4D5E-80CD-A3BB0DC4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>
              <a:extLst>
                <a:ext uri="{FF2B5EF4-FFF2-40B4-BE49-F238E27FC236}">
                  <a16:creationId xmlns:a16="http://schemas.microsoft.com/office/drawing/2014/main" xmlns="" id="{FFDCCABB-D48C-4610-8200-34760B10A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>
            <a:extLst>
              <a:ext uri="{FF2B5EF4-FFF2-40B4-BE49-F238E27FC236}">
                <a16:creationId xmlns:a16="http://schemas.microsoft.com/office/drawing/2014/main" xmlns="" id="{1A0E351E-F9AF-497B-A41B-BF6B028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346700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>
            <a:extLst>
              <a:ext uri="{FF2B5EF4-FFF2-40B4-BE49-F238E27FC236}">
                <a16:creationId xmlns:a16="http://schemas.microsoft.com/office/drawing/2014/main" xmlns="" id="{6EAABDAE-1785-45B6-A9D7-81A2E024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1335088" y="5829300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xmlns="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9">
            <a:extLst>
              <a:ext uri="{FF2B5EF4-FFF2-40B4-BE49-F238E27FC236}">
                <a16:creationId xmlns:a16="http://schemas.microsoft.com/office/drawing/2014/main" xmlns="" id="{6210AC2F-AAD4-4D39-811C-EF25163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5313363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30E0A23-1D3A-4F07-B97E-CDF8CB5FFC7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157914" y="2128484"/>
            <a:ext cx="790072" cy="7326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9829415" y="5042197"/>
            <a:ext cx="877117" cy="81331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4354DC66-BACA-4CB6-ABD7-8F5AC42CC28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0071570" y="214723"/>
            <a:ext cx="790072" cy="7326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9113" y="2630011"/>
            <a:ext cx="6730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oper Black" panose="0208090404030B020404" pitchFamily="18" charset="0"/>
              </a:rPr>
              <a:t>Chu vi </a:t>
            </a:r>
          </a:p>
          <a:p>
            <a:pPr algn="ctr"/>
            <a:r>
              <a:rPr lang="en-GB" sz="7200" dirty="0" err="1">
                <a:latin typeface="Cooper Black" panose="0208090404030B020404" pitchFamily="18" charset="0"/>
              </a:rPr>
              <a:t>hình</a:t>
            </a:r>
            <a:r>
              <a:rPr lang="en-GB" sz="7200" dirty="0">
                <a:latin typeface="Cooper Black" panose="0208090404030B020404" pitchFamily="18" charset="0"/>
              </a:rPr>
              <a:t> </a:t>
            </a:r>
            <a:r>
              <a:rPr lang="en-GB" sz="7200" dirty="0" err="1">
                <a:latin typeface="Cooper Black" panose="0208090404030B020404" pitchFamily="18" charset="0"/>
              </a:rPr>
              <a:t>tròn</a:t>
            </a:r>
            <a:endParaRPr lang="en-US" sz="7200" dirty="0">
              <a:latin typeface="Cooper Black" panose="0208090404030B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3505" y="1611190"/>
            <a:ext cx="2999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Toán</a:t>
            </a:r>
            <a:r>
              <a:rPr lang="en-GB" sz="4400" b="1" dirty="0">
                <a:solidFill>
                  <a:srgbClr val="C00000"/>
                </a:solidFill>
                <a:latin typeface="Bradley Hand ITC" panose="03070402050302030203" pitchFamily="66" charset="0"/>
              </a:rPr>
              <a:t> </a:t>
            </a:r>
            <a:endParaRPr lang="en-US" sz="4400" b="1" dirty="0">
              <a:solidFill>
                <a:srgbClr val="C00000"/>
              </a:solidFill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503051E-475C-4E2D-8FAC-E975C99509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788" y="1794270"/>
            <a:ext cx="4138864" cy="31044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-464141" y="0"/>
            <a:ext cx="3623434" cy="117909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AF946E7-7BB5-4D77-B51A-6B6D59F8C4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8145" b="18237"/>
          <a:stretch/>
        </p:blipFill>
        <p:spPr>
          <a:xfrm>
            <a:off x="783640" y="5593492"/>
            <a:ext cx="1127872" cy="101686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EA9F00CE-F536-47A5-B73D-F5060A1B75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8145" b="18237"/>
          <a:stretch/>
        </p:blipFill>
        <p:spPr>
          <a:xfrm>
            <a:off x="9632153" y="5085060"/>
            <a:ext cx="1127872" cy="101686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347576" y="1179095"/>
            <a:ext cx="7809280" cy="838200"/>
          </a:xfrm>
          <a:prstGeom prst="roundRect">
            <a:avLst>
              <a:gd name="adj" fmla="val 34849"/>
            </a:avLst>
          </a:prstGeom>
          <a:solidFill>
            <a:srgbClr val="EFC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39720" y="1339085"/>
            <a:ext cx="6977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/>
              <a:t>Hình</a:t>
            </a:r>
            <a:r>
              <a:rPr lang="en-GB" sz="3200" b="1" dirty="0"/>
              <a:t> </a:t>
            </a:r>
            <a:r>
              <a:rPr lang="en-GB" sz="3200" b="1" dirty="0" err="1"/>
              <a:t>tròn</a:t>
            </a:r>
            <a:r>
              <a:rPr lang="en-GB" sz="3200" b="1" dirty="0"/>
              <a:t> </a:t>
            </a:r>
            <a:r>
              <a:rPr lang="en-GB" sz="3200" b="1" dirty="0" err="1"/>
              <a:t>gồm</a:t>
            </a:r>
            <a:r>
              <a:rPr lang="en-GB" sz="3200" b="1" dirty="0"/>
              <a:t> </a:t>
            </a:r>
            <a:r>
              <a:rPr lang="en-GB" sz="3200" b="1" dirty="0" err="1"/>
              <a:t>những</a:t>
            </a:r>
            <a:r>
              <a:rPr lang="en-GB" sz="3200" b="1" dirty="0"/>
              <a:t> </a:t>
            </a:r>
            <a:r>
              <a:rPr lang="en-GB" sz="3200" b="1" dirty="0" err="1"/>
              <a:t>yếu</a:t>
            </a:r>
            <a:r>
              <a:rPr lang="en-GB" sz="3200" b="1" dirty="0"/>
              <a:t> </a:t>
            </a:r>
            <a:r>
              <a:rPr lang="en-GB" sz="3200" b="1" dirty="0" err="1"/>
              <a:t>tố</a:t>
            </a:r>
            <a:r>
              <a:rPr lang="en-GB" sz="3200" b="1" dirty="0"/>
              <a:t> </a:t>
            </a:r>
            <a:r>
              <a:rPr lang="en-GB" sz="3200" b="1" dirty="0" err="1"/>
              <a:t>nào</a:t>
            </a:r>
            <a:r>
              <a:rPr lang="en-GB" sz="3200" b="1" dirty="0"/>
              <a:t>?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448793" y="1923860"/>
            <a:ext cx="82054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b="1" dirty="0" err="1"/>
              <a:t>Đường</a:t>
            </a:r>
            <a:r>
              <a:rPr lang="en-GB" sz="3200" b="1" dirty="0"/>
              <a:t> </a:t>
            </a:r>
            <a:r>
              <a:rPr lang="en-GB" sz="3200" b="1" dirty="0" err="1"/>
              <a:t>kính</a:t>
            </a:r>
            <a:r>
              <a:rPr lang="en-GB" sz="3200" b="1" dirty="0"/>
              <a:t>, </a:t>
            </a:r>
            <a:r>
              <a:rPr lang="en-GB" sz="3200" b="1" dirty="0" err="1"/>
              <a:t>bán</a:t>
            </a:r>
            <a:r>
              <a:rPr lang="en-GB" sz="3200" b="1" dirty="0"/>
              <a:t> </a:t>
            </a:r>
            <a:r>
              <a:rPr lang="en-GB" sz="3200" b="1" dirty="0" err="1"/>
              <a:t>kính</a:t>
            </a:r>
            <a:r>
              <a:rPr lang="en-GB" sz="3200" b="1" dirty="0"/>
              <a:t>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b="1" dirty="0" err="1"/>
              <a:t>Tâm</a:t>
            </a:r>
            <a:r>
              <a:rPr lang="en-GB" sz="3200" b="1" dirty="0"/>
              <a:t>, </a:t>
            </a:r>
            <a:r>
              <a:rPr lang="en-GB" sz="3200" b="1" dirty="0" err="1"/>
              <a:t>đường</a:t>
            </a:r>
            <a:r>
              <a:rPr lang="en-GB" sz="3200" b="1" dirty="0"/>
              <a:t> </a:t>
            </a:r>
            <a:r>
              <a:rPr lang="en-GB" sz="3200" b="1" dirty="0" err="1"/>
              <a:t>tròn</a:t>
            </a:r>
            <a:r>
              <a:rPr lang="en-GB" sz="3200" b="1" dirty="0"/>
              <a:t>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b="1" dirty="0" err="1"/>
              <a:t>Cả</a:t>
            </a:r>
            <a:r>
              <a:rPr lang="en-GB" sz="3200" b="1" dirty="0"/>
              <a:t> A </a:t>
            </a:r>
            <a:r>
              <a:rPr lang="en-GB" sz="3200" b="1" dirty="0" err="1"/>
              <a:t>và</a:t>
            </a:r>
            <a:r>
              <a:rPr lang="en-GB" sz="3200" b="1" dirty="0"/>
              <a:t> B </a:t>
            </a:r>
            <a:r>
              <a:rPr lang="en-GB" sz="3200" b="1" dirty="0" err="1"/>
              <a:t>đều</a:t>
            </a:r>
            <a:r>
              <a:rPr lang="en-GB" sz="3200" b="1" dirty="0"/>
              <a:t> </a:t>
            </a:r>
            <a:r>
              <a:rPr lang="en-GB" sz="3200" b="1" dirty="0" err="1"/>
              <a:t>đúng</a:t>
            </a:r>
            <a:r>
              <a:rPr lang="en-GB" sz="3200" b="1" dirty="0"/>
              <a:t>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b="1" dirty="0" err="1"/>
              <a:t>Cả</a:t>
            </a:r>
            <a:r>
              <a:rPr lang="en-GB" sz="3200" b="1" dirty="0"/>
              <a:t> A </a:t>
            </a:r>
            <a:r>
              <a:rPr lang="en-GB" sz="3200" b="1" dirty="0" err="1"/>
              <a:t>và</a:t>
            </a:r>
            <a:r>
              <a:rPr lang="en-GB" sz="3200" b="1" dirty="0"/>
              <a:t> B </a:t>
            </a:r>
            <a:r>
              <a:rPr lang="en-GB" sz="3200" b="1" dirty="0" err="1"/>
              <a:t>đều</a:t>
            </a:r>
            <a:r>
              <a:rPr lang="en-GB" sz="3200" b="1" dirty="0"/>
              <a:t> </a:t>
            </a:r>
            <a:r>
              <a:rPr lang="en-GB" sz="3200" b="1" dirty="0" err="1"/>
              <a:t>sai</a:t>
            </a:r>
            <a:endParaRPr lang="en-US" sz="3200" b="1" dirty="0"/>
          </a:p>
        </p:txBody>
      </p:sp>
      <p:sp>
        <p:nvSpPr>
          <p:cNvPr id="18" name="Oval 17"/>
          <p:cNvSpPr/>
          <p:nvPr/>
        </p:nvSpPr>
        <p:spPr>
          <a:xfrm>
            <a:off x="2087958" y="4119753"/>
            <a:ext cx="818147" cy="81814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3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6">
            <a:extLst>
              <a:ext uri="{FF2B5EF4-FFF2-40B4-BE49-F238E27FC236}">
                <a16:creationId xmlns:a16="http://schemas.microsoft.com/office/drawing/2014/main" xmlns="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58482" y="1176184"/>
            <a:ext cx="8542421" cy="919907"/>
          </a:xfrm>
          <a:prstGeom prst="roundRect">
            <a:avLst/>
          </a:prstGeom>
          <a:solidFill>
            <a:srgbClr val="EFC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AFCC46BA-739C-471A-828F-083BE0E7A4C8}"/>
              </a:ext>
            </a:extLst>
          </p:cNvPr>
          <p:cNvGrpSpPr/>
          <p:nvPr/>
        </p:nvGrpSpPr>
        <p:grpSpPr>
          <a:xfrm>
            <a:off x="246227" y="0"/>
            <a:ext cx="10707424" cy="1541243"/>
            <a:chOff x="-223283" y="519324"/>
            <a:chExt cx="10707424" cy="15412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E3EC0978-287F-43B6-97D9-D9B9E922A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0" t="52248" r="36735" b="36434"/>
            <a:stretch/>
          </p:blipFill>
          <p:spPr>
            <a:xfrm>
              <a:off x="-223283" y="574158"/>
              <a:ext cx="5603357" cy="1486409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76A18DB4-E1B4-4F02-B9E4-3C75907668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5" t="52248" r="38754" b="36434"/>
            <a:stretch/>
          </p:blipFill>
          <p:spPr>
            <a:xfrm>
              <a:off x="5380074" y="519324"/>
              <a:ext cx="2234223" cy="148640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91F277DC-0D62-4996-AF01-75EBEF407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24" t="52248" r="16969" b="36434"/>
            <a:stretch/>
          </p:blipFill>
          <p:spPr>
            <a:xfrm>
              <a:off x="7614297" y="546741"/>
              <a:ext cx="2869844" cy="1486409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806608" y="1268486"/>
            <a:ext cx="8494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/>
              <a:t>Đường</a:t>
            </a:r>
            <a:r>
              <a:rPr lang="en-GB" sz="4000" b="1" dirty="0"/>
              <a:t> </a:t>
            </a:r>
            <a:r>
              <a:rPr lang="en-GB" sz="4000" b="1" dirty="0" err="1"/>
              <a:t>kính</a:t>
            </a:r>
            <a:r>
              <a:rPr lang="en-GB" sz="4000" b="1" dirty="0"/>
              <a:t> </a:t>
            </a:r>
            <a:r>
              <a:rPr lang="en-GB" sz="4000" b="1" dirty="0" err="1"/>
              <a:t>gấp</a:t>
            </a:r>
            <a:r>
              <a:rPr lang="en-GB" sz="4000" b="1" dirty="0"/>
              <a:t> </a:t>
            </a:r>
            <a:r>
              <a:rPr lang="en-GB" sz="4000" b="1" dirty="0" err="1"/>
              <a:t>mấy</a:t>
            </a:r>
            <a:r>
              <a:rPr lang="en-GB" sz="4000" b="1" dirty="0"/>
              <a:t> </a:t>
            </a:r>
            <a:r>
              <a:rPr lang="en-GB" sz="4000" b="1" dirty="0" err="1"/>
              <a:t>lần</a:t>
            </a:r>
            <a:r>
              <a:rPr lang="en-GB" sz="4000" b="1" dirty="0"/>
              <a:t> </a:t>
            </a:r>
            <a:r>
              <a:rPr lang="en-GB" sz="4000" b="1" dirty="0" err="1"/>
              <a:t>bán</a:t>
            </a:r>
            <a:r>
              <a:rPr lang="en-GB" sz="4000" b="1" dirty="0"/>
              <a:t> </a:t>
            </a:r>
            <a:r>
              <a:rPr lang="en-GB" sz="4000" b="1" dirty="0" err="1"/>
              <a:t>kính</a:t>
            </a:r>
            <a:r>
              <a:rPr lang="en-GB" sz="4000" b="1" dirty="0"/>
              <a:t>?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784776" y="1889808"/>
            <a:ext cx="53179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4000" b="1" dirty="0">
                <a:solidFill>
                  <a:srgbClr val="2E75B6"/>
                </a:solidFill>
              </a:rPr>
              <a:t>2 </a:t>
            </a:r>
            <a:r>
              <a:rPr lang="en-GB" sz="4000" b="1" dirty="0" err="1">
                <a:solidFill>
                  <a:srgbClr val="2E75B6"/>
                </a:solidFill>
              </a:rPr>
              <a:t>lần</a:t>
            </a:r>
            <a:r>
              <a:rPr lang="en-GB" sz="4000" b="1" dirty="0">
                <a:solidFill>
                  <a:srgbClr val="2E75B6"/>
                </a:solidFill>
              </a:rPr>
              <a:t>.</a:t>
            </a: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4000" b="1" dirty="0">
                <a:solidFill>
                  <a:srgbClr val="2E75B6"/>
                </a:solidFill>
              </a:rPr>
              <a:t>1,5 </a:t>
            </a:r>
            <a:r>
              <a:rPr lang="en-GB" sz="4000" b="1" dirty="0" err="1">
                <a:solidFill>
                  <a:srgbClr val="2E75B6"/>
                </a:solidFill>
              </a:rPr>
              <a:t>lần</a:t>
            </a:r>
            <a:r>
              <a:rPr lang="en-GB" sz="4000" b="1" dirty="0">
                <a:solidFill>
                  <a:srgbClr val="2E75B6"/>
                </a:solidFill>
              </a:rPr>
              <a:t>.</a:t>
            </a: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4000" b="1" dirty="0">
                <a:solidFill>
                  <a:srgbClr val="2E75B6"/>
                </a:solidFill>
              </a:rPr>
              <a:t>4 </a:t>
            </a:r>
            <a:r>
              <a:rPr lang="en-GB" sz="4000" b="1" dirty="0" err="1">
                <a:solidFill>
                  <a:srgbClr val="2E75B6"/>
                </a:solidFill>
              </a:rPr>
              <a:t>lần</a:t>
            </a:r>
            <a:r>
              <a:rPr lang="en-GB" sz="4000" b="1" dirty="0">
                <a:solidFill>
                  <a:srgbClr val="2E75B6"/>
                </a:solidFill>
              </a:rPr>
              <a:t>.</a:t>
            </a: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4000" b="1" dirty="0">
                <a:solidFill>
                  <a:srgbClr val="2E75B6"/>
                </a:solidFill>
              </a:rPr>
              <a:t>3 </a:t>
            </a:r>
            <a:r>
              <a:rPr lang="en-GB" sz="4000" b="1" dirty="0" err="1">
                <a:solidFill>
                  <a:srgbClr val="2E75B6"/>
                </a:solidFill>
              </a:rPr>
              <a:t>lần</a:t>
            </a:r>
            <a:r>
              <a:rPr lang="en-GB" sz="4000" b="1" dirty="0">
                <a:solidFill>
                  <a:srgbClr val="2E75B6"/>
                </a:solidFill>
              </a:rPr>
              <a:t>.</a:t>
            </a:r>
            <a:endParaRPr lang="en-US" sz="4000" b="1" dirty="0">
              <a:solidFill>
                <a:srgbClr val="2E75B6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666115" y="2178165"/>
            <a:ext cx="642649" cy="64264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图片 1">
            <a:extLst>
              <a:ext uri="{FF2B5EF4-FFF2-40B4-BE49-F238E27FC236}">
                <a16:creationId xmlns:a16="http://schemas.microsoft.com/office/drawing/2014/main" xmlns="" id="{A779A780-7E42-4011-AAC4-97C7A8F83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64" y="4903593"/>
            <a:ext cx="1842836" cy="1933738"/>
          </a:xfrm>
          <a:prstGeom prst="rect">
            <a:avLst/>
          </a:prstGeom>
        </p:spPr>
      </p:pic>
      <p:pic>
        <p:nvPicPr>
          <p:cNvPr id="19" name="图片 3">
            <a:extLst>
              <a:ext uri="{FF2B5EF4-FFF2-40B4-BE49-F238E27FC236}">
                <a16:creationId xmlns:a16="http://schemas.microsoft.com/office/drawing/2014/main" xmlns="" id="{F69BD888-7C43-4EE9-A550-AA14297545C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10203782" y="2341341"/>
            <a:ext cx="1842836" cy="1933738"/>
          </a:xfrm>
          <a:prstGeom prst="rect">
            <a:avLst/>
          </a:prstGeom>
        </p:spPr>
      </p:pic>
      <p:pic>
        <p:nvPicPr>
          <p:cNvPr id="21" name="图片 2">
            <a:extLst>
              <a:ext uri="{FF2B5EF4-FFF2-40B4-BE49-F238E27FC236}">
                <a16:creationId xmlns:a16="http://schemas.microsoft.com/office/drawing/2014/main" xmlns="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3" t="33909" r="-1006" b="31300"/>
          <a:stretch/>
        </p:blipFill>
        <p:spPr bwMode="auto">
          <a:xfrm flipH="1">
            <a:off x="7180922" y="4763605"/>
            <a:ext cx="2282865" cy="128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>
            <a:extLst>
              <a:ext uri="{FF2B5EF4-FFF2-40B4-BE49-F238E27FC236}">
                <a16:creationId xmlns:a16="http://schemas.microsoft.com/office/drawing/2014/main" xmlns="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3" t="33909" r="-1006" b="31300"/>
          <a:stretch/>
        </p:blipFill>
        <p:spPr bwMode="auto">
          <a:xfrm flipH="1">
            <a:off x="250522" y="3065099"/>
            <a:ext cx="2282865" cy="128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61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7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xmlns="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0" y="0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665018" y="387927"/>
            <a:ext cx="10446327" cy="1925782"/>
          </a:xfrm>
          <a:prstGeom prst="cloud">
            <a:avLst/>
          </a:prstGeom>
          <a:solidFill>
            <a:srgbClr val="D5C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94708" y="689098"/>
            <a:ext cx="63869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/>
              <a:t>Trong</a:t>
            </a:r>
            <a:r>
              <a:rPr lang="en-GB" sz="4000" b="1" dirty="0"/>
              <a:t> </a:t>
            </a:r>
            <a:r>
              <a:rPr lang="en-GB" sz="4000" b="1" dirty="0" err="1"/>
              <a:t>các</a:t>
            </a:r>
            <a:r>
              <a:rPr lang="en-GB" sz="4000" b="1" dirty="0"/>
              <a:t> </a:t>
            </a:r>
            <a:r>
              <a:rPr lang="en-GB" sz="4000" b="1" dirty="0" err="1"/>
              <a:t>đồ</a:t>
            </a:r>
            <a:r>
              <a:rPr lang="en-GB" sz="4000" b="1" dirty="0"/>
              <a:t> </a:t>
            </a:r>
            <a:r>
              <a:rPr lang="en-GB" sz="4000" b="1" dirty="0" err="1"/>
              <a:t>vật</a:t>
            </a:r>
            <a:r>
              <a:rPr lang="en-GB" sz="4000" b="1" dirty="0"/>
              <a:t> </a:t>
            </a:r>
            <a:r>
              <a:rPr lang="en-GB" sz="4000" b="1" dirty="0" err="1"/>
              <a:t>dưới</a:t>
            </a:r>
            <a:r>
              <a:rPr lang="en-GB" sz="4000" b="1" dirty="0"/>
              <a:t> </a:t>
            </a:r>
            <a:r>
              <a:rPr lang="en-GB" sz="4000" b="1" dirty="0" err="1"/>
              <a:t>đây</a:t>
            </a:r>
            <a:r>
              <a:rPr lang="en-GB" sz="4000" b="1" dirty="0"/>
              <a:t>, </a:t>
            </a:r>
            <a:r>
              <a:rPr lang="en-GB" sz="4000" b="1" dirty="0" err="1"/>
              <a:t>đồ</a:t>
            </a:r>
            <a:r>
              <a:rPr lang="en-GB" sz="4000" b="1" dirty="0"/>
              <a:t> </a:t>
            </a:r>
            <a:r>
              <a:rPr lang="en-GB" sz="4000" b="1" dirty="0" err="1"/>
              <a:t>vật</a:t>
            </a:r>
            <a:r>
              <a:rPr lang="en-GB" sz="4000" b="1" dirty="0"/>
              <a:t> </a:t>
            </a:r>
            <a:r>
              <a:rPr lang="en-GB" sz="4000" b="1" dirty="0" err="1"/>
              <a:t>nào</a:t>
            </a:r>
            <a:r>
              <a:rPr lang="en-GB" sz="4000" b="1" dirty="0"/>
              <a:t> </a:t>
            </a:r>
            <a:r>
              <a:rPr lang="en-GB" sz="4000" b="1" dirty="0" err="1"/>
              <a:t>có</a:t>
            </a:r>
            <a:r>
              <a:rPr lang="en-GB" sz="4000" b="1" dirty="0"/>
              <a:t> </a:t>
            </a:r>
            <a:r>
              <a:rPr lang="en-GB" sz="4000" b="1" dirty="0" err="1"/>
              <a:t>dạng</a:t>
            </a:r>
            <a:r>
              <a:rPr lang="en-GB" sz="4000" b="1" dirty="0"/>
              <a:t> </a:t>
            </a:r>
            <a:r>
              <a:rPr lang="en-GB" sz="4000" b="1" dirty="0" err="1"/>
              <a:t>hình</a:t>
            </a:r>
            <a:r>
              <a:rPr lang="en-GB" sz="4000" b="1" dirty="0"/>
              <a:t> </a:t>
            </a:r>
            <a:r>
              <a:rPr lang="en-GB" sz="4000" b="1" dirty="0" err="1"/>
              <a:t>tròn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" b="99750" l="750" r="99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8" y="2444625"/>
            <a:ext cx="2183823" cy="2183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3" l="23444" r="7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1146" r="22202"/>
          <a:stretch/>
        </p:blipFill>
        <p:spPr>
          <a:xfrm>
            <a:off x="2758466" y="2654468"/>
            <a:ext cx="1861270" cy="1726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0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505" y="2496017"/>
            <a:ext cx="2043545" cy="20435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0" y="1905000"/>
            <a:ext cx="3048000" cy="304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3741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Phao</a:t>
            </a:r>
            <a:r>
              <a:rPr lang="en-GB" sz="2800" dirty="0"/>
              <a:t> </a:t>
            </a:r>
            <a:r>
              <a:rPr lang="en-GB" sz="2800" dirty="0" err="1"/>
              <a:t>bơi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0236347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Bánh</a:t>
            </a:r>
            <a:r>
              <a:rPr lang="en-GB" sz="2800" dirty="0"/>
              <a:t> </a:t>
            </a:r>
            <a:r>
              <a:rPr lang="en-GB" sz="2800" dirty="0" err="1"/>
              <a:t>kem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167287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Dây</a:t>
            </a:r>
            <a:r>
              <a:rPr lang="en-GB" sz="2800" dirty="0"/>
              <a:t> </a:t>
            </a:r>
            <a:r>
              <a:rPr lang="en-GB" sz="2800" dirty="0" err="1"/>
              <a:t>thun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433505" y="4873324"/>
            <a:ext cx="225033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Mặt</a:t>
            </a:r>
            <a:r>
              <a:rPr lang="en-GB" sz="2800" dirty="0"/>
              <a:t> </a:t>
            </a:r>
            <a:r>
              <a:rPr lang="en-GB" sz="2800" dirty="0" err="1"/>
              <a:t>đồng</a:t>
            </a:r>
            <a:r>
              <a:rPr lang="en-GB" sz="2800" dirty="0"/>
              <a:t> </a:t>
            </a:r>
            <a:r>
              <a:rPr lang="en-GB" sz="2800" dirty="0" err="1"/>
              <a:t>hồ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845514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Bánh</a:t>
            </a:r>
            <a:r>
              <a:rPr lang="en-GB" sz="2800" dirty="0"/>
              <a:t> Pizza</a:t>
            </a:r>
            <a:endParaRPr lang="en-US" sz="2800" dirty="0"/>
          </a:p>
        </p:txBody>
      </p:sp>
      <p:pic>
        <p:nvPicPr>
          <p:cNvPr id="1028" name="Picture 4" descr="TOP Mẫu bánh sinh nhật ™【NGON - CHẤT LƯỢNG】Hương vị Organic -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2" b="100000" l="58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429" y="2406144"/>
            <a:ext cx="2435829" cy="205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">
            <a:extLst>
              <a:ext uri="{FF2B5EF4-FFF2-40B4-BE49-F238E27FC236}">
                <a16:creationId xmlns:a16="http://schemas.microsoft.com/office/drawing/2014/main" xmlns="" id="{A636DC9C-A2F2-44E5-B8CA-94B01CCDA3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462254" y="-130916"/>
            <a:ext cx="1950370" cy="213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6350" y="2736850"/>
            <a:ext cx="9717881" cy="267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B6E02075-5CCF-4AC3-AC6E-EBE59748D060}"/>
              </a:ext>
            </a:extLst>
          </p:cNvPr>
          <p:cNvGrpSpPr>
            <a:grpSpLocks/>
          </p:cNvGrpSpPr>
          <p:nvPr/>
        </p:nvGrpSpPr>
        <p:grpSpPr bwMode="auto">
          <a:xfrm>
            <a:off x="2811463" y="-34925"/>
            <a:ext cx="7923212" cy="2771775"/>
            <a:chOff x="2812029" y="-35069"/>
            <a:chExt cx="7922646" cy="27717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="" id="{DD05D831-968F-4672-A5F7-9CEEFF8BB4AA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>
              <a:extLst>
                <a:ext uri="{FF2B5EF4-FFF2-40B4-BE49-F238E27FC236}">
                  <a16:creationId xmlns:a16="http://schemas.microsoft.com/office/drawing/2014/main" xmlns="" id="{55BFDE17-8454-41EF-B176-85A4F03E5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65050" y="-35069"/>
              <a:ext cx="3669625" cy="2771775"/>
              <a:chOff x="3393422" y="3429000"/>
              <a:chExt cx="3117731" cy="2201738"/>
            </a:xfrm>
          </p:grpSpPr>
          <p:pic>
            <p:nvPicPr>
              <p:cNvPr id="6158" name="图片 11">
                <a:extLst>
                  <a:ext uri="{FF2B5EF4-FFF2-40B4-BE49-F238E27FC236}">
                    <a16:creationId xmlns:a16="http://schemas.microsoft.com/office/drawing/2014/main" xmlns="" id="{9573762D-1087-49E4-93F6-9AC74C56A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3422" y="3429000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>
                <a:extLst>
                  <a:ext uri="{FF2B5EF4-FFF2-40B4-BE49-F238E27FC236}">
                    <a16:creationId xmlns:a16="http://schemas.microsoft.com/office/drawing/2014/main" xmlns="" id="{FDC4EFAD-FEBB-45AF-9950-1D18D274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6" name="文本框 15">
              <a:extLst>
                <a:ext uri="{FF2B5EF4-FFF2-40B4-BE49-F238E27FC236}">
                  <a16:creationId xmlns:a16="http://schemas.microsoft.com/office/drawing/2014/main" xmlns="" id="{9921A916-85D0-41A7-85F2-88A1FC899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6814" y="958340"/>
              <a:ext cx="362711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5400" b="1" dirty="0" err="1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Mục</a:t>
              </a:r>
              <a:r>
                <a:rPr lang="en-US" altLang="zh-CN" sz="5400" b="1" dirty="0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5400" b="1" dirty="0" err="1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tiêu</a:t>
              </a:r>
              <a:endParaRPr lang="zh-CN" altLang="en-US" sz="5400" b="1" dirty="0">
                <a:latin typeface="+mj-lt"/>
                <a:ea typeface="字魂7号-温暖童稚体" panose="000005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157" name="图片 28">
              <a:extLst>
                <a:ext uri="{FF2B5EF4-FFF2-40B4-BE49-F238E27FC236}">
                  <a16:creationId xmlns:a16="http://schemas.microsoft.com/office/drawing/2014/main" xmlns="" id="{7EB7B2DB-71F5-4F16-B770-C55DAD16C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4927C82B-7511-42D3-8800-82F8CB9C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3543300" y="1341438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0262509D-CE4F-4811-9E53-3D2DFDAE1C3A}"/>
              </a:ext>
            </a:extLst>
          </p:cNvPr>
          <p:cNvSpPr/>
          <p:nvPr/>
        </p:nvSpPr>
        <p:spPr>
          <a:xfrm>
            <a:off x="836613" y="2278063"/>
            <a:ext cx="10547350" cy="34956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153" name="图片 31">
            <a:extLst>
              <a:ext uri="{FF2B5EF4-FFF2-40B4-BE49-F238E27FC236}">
                <a16:creationId xmlns:a16="http://schemas.microsoft.com/office/drawing/2014/main" xmlns="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5456" y="2798192"/>
            <a:ext cx="9248775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Nắm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GB" sz="3200" b="1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GB" sz="3200" b="1">
                <a:latin typeface="Arial" panose="020B0604020202020204" pitchFamily="34" charset="0"/>
                <a:cs typeface="Arial" panose="020B0604020202020204" pitchFamily="34" charset="0"/>
              </a:rPr>
              <a:t> tròn.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C528A021-8A48-4CFA-9413-BFFC15831944}"/>
              </a:ext>
            </a:extLst>
          </p:cNvPr>
          <p:cNvSpPr/>
          <p:nvPr/>
        </p:nvSpPr>
        <p:spPr>
          <a:xfrm>
            <a:off x="1980606" y="1236329"/>
            <a:ext cx="9076415" cy="458695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B1FFCFE-B600-48CF-9C12-7475B44824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3" t="21579" r="48641" b="20300"/>
          <a:stretch/>
        </p:blipFill>
        <p:spPr>
          <a:xfrm>
            <a:off x="867620" y="1920835"/>
            <a:ext cx="1874235" cy="405830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16238C86-8D81-4ACE-ADF2-DDA86FCD51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2234651" y="1987843"/>
            <a:ext cx="790072" cy="73260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57FF7B6-909D-42EE-86DC-ABA8B20E4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6622" y="4937165"/>
            <a:ext cx="12854292" cy="268853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60C48AC3-E64F-46DE-B375-CC083D6CEC0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E5EA"/>
              </a:clrFrom>
              <a:clrTo>
                <a:srgbClr val="FEE5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70" y="552587"/>
            <a:ext cx="6764552" cy="1055776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3154220" y="2001589"/>
            <a:ext cx="6729186" cy="309750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66097" y="3080084"/>
            <a:ext cx="56222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Theo </a:t>
            </a:r>
            <a:r>
              <a:rPr lang="en-GB" sz="4400" b="1" dirty="0" err="1"/>
              <a:t>em</a:t>
            </a:r>
            <a:r>
              <a:rPr lang="en-GB" sz="4400" b="1" dirty="0"/>
              <a:t> </a:t>
            </a:r>
            <a:r>
              <a:rPr lang="en-GB" sz="4400" b="1" dirty="0" err="1"/>
              <a:t>thế</a:t>
            </a:r>
            <a:r>
              <a:rPr lang="en-GB" sz="4400" b="1" dirty="0"/>
              <a:t> </a:t>
            </a:r>
            <a:r>
              <a:rPr lang="en-GB" sz="4400" b="1" dirty="0" err="1"/>
              <a:t>nào</a:t>
            </a:r>
            <a:r>
              <a:rPr lang="en-GB" sz="4400" b="1" dirty="0"/>
              <a:t> </a:t>
            </a:r>
            <a:r>
              <a:rPr lang="en-GB" sz="4400" b="1" dirty="0" err="1"/>
              <a:t>là</a:t>
            </a:r>
            <a:r>
              <a:rPr lang="en-GB" sz="4400" b="1" dirty="0"/>
              <a:t> </a:t>
            </a:r>
          </a:p>
          <a:p>
            <a:pPr algn="ctr"/>
            <a:r>
              <a:rPr lang="en-GB" sz="4400" b="1" dirty="0" err="1"/>
              <a:t>chu</a:t>
            </a:r>
            <a:r>
              <a:rPr lang="en-GB" sz="4400" b="1" dirty="0"/>
              <a:t> vi </a:t>
            </a:r>
            <a:r>
              <a:rPr lang="en-GB" sz="4400" b="1" dirty="0" err="1"/>
              <a:t>hình</a:t>
            </a:r>
            <a:r>
              <a:rPr lang="en-GB" sz="4400" b="1" dirty="0"/>
              <a:t> </a:t>
            </a:r>
            <a:r>
              <a:rPr lang="en-GB" sz="4400" b="1" dirty="0" err="1"/>
              <a:t>tròn</a:t>
            </a:r>
            <a:r>
              <a:rPr lang="en-GB" sz="4400" b="1" dirty="0"/>
              <a:t>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38044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xmlns="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641" y="4872070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81"/>
          <p:cNvSpPr>
            <a:spLocks noChangeArrowheads="1" noChangeShapeType="1" noTextEdit="1"/>
          </p:cNvSpPr>
          <p:nvPr/>
        </p:nvSpPr>
        <p:spPr bwMode="auto">
          <a:xfrm>
            <a:off x="3870158" y="822325"/>
            <a:ext cx="3924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4115803" y="1408509"/>
            <a:ext cx="2114216" cy="2114216"/>
          </a:xfrm>
          <a:prstGeom prst="ellipse">
            <a:avLst/>
          </a:prstGeom>
          <a:solidFill>
            <a:srgbClr val="FF2F2F"/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4122153" y="1421209"/>
            <a:ext cx="2114216" cy="2114216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2" name="Picture 258" descr="thuoc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8441" y="4225340"/>
            <a:ext cx="8458200" cy="1006475"/>
          </a:xfrm>
          <a:prstGeom prst="rect">
            <a:avLst/>
          </a:prstGeom>
          <a:noFill/>
        </p:spPr>
      </p:pic>
      <p:sp>
        <p:nvSpPr>
          <p:cNvPr id="23" name="Line 259"/>
          <p:cNvSpPr>
            <a:spLocks noChangeShapeType="1"/>
          </p:cNvSpPr>
          <p:nvPr/>
        </p:nvSpPr>
        <p:spPr bwMode="auto">
          <a:xfrm>
            <a:off x="5200986" y="3427152"/>
            <a:ext cx="1" cy="11207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 Box 260"/>
          <p:cNvSpPr txBox="1">
            <a:spLocks noChangeArrowheads="1"/>
          </p:cNvSpPr>
          <p:nvPr/>
        </p:nvSpPr>
        <p:spPr bwMode="auto">
          <a:xfrm>
            <a:off x="4995635" y="2914064"/>
            <a:ext cx="4979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A</a:t>
            </a:r>
          </a:p>
        </p:txBody>
      </p:sp>
      <p:sp>
        <p:nvSpPr>
          <p:cNvPr id="25" name="Line 261"/>
          <p:cNvSpPr>
            <a:spLocks noChangeShapeType="1"/>
          </p:cNvSpPr>
          <p:nvPr/>
        </p:nvSpPr>
        <p:spPr bwMode="auto">
          <a:xfrm>
            <a:off x="4085719" y="2512799"/>
            <a:ext cx="1087192" cy="1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262"/>
          <p:cNvSpPr txBox="1">
            <a:spLocks noChangeArrowheads="1"/>
          </p:cNvSpPr>
          <p:nvPr/>
        </p:nvSpPr>
        <p:spPr bwMode="auto">
          <a:xfrm>
            <a:off x="4248709" y="1957683"/>
            <a:ext cx="9959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+mj-lt"/>
                <a:cs typeface="Times New Roman" pitchFamily="18" charset="0"/>
              </a:rPr>
              <a:t>2 cm</a:t>
            </a:r>
          </a:p>
        </p:txBody>
      </p:sp>
      <p:sp>
        <p:nvSpPr>
          <p:cNvPr id="27" name="Oval 264"/>
          <p:cNvSpPr>
            <a:spLocks noChangeArrowheads="1"/>
          </p:cNvSpPr>
          <p:nvPr/>
        </p:nvSpPr>
        <p:spPr bwMode="auto">
          <a:xfrm>
            <a:off x="5144762" y="2461943"/>
            <a:ext cx="72617" cy="7261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58978" y="1923986"/>
            <a:ext cx="3416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Ta </a:t>
            </a:r>
            <a:r>
              <a:rPr lang="en-GB" sz="3600" dirty="0" err="1"/>
              <a:t>có</a:t>
            </a:r>
            <a:r>
              <a:rPr lang="en-GB" sz="3600" dirty="0"/>
              <a:t> </a:t>
            </a:r>
            <a:r>
              <a:rPr lang="en-GB" sz="3600" dirty="0" err="1"/>
              <a:t>hình</a:t>
            </a:r>
            <a:r>
              <a:rPr lang="en-GB" sz="3600" dirty="0"/>
              <a:t> </a:t>
            </a:r>
            <a:r>
              <a:rPr lang="en-GB" sz="3600" dirty="0" err="1"/>
              <a:t>tròn</a:t>
            </a:r>
            <a:r>
              <a:rPr lang="en-GB" sz="3600" dirty="0"/>
              <a:t> </a:t>
            </a:r>
            <a:r>
              <a:rPr lang="en-GB" sz="3600" dirty="0" err="1"/>
              <a:t>bán</a:t>
            </a:r>
            <a:r>
              <a:rPr lang="en-GB" sz="3600" dirty="0"/>
              <a:t> </a:t>
            </a:r>
            <a:r>
              <a:rPr lang="en-GB" sz="3600" dirty="0" err="1"/>
              <a:t>kính</a:t>
            </a:r>
            <a:r>
              <a:rPr lang="en-GB" sz="3600" dirty="0"/>
              <a:t> </a:t>
            </a:r>
            <a:r>
              <a:rPr lang="en-GB" sz="3600"/>
              <a:t>2 cm.</a:t>
            </a:r>
            <a:endParaRPr lang="en-US" sz="3600" dirty="0"/>
          </a:p>
        </p:txBody>
      </p:sp>
      <p:grpSp>
        <p:nvGrpSpPr>
          <p:cNvPr id="39" name="组合 14">
            <a:extLst>
              <a:ext uri="{FF2B5EF4-FFF2-40B4-BE49-F238E27FC236}">
                <a16:creationId xmlns:a16="http://schemas.microsoft.com/office/drawing/2014/main" xmlns="" id="{AFCC46BA-739C-471A-828F-083BE0E7A4C8}"/>
              </a:ext>
            </a:extLst>
          </p:cNvPr>
          <p:cNvGrpSpPr/>
          <p:nvPr/>
        </p:nvGrpSpPr>
        <p:grpSpPr>
          <a:xfrm>
            <a:off x="742288" y="-102051"/>
            <a:ext cx="10707424" cy="1541243"/>
            <a:chOff x="-223283" y="519324"/>
            <a:chExt cx="10707424" cy="1541243"/>
          </a:xfrm>
        </p:grpSpPr>
        <p:pic>
          <p:nvPicPr>
            <p:cNvPr id="40" name="图片 5">
              <a:extLst>
                <a:ext uri="{FF2B5EF4-FFF2-40B4-BE49-F238E27FC236}">
                  <a16:creationId xmlns:a16="http://schemas.microsoft.com/office/drawing/2014/main" xmlns="" id="{E3EC0978-287F-43B6-97D9-D9B9E922A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0" t="52248" r="36735" b="36434"/>
            <a:stretch/>
          </p:blipFill>
          <p:spPr>
            <a:xfrm>
              <a:off x="-223283" y="574158"/>
              <a:ext cx="5603357" cy="1486409"/>
            </a:xfrm>
            <a:prstGeom prst="rect">
              <a:avLst/>
            </a:prstGeom>
          </p:spPr>
        </p:pic>
        <p:pic>
          <p:nvPicPr>
            <p:cNvPr id="41" name="图片 12">
              <a:extLst>
                <a:ext uri="{FF2B5EF4-FFF2-40B4-BE49-F238E27FC236}">
                  <a16:creationId xmlns:a16="http://schemas.microsoft.com/office/drawing/2014/main" xmlns="" id="{76A18DB4-E1B4-4F02-B9E4-3C75907668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5" t="52248" r="38754" b="36434"/>
            <a:stretch/>
          </p:blipFill>
          <p:spPr>
            <a:xfrm>
              <a:off x="5380074" y="519324"/>
              <a:ext cx="2234223" cy="1486409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xmlns="" id="{91F277DC-0D62-4996-AF01-75EBEF407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24" t="52248" r="16969" b="36434"/>
            <a:stretch/>
          </p:blipFill>
          <p:spPr>
            <a:xfrm>
              <a:off x="7614297" y="546741"/>
              <a:ext cx="2869844" cy="1486409"/>
            </a:xfrm>
            <a:prstGeom prst="rect">
              <a:avLst/>
            </a:prstGeom>
          </p:spPr>
        </p:pic>
      </p:grpSp>
      <p:grpSp>
        <p:nvGrpSpPr>
          <p:cNvPr id="43" name="组合 10">
            <a:extLst>
              <a:ext uri="{FF2B5EF4-FFF2-40B4-BE49-F238E27FC236}">
                <a16:creationId xmlns:a16="http://schemas.microsoft.com/office/drawing/2014/main" xmlns="" id="{55BFDE17-8454-41EF-B176-85A4F03E5F48}"/>
              </a:ext>
            </a:extLst>
          </p:cNvPr>
          <p:cNvGrpSpPr>
            <a:grpSpLocks/>
          </p:cNvGrpSpPr>
          <p:nvPr/>
        </p:nvGrpSpPr>
        <p:grpSpPr bwMode="auto">
          <a:xfrm>
            <a:off x="9407938" y="4997450"/>
            <a:ext cx="3669887" cy="2771775"/>
            <a:chOff x="3393422" y="3429000"/>
            <a:chExt cx="3117731" cy="2201738"/>
          </a:xfrm>
        </p:grpSpPr>
        <p:pic>
          <p:nvPicPr>
            <p:cNvPr id="44" name="图片 11">
              <a:extLst>
                <a:ext uri="{FF2B5EF4-FFF2-40B4-BE49-F238E27FC236}">
                  <a16:creationId xmlns:a16="http://schemas.microsoft.com/office/drawing/2014/main" xmlns="" id="{9573762D-1087-49E4-93F6-9AC74C56A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图片 12">
              <a:extLst>
                <a:ext uri="{FF2B5EF4-FFF2-40B4-BE49-F238E27FC236}">
                  <a16:creationId xmlns:a16="http://schemas.microsoft.com/office/drawing/2014/main" xmlns="" id="{FDC4EFAD-FEBB-45AF-9950-1D18D274B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组合 10">
            <a:extLst>
              <a:ext uri="{FF2B5EF4-FFF2-40B4-BE49-F238E27FC236}">
                <a16:creationId xmlns:a16="http://schemas.microsoft.com/office/drawing/2014/main" xmlns="" id="{55BFDE17-8454-41EF-B176-85A4F03E5F4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839462" y="4789520"/>
            <a:ext cx="3669887" cy="2771775"/>
            <a:chOff x="3393422" y="3429000"/>
            <a:chExt cx="3117731" cy="2201738"/>
          </a:xfrm>
        </p:grpSpPr>
        <p:pic>
          <p:nvPicPr>
            <p:cNvPr id="47" name="图片 11">
              <a:extLst>
                <a:ext uri="{FF2B5EF4-FFF2-40B4-BE49-F238E27FC236}">
                  <a16:creationId xmlns:a16="http://schemas.microsoft.com/office/drawing/2014/main" xmlns="" id="{9573762D-1087-49E4-93F6-9AC74C56A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图片 12">
              <a:extLst>
                <a:ext uri="{FF2B5EF4-FFF2-40B4-BE49-F238E27FC236}">
                  <a16:creationId xmlns:a16="http://schemas.microsoft.com/office/drawing/2014/main" xmlns="" id="{FDC4EFAD-FEBB-45AF-9950-1D18D274B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384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3" grpId="0" animBg="1"/>
      <p:bldP spid="23" grpId="1" animBg="1"/>
      <p:bldP spid="2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xmlns="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81"/>
          <p:cNvSpPr>
            <a:spLocks noChangeArrowheads="1" noChangeShapeType="1" noTextEdit="1"/>
          </p:cNvSpPr>
          <p:nvPr/>
        </p:nvSpPr>
        <p:spPr bwMode="auto">
          <a:xfrm>
            <a:off x="3870158" y="822325"/>
            <a:ext cx="3924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30" name="图片 4">
            <a:extLst>
              <a:ext uri="{FF2B5EF4-FFF2-40B4-BE49-F238E27FC236}">
                <a16:creationId xmlns:a16="http://schemas.microsoft.com/office/drawing/2014/main" xmlns="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246724" y="232777"/>
            <a:ext cx="3623434" cy="1179095"/>
          </a:xfrm>
          <a:prstGeom prst="rect">
            <a:avLst/>
          </a:prstGeom>
        </p:spPr>
      </p:pic>
      <p:pic>
        <p:nvPicPr>
          <p:cNvPr id="15" name="Picture 6" descr="thuoc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7544" y="3390900"/>
            <a:ext cx="9146089" cy="1006475"/>
          </a:xfrm>
          <a:prstGeom prst="rect">
            <a:avLst/>
          </a:prstGeom>
          <a:noFill/>
        </p:spPr>
      </p:pic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5133808" y="50633"/>
            <a:ext cx="1924384" cy="1924384"/>
            <a:chOff x="2264" y="1256"/>
            <a:chExt cx="1019" cy="1019"/>
          </a:xfrm>
        </p:grpSpPr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2272" y="1256"/>
              <a:ext cx="1011" cy="1010"/>
            </a:xfrm>
            <a:prstGeom prst="ellipse">
              <a:avLst/>
            </a:prstGeom>
            <a:solidFill>
              <a:srgbClr val="FF2F2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" name="Oval 5"/>
            <p:cNvSpPr>
              <a:spLocks noChangeArrowheads="1"/>
            </p:cNvSpPr>
            <p:nvPr/>
          </p:nvSpPr>
          <p:spPr bwMode="auto">
            <a:xfrm>
              <a:off x="2264" y="1256"/>
              <a:ext cx="1011" cy="101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>
              <a:off x="2779" y="2208"/>
              <a:ext cx="0" cy="6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2656" y="1898"/>
              <a:ext cx="234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pic>
        <p:nvPicPr>
          <p:cNvPr id="31" name="图片 10">
            <a:extLst>
              <a:ext uri="{FF2B5EF4-FFF2-40B4-BE49-F238E27FC236}">
                <a16:creationId xmlns:a16="http://schemas.microsoft.com/office/drawing/2014/main" xmlns="" id="{E2A91F7C-560F-4B59-A45F-9D7FE9B4FA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26"/>
          <a:stretch/>
        </p:blipFill>
        <p:spPr>
          <a:xfrm>
            <a:off x="10049374" y="2209530"/>
            <a:ext cx="2143259" cy="491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35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04083E-17 L -0.42187 0.2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46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488</TotalTime>
  <Words>868</Words>
  <Application>Microsoft Office PowerPoint</Application>
  <PresentationFormat>Custom</PresentationFormat>
  <Paragraphs>183</Paragraphs>
  <Slides>27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subject>9Slide.vn</dc:subject>
  <dc:creator>Admin</dc:creator>
  <dc:description>9Slide.vn</dc:description>
  <cp:lastModifiedBy>Windows User</cp:lastModifiedBy>
  <cp:revision>85</cp:revision>
  <dcterms:created xsi:type="dcterms:W3CDTF">2019-10-17T09:10:34Z</dcterms:created>
  <dcterms:modified xsi:type="dcterms:W3CDTF">2023-01-30T01:31:09Z</dcterms:modified>
  <cp:category>9Slide.vn</cp:category>
</cp:coreProperties>
</file>