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6" r:id="rId3"/>
    <p:sldMasterId id="2147483736" r:id="rId4"/>
  </p:sldMasterIdLst>
  <p:notesMasterIdLst>
    <p:notesMasterId r:id="rId29"/>
  </p:notesMasterIdLst>
  <p:sldIdLst>
    <p:sldId id="1057" r:id="rId5"/>
    <p:sldId id="2642" r:id="rId6"/>
    <p:sldId id="2643" r:id="rId7"/>
    <p:sldId id="2644" r:id="rId8"/>
    <p:sldId id="2625" r:id="rId9"/>
    <p:sldId id="2626" r:id="rId10"/>
    <p:sldId id="257" r:id="rId11"/>
    <p:sldId id="258" r:id="rId12"/>
    <p:sldId id="259" r:id="rId13"/>
    <p:sldId id="1061" r:id="rId14"/>
    <p:sldId id="1074" r:id="rId15"/>
    <p:sldId id="1075" r:id="rId16"/>
    <p:sldId id="1058" r:id="rId17"/>
    <p:sldId id="1064" r:id="rId18"/>
    <p:sldId id="2635" r:id="rId19"/>
    <p:sldId id="2640" r:id="rId20"/>
    <p:sldId id="2636" r:id="rId21"/>
    <p:sldId id="2638" r:id="rId22"/>
    <p:sldId id="2641" r:id="rId23"/>
    <p:sldId id="1059" r:id="rId24"/>
    <p:sldId id="1072" r:id="rId25"/>
    <p:sldId id="1056" r:id="rId26"/>
    <p:sldId id="1068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566" autoAdjust="0"/>
  </p:normalViewPr>
  <p:slideViewPr>
    <p:cSldViewPr snapToGrid="0">
      <p:cViewPr varScale="1">
        <p:scale>
          <a:sx n="61" d="100"/>
          <a:sy n="61" d="100"/>
        </p:scale>
        <p:origin x="8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/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31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6096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325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19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9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357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2823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8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805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9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721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07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2854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63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54103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36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205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576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320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71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3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49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27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15514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176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56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slide" Target="slide5.xml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6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2204" y="1241"/>
            <a:ext cx="12214413" cy="6855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196128-9090-4703-AB93-6D28355B4AC6}"/>
              </a:ext>
            </a:extLst>
          </p:cNvPr>
          <p:cNvSpPr txBox="1"/>
          <p:nvPr/>
        </p:nvSpPr>
        <p:spPr>
          <a:xfrm>
            <a:off x="2559319" y="221822"/>
            <a:ext cx="8506567" cy="1323133"/>
          </a:xfrm>
          <a:prstGeom prst="rect">
            <a:avLst/>
          </a:prstGeom>
          <a:solidFill>
            <a:srgbClr val="FFFF9F"/>
          </a:solidFill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Xứ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sở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kẹo</a:t>
            </a:r>
            <a:r>
              <a:rPr lang="en-US" sz="7998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7998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ngọt</a:t>
            </a:r>
            <a:endParaRPr lang="en-US" sz="7998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2204" y="-8281"/>
            <a:ext cx="12187592" cy="6855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129" y="2267370"/>
            <a:ext cx="4019868" cy="3951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73" y="3876875"/>
            <a:ext cx="3046898" cy="3046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7337" y="3648359"/>
            <a:ext cx="4330617" cy="304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3889" y="2267370"/>
            <a:ext cx="3349960" cy="2266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2220" y="858180"/>
            <a:ext cx="2709703" cy="432399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0672" y="617539"/>
            <a:ext cx="706664" cy="82952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9366" y="575749"/>
            <a:ext cx="706664" cy="829526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1979" y="300018"/>
            <a:ext cx="706664" cy="829526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DE58CD09-C23A-4E03-A6ED-B93B88B67597}"/>
              </a:ext>
            </a:extLst>
          </p:cNvPr>
          <p:cNvSpPr/>
          <p:nvPr/>
        </p:nvSpPr>
        <p:spPr>
          <a:xfrm>
            <a:off x="10854506" y="5914852"/>
            <a:ext cx="964512" cy="780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32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150834" y="441174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</p:spTree>
    <p:extLst>
      <p:ext uri="{BB962C8B-B14F-4D97-AF65-F5344CB8AC3E}">
        <p14:creationId xmlns:p14="http://schemas.microsoft.com/office/powerpoint/2010/main" val="265553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363433" y="2559055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7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1 = ?</a:t>
            </a:r>
          </a:p>
        </p:txBody>
      </p:sp>
    </p:spTree>
    <p:extLst>
      <p:ext uri="{BB962C8B-B14F-4D97-AF65-F5344CB8AC3E}">
        <p14:creationId xmlns:p14="http://schemas.microsoft.com/office/powerpoint/2010/main" val="1741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7283432" y="2625912"/>
            <a:ext cx="1241368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7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6539935" y="150390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53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3 = ?</a:t>
            </a:r>
          </a:p>
        </p:txBody>
      </p:sp>
    </p:spTree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520</Words>
  <Application>Microsoft Office PowerPoint</Application>
  <PresentationFormat>Widescreen</PresentationFormat>
  <Paragraphs>106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Love Ya Like A Sister</vt:lpstr>
      <vt:lpstr>字魂151号-联盟综艺体</vt:lpstr>
      <vt:lpstr>Arial</vt:lpstr>
      <vt:lpstr>Bebas Neue</vt:lpstr>
      <vt:lpstr>Calibri</vt:lpstr>
      <vt:lpstr>Calibri Light</vt:lpstr>
      <vt:lpstr>Cambria</vt:lpstr>
      <vt:lpstr>Cambria Math</vt:lpstr>
      <vt:lpstr>Karla</vt:lpstr>
      <vt:lpstr>Times New Roman</vt:lpstr>
      <vt:lpstr>Wingdings</vt:lpstr>
      <vt:lpstr>Office 主题</vt:lpstr>
      <vt:lpstr>Printable Number Sense Activities for Pre-K by Slidesgo</vt:lpstr>
      <vt:lpstr>1_Office 主题​​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2023-10-24T11:07:46Z</dcterms:created>
  <dcterms:modified xsi:type="dcterms:W3CDTF">2023-12-06T01:05:38Z</dcterms:modified>
</cp:coreProperties>
</file>