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3" r:id="rId6"/>
    <p:sldId id="261" r:id="rId7"/>
    <p:sldId id="259" r:id="rId8"/>
    <p:sldId id="262" r:id="rId9"/>
    <p:sldId id="263" r:id="rId10"/>
    <p:sldId id="264" r:id="rId11"/>
    <p:sldId id="265" r:id="rId12"/>
    <p:sldId id="266" r:id="rId13"/>
    <p:sldId id="260" r:id="rId14"/>
    <p:sldId id="267" r:id="rId15"/>
    <p:sldId id="274" r:id="rId16"/>
    <p:sldId id="268" r:id="rId17"/>
    <p:sldId id="269" r:id="rId18"/>
    <p:sldId id="270" r:id="rId19"/>
    <p:sldId id="271" r:id="rId20"/>
    <p:sldId id="272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78F"/>
    <a:srgbClr val="DFEECE"/>
    <a:srgbClr val="F4A26C"/>
    <a:srgbClr val="F9CCAD"/>
    <a:srgbClr val="62A9B0"/>
    <a:srgbClr val="A6DFD8"/>
    <a:srgbClr val="61C7BA"/>
    <a:srgbClr val="F98B4F"/>
    <a:srgbClr val="EE7768"/>
    <a:srgbClr val="F08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6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AA0D2-AE49-E4B1-C84A-47CC01A17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60AB4-BDE9-227A-D204-E15E583E7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8C4FF-9DB5-8648-B6CD-E777A71C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E5EC6-822E-A0D1-4DCF-33302EE5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C5281-DFD4-0FE4-F08D-9E48B8084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3">
            <a:extLst>
              <a:ext uri="{FF2B5EF4-FFF2-40B4-BE49-F238E27FC236}">
                <a16:creationId xmlns:a16="http://schemas.microsoft.com/office/drawing/2014/main" id="{604A2F4E-98A8-7F49-B703-FA064DA21A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5">
            <a:extLst>
              <a:ext uri="{FF2B5EF4-FFF2-40B4-BE49-F238E27FC236}">
                <a16:creationId xmlns:a16="http://schemas.microsoft.com/office/drawing/2014/main" id="{DF863D27-208D-D8E7-D099-8EB3E51C17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id="{D8146B8D-F5B1-1B6A-240E-41CDA3632E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874F10F-5822-3EC9-0D53-C0A1067750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43EC1D74-E7D1-4970-6D8C-EC5C278BDA8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FD6252BD-AEBD-912C-9E06-6F66AF7CE566}"/>
              </a:ext>
            </a:extLst>
          </p:cNvPr>
          <p:cNvSpPr txBox="1">
            <a:spLocks/>
          </p:cNvSpPr>
          <p:nvPr userDrawn="1"/>
        </p:nvSpPr>
        <p:spPr>
          <a:xfrm>
            <a:off x="5535871" y="2750718"/>
            <a:ext cx="1137434" cy="113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CN" altLang="en-US" sz="7500" spc="300" dirty="0">
              <a:solidFill>
                <a:schemeClr val="tx1">
                  <a:lumMod val="75000"/>
                  <a:lumOff val="25000"/>
                </a:schemeClr>
              </a:solidFill>
              <a:latin typeface="字魂56号-洪亮毛笔隶书简体" panose="00000500000000000000" pitchFamily="2" charset="-122"/>
              <a:ea typeface="字魂56号-洪亮毛笔隶书简体" panose="00000500000000000000" pitchFamily="2" charset="-122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7B935F48-8CD5-9070-0F3F-E914BCC17AF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AF979A5-65FF-A0AE-C85C-B361CF7D51E5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95965E-B7D5-B193-A94D-B3C8B45CE217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47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48D85-F621-D062-CF00-090E9C283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D54D38-3219-0757-FC5B-A8A090C37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D70ED-4687-6852-D4F2-063D4F5DD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63CDD-B328-5F07-23A5-7CAD0671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2F41D-9E9A-06BE-1BE8-8962AC4F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3BB1D5-3859-6D1F-44A2-0467609687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0EACBC-5532-A73E-9C2B-99D73C0E6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FC914-03FB-8583-9F7E-23126DD0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4765F-36FC-BB21-5688-9B175756F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98E6C-1E18-C598-4A98-D1AB4AA7F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7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11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CB22-A715-CD06-E3C1-FB0887BFA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19168-EADF-0683-8449-8921C633B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70AC5-2218-EC09-7FA6-7AB51FAFE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45220-038D-0624-C7FB-F458A2F0D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0A91C-0611-0AA1-831A-5BD7F108B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4">
            <a:extLst>
              <a:ext uri="{FF2B5EF4-FFF2-40B4-BE49-F238E27FC236}">
                <a16:creationId xmlns:a16="http://schemas.microsoft.com/office/drawing/2014/main" id="{FF249330-0CA5-829B-44B5-5C2C88C15F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BFC0AA9-A1F0-001E-153D-2A4905CC324D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9656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57FC9-8030-A1C0-7981-9D517281A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97C67-2C09-7357-447E-6AD1DE638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6A5A7-C894-8A6C-AE5B-782ADBECA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389F0-DA0D-79F2-5362-D7E2E385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B71A6-75C9-529E-806C-21B8EE5D6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id="{EFE98502-387D-E4BE-C37D-6572A725EF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7C5C701C-343F-37B5-9925-B225C51318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C5FA6E-6ECA-D318-D2AB-E1271896017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29606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B5A90-0993-C49E-E925-0E0402F9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DEC8C-64D2-CA46-4B83-F204F6C66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1605-D4F2-810B-3538-4A94458D17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08768-0B24-275C-BDC8-EBF6DFE0F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5C2F0-7A54-5D12-A5FD-E84B34FC9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8B8DA-15BB-352F-10C9-FE0D1D966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E724-A819-474C-A2E9-F2A270C7C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7DE7FE-E897-4E31-57FC-AB20BEE3E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642095-0C12-E519-7796-5DD62D1E51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C9D911-E914-D5FE-8064-1B37C0538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F0DAF-FDEE-61D3-02E0-187083D922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4858E2-2B10-909D-4E03-099D2195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77C89-5002-50B7-0654-835051566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04D4A-DB7A-CC8A-A7FA-E33F8CDD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27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8D2A-2724-ACA4-E539-A9984CDE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9781D-374B-209A-686E-99F63ED15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45F21-EECB-7294-3596-C5D80496B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6E4299-2268-D1E8-EF24-7A3826D2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90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3B9AF-4942-58C8-837C-6596BC42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DC25BF-B13F-666E-FBD8-08E7036D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A66E0-DF2C-315C-8256-E94F3756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5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814CC-A8D7-D295-19D3-20C17B49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00EA9-F6EA-22B5-E670-7F05820A5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5F671-D085-B6AC-42DD-9C0FA5F6DD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2DDCC-4434-80BE-789C-467E51F15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52721-C42C-7BA6-858A-C18ECA8F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7418C-9902-1CEA-8830-D97AA8E73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33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5F608-DCAE-7770-C751-2620896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7C806B-3878-B837-29BD-475877D01C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526D53-A638-E361-85B8-7A7705D5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2310D-ACA1-5229-5D45-3BA38AAE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E1A6D-A201-EC9B-6540-EE734A209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DA4DC-89FD-2786-5FC6-A4A8F2B5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51B48-AFCA-46F8-B4EA-F8EC78897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8473-6DE9-7ACE-5650-147D1664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25BFA-9E0F-8883-3724-7F9E819D8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D1C2B-CE43-4E47-AB34-E6DF64D16B67}" type="datetimeFigureOut">
              <a:rPr lang="en-US" smtClean="0"/>
              <a:t>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942A4-83DF-8280-47C8-6656AAEFA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15C04-0985-0499-CA85-47DF86B3E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65743-2A90-487C-A688-2BB1B9AFA2D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id="{5864EA7D-0F6B-908F-36CA-C2669033DA9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F77C6D6-95BD-B2C6-8A9C-20D6467151D1}"/>
              </a:ext>
            </a:extLst>
          </p:cNvPr>
          <p:cNvGrpSpPr/>
          <p:nvPr userDrawn="1"/>
        </p:nvGrpSpPr>
        <p:grpSpPr>
          <a:xfrm>
            <a:off x="0" y="5879688"/>
            <a:ext cx="12192000" cy="978311"/>
            <a:chOff x="0" y="5772686"/>
            <a:chExt cx="13525500" cy="1085314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6A263126-BD14-9FD0-2B4B-6F10CAD1B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772686"/>
              <a:ext cx="3924300" cy="1085314"/>
            </a:xfrm>
            <a:prstGeom prst="rect">
              <a:avLst/>
            </a:prstGeom>
          </p:spPr>
        </p:pic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2D06C430-DF59-1BFD-71A7-95C64593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4300" y="5972890"/>
              <a:ext cx="3200400" cy="885110"/>
            </a:xfrm>
            <a:prstGeom prst="rect">
              <a:avLst/>
            </a:prstGeom>
          </p:spPr>
        </p:pic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DD565EC8-246B-7C77-77BD-8206354A9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700" y="5972890"/>
              <a:ext cx="3200400" cy="885110"/>
            </a:xfrm>
            <a:prstGeom prst="rect">
              <a:avLst/>
            </a:prstGeom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5E4C06F8-B526-0E2C-8D6B-B4699C50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00" y="5972890"/>
              <a:ext cx="3200400" cy="885110"/>
            </a:xfrm>
            <a:prstGeom prst="rect">
              <a:avLst/>
            </a:prstGeom>
          </p:spPr>
        </p:pic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1555D0EC-C80A-BB0B-EF72-FBFC9E063D4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EE5AD46D-A560-F987-751F-3CC650CAAF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9636FC5-6103-72A3-358D-DC8EF972013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6F7F0DD-7B00-E44E-0B5A-6E74CBD934F1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39A2A154-41CE-F054-DB1C-36C4500911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9507E7FB-A318-2F61-A41C-5D7585DA992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5054C3E-63E7-2614-24C4-49C6101CD646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43184AC1-6ABD-E233-2311-2D282D6ED66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7F58200C-927D-E440-7AC2-668B7133626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FDC11F6-20F3-AA64-958C-0DA32C2C8323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B5D78F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B5D78F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2596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325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48">
            <a:extLst>
              <a:ext uri="{FF2B5EF4-FFF2-40B4-BE49-F238E27FC236}">
                <a16:creationId xmlns:a16="http://schemas.microsoft.com/office/drawing/2014/main" id="{B0A8A75F-B3B2-80BB-3308-D56549CFDD2D}"/>
              </a:ext>
            </a:extLst>
          </p:cNvPr>
          <p:cNvSpPr/>
          <p:nvPr/>
        </p:nvSpPr>
        <p:spPr>
          <a:xfrm rot="5400000">
            <a:off x="5701748" y="-2980431"/>
            <a:ext cx="348418" cy="2099128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sz="1598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南构钦雕汉古" panose="00020600040101010101" pitchFamily="18" charset="-122"/>
              <a:ea typeface="南构钦雕汉古" panose="00020600040101010101" pitchFamily="18" charset="-122"/>
              <a:cs typeface="+mn-ea"/>
              <a:sym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05817F-2446-F6B2-9F5F-97B8E0A0FA87}"/>
              </a:ext>
            </a:extLst>
          </p:cNvPr>
          <p:cNvGrpSpPr/>
          <p:nvPr/>
        </p:nvGrpSpPr>
        <p:grpSpPr>
          <a:xfrm>
            <a:off x="6581518" y="3465934"/>
            <a:ext cx="2364900" cy="2545080"/>
            <a:chOff x="2429880" y="3382127"/>
            <a:chExt cx="2180405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30D3FB-FF57-79F2-3AB4-F1864FD7C8BF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ln w="136525">
                    <a:gradFill>
                      <a:gsLst>
                        <a:gs pos="30000">
                          <a:srgbClr val="EE7768"/>
                        </a:gs>
                        <a:gs pos="74000">
                          <a:srgbClr val="61C7BA"/>
                        </a:gs>
                      </a:gsLst>
                      <a:lin ang="5400000" scaled="1"/>
                    </a:gradFill>
                  </a:ln>
                  <a:solidFill>
                    <a:srgbClr val="EE7768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D72B46-ED1F-3A9A-6904-8E2695590A24}"/>
                </a:ext>
              </a:extLst>
            </p:cNvPr>
            <p:cNvSpPr txBox="1"/>
            <p:nvPr/>
          </p:nvSpPr>
          <p:spPr>
            <a:xfrm>
              <a:off x="2429880" y="3382127"/>
              <a:ext cx="2180405" cy="221599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3800" dirty="0">
                  <a:solidFill>
                    <a:schemeClr val="bg1"/>
                  </a:solidFill>
                  <a:latin typeface="HP001 4H" panose="020B0603050302020204" pitchFamily="34" charset="-93"/>
                  <a:cs typeface="#9Slide05 Pattaya" panose="00000500000000000000" pitchFamily="2" charset="-34"/>
                </a:rPr>
                <a:t>R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9CC6DF-62C2-54E9-39C9-2CB83985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398091"/>
            <a:ext cx="3133616" cy="1005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60A3E-ABEB-902E-7260-8FCE3365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007" y="2656276"/>
            <a:ext cx="2133785" cy="12863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2A3B2D-86AF-B37F-0DB9-A322E0B30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576" y="3299459"/>
            <a:ext cx="536494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7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850243C6-F035-B5CD-12DD-15FFEDDC5D8D}"/>
              </a:ext>
            </a:extLst>
          </p:cNvPr>
          <p:cNvGrpSpPr/>
          <p:nvPr/>
        </p:nvGrpSpPr>
        <p:grpSpPr>
          <a:xfrm>
            <a:off x="617893" y="368583"/>
            <a:ext cx="7683257" cy="1107996"/>
            <a:chOff x="258619" y="403023"/>
            <a:chExt cx="7683257" cy="1107996"/>
          </a:xfrm>
        </p:grpSpPr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14BC5288-22EC-4C9A-E692-0C9CA713064D}"/>
                </a:ext>
              </a:extLst>
            </p:cNvPr>
            <p:cNvSpPr txBox="1"/>
            <p:nvPr/>
          </p:nvSpPr>
          <p:spPr>
            <a:xfrm>
              <a:off x="258619" y="591127"/>
              <a:ext cx="76832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con.</a:t>
              </a:r>
            </a:p>
          </p:txBody>
        </p:sp>
        <p:sp>
          <p:nvSpPr>
            <p:cNvPr id="7" name="Hộp Văn bản 2">
              <a:extLst>
                <a:ext uri="{FF2B5EF4-FFF2-40B4-BE49-F238E27FC236}">
                  <a16:creationId xmlns:a16="http://schemas.microsoft.com/office/drawing/2014/main" id="{211C4A84-352A-AAC2-BBAB-E0F385ADFFFA}"/>
                </a:ext>
              </a:extLst>
            </p:cNvPr>
            <p:cNvSpPr txBox="1"/>
            <p:nvPr/>
          </p:nvSpPr>
          <p:spPr>
            <a:xfrm>
              <a:off x="3676852" y="403023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879DD982-72CE-13EF-12A7-4AD01BC6B34D}"/>
              </a:ext>
            </a:extLst>
          </p:cNvPr>
          <p:cNvGrpSpPr/>
          <p:nvPr/>
        </p:nvGrpSpPr>
        <p:grpSpPr>
          <a:xfrm>
            <a:off x="2397760" y="1784579"/>
            <a:ext cx="3698240" cy="4409977"/>
            <a:chOff x="405707" y="2168236"/>
            <a:chExt cx="3698240" cy="4409977"/>
          </a:xfrm>
        </p:grpSpPr>
        <p:sp>
          <p:nvSpPr>
            <p:cNvPr id="9" name="Hộp Văn bản 9">
              <a:extLst>
                <a:ext uri="{FF2B5EF4-FFF2-40B4-BE49-F238E27FC236}">
                  <a16:creationId xmlns:a16="http://schemas.microsoft.com/office/drawing/2014/main" id="{01F1878A-C69E-38BB-A86D-064BB2AA8AAB}"/>
                </a:ext>
              </a:extLst>
            </p:cNvPr>
            <p:cNvSpPr txBox="1"/>
            <p:nvPr/>
          </p:nvSpPr>
          <p:spPr>
            <a:xfrm>
              <a:off x="1307003" y="5931882"/>
              <a:ext cx="2108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10" name="Hình ảnh 10">
              <a:extLst>
                <a:ext uri="{FF2B5EF4-FFF2-40B4-BE49-F238E27FC236}">
                  <a16:creationId xmlns:a16="http://schemas.microsoft.com/office/drawing/2014/main" id="{E09F07AC-FC6B-0F24-7F7F-537D9E66C4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197F643A-7493-DE9A-48C5-95ADF2777F05}"/>
              </a:ext>
            </a:extLst>
          </p:cNvPr>
          <p:cNvGrpSpPr/>
          <p:nvPr/>
        </p:nvGrpSpPr>
        <p:grpSpPr>
          <a:xfrm>
            <a:off x="7341699" y="1610701"/>
            <a:ext cx="1798679" cy="4583855"/>
            <a:chOff x="5349646" y="1994358"/>
            <a:chExt cx="1798679" cy="4583855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240A4E78-432F-6239-5C49-D50463360793}"/>
                </a:ext>
              </a:extLst>
            </p:cNvPr>
            <p:cNvSpPr txBox="1"/>
            <p:nvPr/>
          </p:nvSpPr>
          <p:spPr>
            <a:xfrm>
              <a:off x="5674148" y="5931882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4" name="Picture 5">
              <a:extLst>
                <a:ext uri="{FF2B5EF4-FFF2-40B4-BE49-F238E27FC236}">
                  <a16:creationId xmlns:a16="http://schemas.microsoft.com/office/drawing/2014/main" id="{7243CC0B-9CF2-D7C0-0533-68DCD1BA2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1994358"/>
              <a:ext cx="1798679" cy="2852938"/>
            </a:xfrm>
            <a:prstGeom prst="rect">
              <a:avLst/>
            </a:prstGeom>
          </p:spPr>
        </p:pic>
      </p:grpSp>
      <p:pic>
        <p:nvPicPr>
          <p:cNvPr id="3" name="图片 14">
            <a:extLst>
              <a:ext uri="{FF2B5EF4-FFF2-40B4-BE49-F238E27FC236}">
                <a16:creationId xmlns:a16="http://schemas.microsoft.com/office/drawing/2014/main" id="{4EF36D05-E0DB-F0DC-C415-064B4F20D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55" y="299241"/>
            <a:ext cx="797845" cy="79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0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64C9EDB7-66A1-0739-8473-8341D191EA63}"/>
              </a:ext>
            </a:extLst>
          </p:cNvPr>
          <p:cNvGrpSpPr/>
          <p:nvPr/>
        </p:nvGrpSpPr>
        <p:grpSpPr>
          <a:xfrm>
            <a:off x="258619" y="430632"/>
            <a:ext cx="8340297" cy="1107996"/>
            <a:chOff x="258619" y="430632"/>
            <a:chExt cx="8340297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C1363452-DB26-7F65-1FF0-87A297814808}"/>
                </a:ext>
              </a:extLst>
            </p:cNvPr>
            <p:cNvSpPr txBox="1"/>
            <p:nvPr/>
          </p:nvSpPr>
          <p:spPr>
            <a:xfrm>
              <a:off x="258619" y="591127"/>
              <a:ext cx="8340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      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EA50A05D-E14D-33A2-76C2-6299B11E598D}"/>
                </a:ext>
              </a:extLst>
            </p:cNvPr>
            <p:cNvSpPr txBox="1"/>
            <p:nvPr/>
          </p:nvSpPr>
          <p:spPr>
            <a:xfrm>
              <a:off x="3698944" y="43063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3AE07E28-98A1-6DE3-BE4F-723808D4944C}"/>
              </a:ext>
            </a:extLst>
          </p:cNvPr>
          <p:cNvSpPr txBox="1"/>
          <p:nvPr/>
        </p:nvSpPr>
        <p:spPr>
          <a:xfrm>
            <a:off x="5266919" y="5943707"/>
            <a:ext cx="2470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图片 14">
            <a:extLst>
              <a:ext uri="{FF2B5EF4-FFF2-40B4-BE49-F238E27FC236}">
                <a16:creationId xmlns:a16="http://schemas.microsoft.com/office/drawing/2014/main" id="{C97D0EA8-B4B2-1F73-2DD3-BCA1A3239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25" y="417254"/>
            <a:ext cx="797845" cy="797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6024A-4EFA-FF70-A479-D314A56CD1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9" r="15556"/>
          <a:stretch/>
        </p:blipFill>
        <p:spPr>
          <a:xfrm>
            <a:off x="5119137" y="1340403"/>
            <a:ext cx="3160188" cy="45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5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3A3552-7868-7655-EDE8-1A4A6B08A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09" y="1578703"/>
            <a:ext cx="11796782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2,5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6281672" y="5333898"/>
            <a:ext cx="5157587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R, h, y, g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2,5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2917CEB8-15BC-1F52-9A60-605289F5C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3">
            <a:extLst>
              <a:ext uri="{FF2B5EF4-FFF2-40B4-BE49-F238E27FC236}">
                <a16:creationId xmlns:a16="http://schemas.microsoft.com/office/drawing/2014/main" id="{4BDDA893-247D-6605-755B-2FE9E811AC18}"/>
              </a:ext>
            </a:extLst>
          </p:cNvPr>
          <p:cNvGrpSpPr/>
          <p:nvPr/>
        </p:nvGrpSpPr>
        <p:grpSpPr>
          <a:xfrm>
            <a:off x="403095" y="4111823"/>
            <a:ext cx="6828926" cy="749923"/>
            <a:chOff x="403095" y="4111823"/>
            <a:chExt cx="6828926" cy="749923"/>
          </a:xfrm>
        </p:grpSpPr>
        <p:sp>
          <p:nvSpPr>
            <p:cNvPr id="7" name="Bong bóng Lời nói: Hình chữ nhật với Góc Tròn 2">
              <a:extLst>
                <a:ext uri="{FF2B5EF4-FFF2-40B4-BE49-F238E27FC236}">
                  <a16:creationId xmlns:a16="http://schemas.microsoft.com/office/drawing/2014/main" id="{70334AF1-AA9C-02F5-C3FC-6EE2C42A8A8C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Hộp Văn bản 18">
              <a:extLst>
                <a:ext uri="{FF2B5EF4-FFF2-40B4-BE49-F238E27FC236}">
                  <a16:creationId xmlns:a16="http://schemas.microsoft.com/office/drawing/2014/main" id="{9104CED0-5612-4680-E443-EBEF7E6A3231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2 li?</a:t>
              </a:r>
            </a:p>
          </p:txBody>
        </p:sp>
      </p:grpSp>
      <p:sp>
        <p:nvSpPr>
          <p:cNvPr id="9" name="Hộp Văn bản 22">
            <a:extLst>
              <a:ext uri="{FF2B5EF4-FFF2-40B4-BE49-F238E27FC236}">
                <a16:creationId xmlns:a16="http://schemas.microsoft.com/office/drawing/2014/main" id="{0DABBE1D-28A8-7728-56F1-E5A56ED1F13D}"/>
              </a:ext>
            </a:extLst>
          </p:cNvPr>
          <p:cNvSpPr txBox="1"/>
          <p:nvPr/>
        </p:nvSpPr>
        <p:spPr>
          <a:xfrm>
            <a:off x="7232021" y="5400359"/>
            <a:ext cx="2987834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đ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cao 2 li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1C9E9E-7C90-2D0C-77A5-1B249A70D82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A3DD8D-EE45-C415-EAD8-30DE18635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0AF45E-5EFD-3683-384D-93CD74DEA5A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D3102C82-B699-E7EB-9CFB-9C8CD7408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31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5">
            <a:extLst>
              <a:ext uri="{FF2B5EF4-FFF2-40B4-BE49-F238E27FC236}">
                <a16:creationId xmlns:a16="http://schemas.microsoft.com/office/drawing/2014/main" id="{94D06DD7-F013-1E5C-E0AD-76D3247F499E}"/>
              </a:ext>
            </a:extLst>
          </p:cNvPr>
          <p:cNvGrpSpPr/>
          <p:nvPr/>
        </p:nvGrpSpPr>
        <p:grpSpPr>
          <a:xfrm>
            <a:off x="572653" y="4101747"/>
            <a:ext cx="6828926" cy="749923"/>
            <a:chOff x="403095" y="4111823"/>
            <a:chExt cx="6828926" cy="749923"/>
          </a:xfrm>
        </p:grpSpPr>
        <p:sp>
          <p:nvSpPr>
            <p:cNvPr id="3" name="Bong bóng Lời nói: Hình chữ nhật với Góc Tròn 6">
              <a:extLst>
                <a:ext uri="{FF2B5EF4-FFF2-40B4-BE49-F238E27FC236}">
                  <a16:creationId xmlns:a16="http://schemas.microsoft.com/office/drawing/2014/main" id="{2C2B7786-057D-1D8D-1703-49C26865FF33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7">
              <a:extLst>
                <a:ext uri="{FF2B5EF4-FFF2-40B4-BE49-F238E27FC236}">
                  <a16:creationId xmlns:a16="http://schemas.microsoft.com/office/drawing/2014/main" id="{B9D6A1D4-0352-7148-ADFE-B8A69EF0C2C5}"/>
                </a:ext>
              </a:extLst>
            </p:cNvPr>
            <p:cNvSpPr txBox="1"/>
            <p:nvPr/>
          </p:nvSpPr>
          <p:spPr>
            <a:xfrm>
              <a:off x="1298752" y="4184321"/>
              <a:ext cx="53763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1 li?</a:t>
              </a:r>
            </a:p>
          </p:txBody>
        </p:sp>
      </p:grpSp>
      <p:sp>
        <p:nvSpPr>
          <p:cNvPr id="10" name="Hộp Văn bản 8">
            <a:extLst>
              <a:ext uri="{FF2B5EF4-FFF2-40B4-BE49-F238E27FC236}">
                <a16:creationId xmlns:a16="http://schemas.microsoft.com/office/drawing/2014/main" id="{29DCDD93-8AB1-2772-4A78-BEC65B020A95}"/>
              </a:ext>
            </a:extLst>
          </p:cNvPr>
          <p:cNvSpPr txBox="1"/>
          <p:nvPr/>
        </p:nvSpPr>
        <p:spPr>
          <a:xfrm>
            <a:off x="7401579" y="5365383"/>
            <a:ext cx="4013181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Những chữ còn lại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2B0932-FD37-19BD-1E17-2FAFCF06CFA9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8C7DD8-F76C-8328-822E-92612D89A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E910F68-1244-9A7C-B0BE-888D91AA1B8A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619BE3B-2574-5CE6-4BBB-4EAB03143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90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DB8784B1-6D97-204A-DB54-296354BCF4DB}"/>
              </a:ext>
            </a:extLst>
          </p:cNvPr>
          <p:cNvGrpSpPr/>
          <p:nvPr/>
        </p:nvGrpSpPr>
        <p:grpSpPr>
          <a:xfrm>
            <a:off x="337509" y="3937998"/>
            <a:ext cx="6760764" cy="749923"/>
            <a:chOff x="403095" y="4111823"/>
            <a:chExt cx="6862764" cy="749923"/>
          </a:xfrm>
        </p:grpSpPr>
        <p:sp>
          <p:nvSpPr>
            <p:cNvPr id="7" name="Bong bóng Lời nói: Hình chữ nhật với Góc Tròn 6">
              <a:extLst>
                <a:ext uri="{FF2B5EF4-FFF2-40B4-BE49-F238E27FC236}">
                  <a16:creationId xmlns:a16="http://schemas.microsoft.com/office/drawing/2014/main" id="{B43D6621-D074-4E9A-1A54-CC1E365295ED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28E5E37E-5697-1C50-FE59-E936A718F67B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thanh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3BD54F9-4459-7AD1-7EA5-4C6F15D0BD67}"/>
              </a:ext>
            </a:extLst>
          </p:cNvPr>
          <p:cNvSpPr txBox="1"/>
          <p:nvPr/>
        </p:nvSpPr>
        <p:spPr>
          <a:xfrm>
            <a:off x="337509" y="5005266"/>
            <a:ext cx="11414763" cy="1514773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Dấu huyền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ư (Rừng) 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 (mình),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dấu sắc đặt trên chữ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o (đón)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ă(nắng)</a:t>
            </a:r>
            <a:endParaRPr lang="pt-BR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D8808CA-49CF-1BBF-29B0-C6194006A3B7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5A1B74-813E-6EF8-918E-A43F78A75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C2EDF2-09BB-A0D9-94E4-C74083526119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2" name="图片 2">
            <a:extLst>
              <a:ext uri="{FF2B5EF4-FFF2-40B4-BE49-F238E27FC236}">
                <a16:creationId xmlns:a16="http://schemas.microsoft.com/office/drawing/2014/main" id="{8AACE95F-B552-2B74-294D-6C8DD9664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DDC3D-99F7-42AE-EFF8-238149068D5A}"/>
              </a:ext>
            </a:extLst>
          </p:cNvPr>
          <p:cNvSpPr txBox="1"/>
          <p:nvPr/>
        </p:nvSpPr>
        <p:spPr>
          <a:xfrm>
            <a:off x="760594" y="723648"/>
            <a:ext cx="3719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2" name="Nhóm 4">
            <a:extLst>
              <a:ext uri="{FF2B5EF4-FFF2-40B4-BE49-F238E27FC236}">
                <a16:creationId xmlns:a16="http://schemas.microsoft.com/office/drawing/2014/main" id="{298B7A58-450D-BB11-A1BA-D4648F3C9643}"/>
              </a:ext>
            </a:extLst>
          </p:cNvPr>
          <p:cNvGrpSpPr/>
          <p:nvPr/>
        </p:nvGrpSpPr>
        <p:grpSpPr>
          <a:xfrm>
            <a:off x="368960" y="4264318"/>
            <a:ext cx="8273091" cy="1149716"/>
            <a:chOff x="403095" y="4111823"/>
            <a:chExt cx="6862764" cy="1149716"/>
          </a:xfrm>
        </p:grpSpPr>
        <p:sp>
          <p:nvSpPr>
            <p:cNvPr id="3" name="Bong bóng Lời nói: Hình chữ nhật với Góc Tròn 5">
              <a:extLst>
                <a:ext uri="{FF2B5EF4-FFF2-40B4-BE49-F238E27FC236}">
                  <a16:creationId xmlns:a16="http://schemas.microsoft.com/office/drawing/2014/main" id="{CFA6BBE9-DC97-800C-096C-E054D6EC3894}"/>
                </a:ext>
              </a:extLst>
            </p:cNvPr>
            <p:cNvSpPr/>
            <p:nvPr/>
          </p:nvSpPr>
          <p:spPr>
            <a:xfrm>
              <a:off x="403095" y="4111823"/>
              <a:ext cx="6828926" cy="749923"/>
            </a:xfrm>
            <a:prstGeom prst="wedgeRoundRectCallout">
              <a:avLst>
                <a:gd name="adj1" fmla="val -36678"/>
                <a:gd name="adj2" fmla="val 133073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5A862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9">
              <a:extLst>
                <a:ext uri="{FF2B5EF4-FFF2-40B4-BE49-F238E27FC236}">
                  <a16:creationId xmlns:a16="http://schemas.microsoft.com/office/drawing/2014/main" id="{8EA6E562-3F5B-4F4D-25A6-A1FA19A08A6A}"/>
                </a:ext>
              </a:extLst>
            </p:cNvPr>
            <p:cNvSpPr txBox="1"/>
            <p:nvPr/>
          </p:nvSpPr>
          <p:spPr>
            <a:xfrm>
              <a:off x="635758" y="4184321"/>
              <a:ext cx="663010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trí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chấm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cuối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thế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E4B96263-76A7-E0D6-687A-0E66896AA89C}"/>
              </a:ext>
            </a:extLst>
          </p:cNvPr>
          <p:cNvSpPr txBox="1"/>
          <p:nvPr/>
        </p:nvSpPr>
        <p:spPr>
          <a:xfrm>
            <a:off x="4263997" y="5530034"/>
            <a:ext cx="7623203" cy="822305"/>
          </a:xfrm>
          <a:prstGeom prst="roundRect">
            <a:avLst>
              <a:gd name="adj" fmla="val 50000"/>
            </a:avLst>
          </a:prstGeom>
          <a:solidFill>
            <a:srgbClr val="FDD978"/>
          </a:solidFill>
        </p:spPr>
        <p:txBody>
          <a:bodyPr wrap="square">
            <a:spAutoFit/>
          </a:bodyPr>
          <a:lstStyle/>
          <a:p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Ngay sau chữ cái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trong tiếng </a:t>
            </a:r>
            <a:r>
              <a:rPr lang="pt-BR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  <a:r>
              <a:rPr lang="pt-BR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D22F6B-143B-D187-57D4-D6574B3E45BA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BDBBFF-4FB5-EA13-E6DA-492CF3687C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AF1998-0756-8750-65E6-9D094FB3799C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0E0ABFCB-DE05-2D5F-8D89-CBFCBFF69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1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03BAEF7-6315-5872-7EA7-2A67C4AE27D3}"/>
              </a:ext>
            </a:extLst>
          </p:cNvPr>
          <p:cNvSpPr txBox="1"/>
          <p:nvPr/>
        </p:nvSpPr>
        <p:spPr>
          <a:xfrm>
            <a:off x="811072" y="618349"/>
            <a:ext cx="8436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vở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843C0C"/>
                </a:solidFill>
                <a:latin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0F9852-59E6-49E0-4482-ABE6E6AAE2BB}"/>
              </a:ext>
            </a:extLst>
          </p:cNvPr>
          <p:cNvGrpSpPr/>
          <p:nvPr/>
        </p:nvGrpSpPr>
        <p:grpSpPr>
          <a:xfrm>
            <a:off x="403095" y="1879134"/>
            <a:ext cx="11658284" cy="1996613"/>
            <a:chOff x="248469" y="1899705"/>
            <a:chExt cx="11658284" cy="1996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300966-63F7-648E-6C40-FB1FD3A6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246" y="1899705"/>
              <a:ext cx="11621507" cy="1996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7D8C3-CF24-AAA3-7A1D-C51F1BB00860}"/>
                </a:ext>
              </a:extLst>
            </p:cNvPr>
            <p:cNvSpPr txBox="1"/>
            <p:nvPr/>
          </p:nvSpPr>
          <p:spPr>
            <a:xfrm>
              <a:off x="248469" y="2732007"/>
              <a:ext cx="1097928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0" dirty="0" err="1">
                  <a:latin typeface="HP001 4H" panose="020B0603050302020204" pitchFamily="34" charset="-93"/>
                </a:rPr>
                <a:t>Rừng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cây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vươn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mình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đón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nắng</a:t>
              </a:r>
              <a:r>
                <a:rPr lang="en-US" sz="5000" dirty="0">
                  <a:latin typeface="HP001 4H" panose="020B0603050302020204" pitchFamily="34" charset="-93"/>
                </a:rPr>
                <a:t> </a:t>
              </a:r>
              <a:r>
                <a:rPr lang="en-US" sz="5000" dirty="0" err="1">
                  <a:latin typeface="HP001 4H" panose="020B0603050302020204" pitchFamily="34" charset="-93"/>
                </a:rPr>
                <a:t>mai</a:t>
              </a:r>
              <a:r>
                <a:rPr lang="en-US" sz="5000" dirty="0">
                  <a:latin typeface="HP001 4H" panose="020B0603050302020204" pitchFamily="34" charset="-93"/>
                </a:rPr>
                <a:t>.</a:t>
              </a:r>
            </a:p>
          </p:txBody>
        </p:sp>
      </p:grpSp>
      <p:sp>
        <p:nvSpPr>
          <p:cNvPr id="12" name="ïṩľíḋê">
            <a:extLst>
              <a:ext uri="{FF2B5EF4-FFF2-40B4-BE49-F238E27FC236}">
                <a16:creationId xmlns:a16="http://schemas.microsoft.com/office/drawing/2014/main" id="{EC71902A-C822-B55F-62DB-D990038BC166}"/>
              </a:ext>
            </a:extLst>
          </p:cNvPr>
          <p:cNvSpPr/>
          <p:nvPr/>
        </p:nvSpPr>
        <p:spPr>
          <a:xfrm>
            <a:off x="9686479" y="4123017"/>
            <a:ext cx="2374900" cy="23749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南构钦雕汉古" panose="00020600040101010101" pitchFamily="18" charset="-122"/>
              <a:ea typeface="南构钦雕汉古" panose="00020600040101010101" pitchFamily="18" charset="-122"/>
              <a:sym typeface="思源黑体旧字形 ExtraLight" panose="020B0200000000000000" pitchFamily="34" charset="-128"/>
            </a:endParaRPr>
          </a:p>
        </p:txBody>
      </p:sp>
      <p:pic>
        <p:nvPicPr>
          <p:cNvPr id="2" name="图片 2">
            <a:extLst>
              <a:ext uri="{FF2B5EF4-FFF2-40B4-BE49-F238E27FC236}">
                <a16:creationId xmlns:a16="http://schemas.microsoft.com/office/drawing/2014/main" id="{84113D4E-C1C5-7CA7-C1DE-F00F88EF5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92" y="-148168"/>
            <a:ext cx="1477244" cy="174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BBCC78E-7E32-7CC6-8B06-C6EDC57F263B}"/>
              </a:ext>
            </a:extLst>
          </p:cNvPr>
          <p:cNvSpPr txBox="1"/>
          <p:nvPr/>
        </p:nvSpPr>
        <p:spPr>
          <a:xfrm>
            <a:off x="1564194" y="2790037"/>
            <a:ext cx="9063612" cy="1659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Hoàn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tập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ở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nhà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-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bị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5A8624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5A8624"/>
                </a:solidFill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rgbClr val="5A8624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图片 28">
            <a:extLst>
              <a:ext uri="{FF2B5EF4-FFF2-40B4-BE49-F238E27FC236}">
                <a16:creationId xmlns:a16="http://schemas.microsoft.com/office/drawing/2014/main" id="{D5272260-A4A6-5384-DECD-753E33E80F4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94">
            <a:off x="6542309" y="3735497"/>
            <a:ext cx="5103495" cy="2188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25394D4-B595-A51F-7803-E5952B998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4" y="294652"/>
            <a:ext cx="714513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id="{CCDE01F7-10E8-61A6-845E-5FB09B55B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8" y="96190"/>
            <a:ext cx="904346" cy="14714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F4F635-E7BC-C034-61A4-2E39D8CDE820}"/>
              </a:ext>
            </a:extLst>
          </p:cNvPr>
          <p:cNvSpPr txBox="1"/>
          <p:nvPr/>
        </p:nvSpPr>
        <p:spPr>
          <a:xfrm>
            <a:off x="851458" y="1949033"/>
            <a:ext cx="9594421" cy="3341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R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kiên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nhẫn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mỹ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32">
            <a:extLst>
              <a:ext uri="{FF2B5EF4-FFF2-40B4-BE49-F238E27FC236}">
                <a16:creationId xmlns:a16="http://schemas.microsoft.com/office/drawing/2014/main" id="{D8928380-D851-28A4-ABF9-CB252588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196" y="96190"/>
            <a:ext cx="904346" cy="14714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3A1369-3625-26B5-0CAB-342DDFAD0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07" y="124618"/>
            <a:ext cx="91569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2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30A7C-1D09-8E54-D95B-725BD6A57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192" y="1690623"/>
            <a:ext cx="3133616" cy="10059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62C5C-CAC1-BC9F-7011-FB7EE01B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617" y="2279371"/>
            <a:ext cx="901676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880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517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92214B-AC32-12E5-3D63-624DF5F2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4" y="1212912"/>
            <a:ext cx="10973751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5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's My Jam _ Preschool Dance _ Learn The Floss _ Kids Songs by READY SET DANC">
            <a:hlinkClick r:id="" action="ppaction://media"/>
            <a:extLst>
              <a:ext uri="{FF2B5EF4-FFF2-40B4-BE49-F238E27FC236}">
                <a16:creationId xmlns:a16="http://schemas.microsoft.com/office/drawing/2014/main" id="{B70A0DF8-D967-E00B-6B61-73579F0A26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">
            <a:extLst>
              <a:ext uri="{FF2B5EF4-FFF2-40B4-BE49-F238E27FC236}">
                <a16:creationId xmlns:a16="http://schemas.microsoft.com/office/drawing/2014/main" id="{F1A81FA3-481F-9F9D-65C3-7B6CEED75CED}"/>
              </a:ext>
            </a:extLst>
          </p:cNvPr>
          <p:cNvGrpSpPr/>
          <p:nvPr/>
        </p:nvGrpSpPr>
        <p:grpSpPr>
          <a:xfrm>
            <a:off x="405707" y="2458524"/>
            <a:ext cx="3698240" cy="3827385"/>
            <a:chOff x="405707" y="2168236"/>
            <a:chExt cx="3698240" cy="3827385"/>
          </a:xfrm>
        </p:grpSpPr>
        <p:sp>
          <p:nvSpPr>
            <p:cNvPr id="6" name="Hộp Văn bản 2">
              <a:extLst>
                <a:ext uri="{FF2B5EF4-FFF2-40B4-BE49-F238E27FC236}">
                  <a16:creationId xmlns:a16="http://schemas.microsoft.com/office/drawing/2014/main" id="{5C1E44D6-B54F-769E-B67C-C492C7639075}"/>
                </a:ext>
              </a:extLst>
            </p:cNvPr>
            <p:cNvSpPr txBox="1"/>
            <p:nvPr/>
          </p:nvSpPr>
          <p:spPr>
            <a:xfrm>
              <a:off x="1305688" y="5349290"/>
              <a:ext cx="2111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con</a:t>
              </a:r>
            </a:p>
          </p:txBody>
        </p:sp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B11DE984-BEE5-F8FE-07CD-FD5B2E1AE6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62" b="15956"/>
            <a:stretch/>
          </p:blipFill>
          <p:spPr>
            <a:xfrm>
              <a:off x="405707" y="2168236"/>
              <a:ext cx="3698240" cy="2521528"/>
            </a:xfrm>
            <a:prstGeom prst="rect">
              <a:avLst/>
            </a:prstGeom>
          </p:spPr>
        </p:pic>
      </p:grpSp>
      <p:grpSp>
        <p:nvGrpSpPr>
          <p:cNvPr id="8" name="Nhóm 9">
            <a:extLst>
              <a:ext uri="{FF2B5EF4-FFF2-40B4-BE49-F238E27FC236}">
                <a16:creationId xmlns:a16="http://schemas.microsoft.com/office/drawing/2014/main" id="{F5A0E920-5FD9-4275-70A9-4570D2F4E7C7}"/>
              </a:ext>
            </a:extLst>
          </p:cNvPr>
          <p:cNvGrpSpPr/>
          <p:nvPr/>
        </p:nvGrpSpPr>
        <p:grpSpPr>
          <a:xfrm>
            <a:off x="5355397" y="2277055"/>
            <a:ext cx="1798679" cy="4008855"/>
            <a:chOff x="5349646" y="2306875"/>
            <a:chExt cx="1798679" cy="4008855"/>
          </a:xfrm>
        </p:grpSpPr>
        <p:sp>
          <p:nvSpPr>
            <p:cNvPr id="9" name="Hộp Văn bản 3">
              <a:extLst>
                <a:ext uri="{FF2B5EF4-FFF2-40B4-BE49-F238E27FC236}">
                  <a16:creationId xmlns:a16="http://schemas.microsoft.com/office/drawing/2014/main" id="{4A71F23D-8123-CCEF-E7FC-D7BAF11CD13E}"/>
                </a:ext>
              </a:extLst>
            </p:cNvPr>
            <p:cNvSpPr txBox="1"/>
            <p:nvPr/>
          </p:nvSpPr>
          <p:spPr>
            <a:xfrm>
              <a:off x="5674148" y="5669399"/>
              <a:ext cx="12698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Phấn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8081EA35-0308-8A93-C652-D49520C54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15" t="2572" r="20164" b="1592"/>
            <a:stretch/>
          </p:blipFill>
          <p:spPr>
            <a:xfrm>
              <a:off x="5349646" y="2306875"/>
              <a:ext cx="1798679" cy="2852938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9019447-F63E-3B19-0C35-DA0EE1AF4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425" y="-202611"/>
            <a:ext cx="6748857" cy="177409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C79E84-50EC-C4D3-3A92-64638D23691A}"/>
              </a:ext>
            </a:extLst>
          </p:cNvPr>
          <p:cNvGrpSpPr/>
          <p:nvPr/>
        </p:nvGrpSpPr>
        <p:grpSpPr>
          <a:xfrm>
            <a:off x="8405526" y="1058633"/>
            <a:ext cx="3160188" cy="5227277"/>
            <a:chOff x="8405526" y="1058633"/>
            <a:chExt cx="3160188" cy="5227277"/>
          </a:xfrm>
        </p:grpSpPr>
        <p:sp>
          <p:nvSpPr>
            <p:cNvPr id="12" name="Hộp Văn bản 4">
              <a:extLst>
                <a:ext uri="{FF2B5EF4-FFF2-40B4-BE49-F238E27FC236}">
                  <a16:creationId xmlns:a16="http://schemas.microsoft.com/office/drawing/2014/main" id="{48BE97CD-0E3C-08C5-2ADD-42ADCC42C5B5}"/>
                </a:ext>
              </a:extLst>
            </p:cNvPr>
            <p:cNvSpPr txBox="1"/>
            <p:nvPr/>
          </p:nvSpPr>
          <p:spPr>
            <a:xfrm>
              <a:off x="8833843" y="5639579"/>
              <a:ext cx="2488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9A6F9EB-E2D9-A2D2-18E9-94023A7C0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459" r="15556"/>
            <a:stretch/>
          </p:blipFill>
          <p:spPr>
            <a:xfrm>
              <a:off x="8405526" y="1058633"/>
              <a:ext cx="3160188" cy="4580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3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B73B3DC-423B-01C3-CE83-8727C46D6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477"/>
            <a:ext cx="12192000" cy="42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175962" y="520346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C164B9-7755-2DEC-806C-3D634E596CB3}"/>
              </a:ext>
            </a:extLst>
          </p:cNvPr>
          <p:cNvGrpSpPr/>
          <p:nvPr/>
        </p:nvGrpSpPr>
        <p:grpSpPr>
          <a:xfrm>
            <a:off x="474014" y="2270156"/>
            <a:ext cx="6018631" cy="2317688"/>
            <a:chOff x="451861" y="2437193"/>
            <a:chExt cx="6018631" cy="231768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A1D90C2-8C13-6AA4-F02B-2303199C1463}"/>
                </a:ext>
              </a:extLst>
            </p:cNvPr>
            <p:cNvSpPr/>
            <p:nvPr/>
          </p:nvSpPr>
          <p:spPr>
            <a:xfrm>
              <a:off x="451861" y="2437193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651754" y="2948188"/>
              <a:ext cx="561884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biết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nét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392643-7F84-01D9-F97B-C4DE03ED7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3" name="图片 32">
            <a:extLst>
              <a:ext uri="{FF2B5EF4-FFF2-40B4-BE49-F238E27FC236}">
                <a16:creationId xmlns:a16="http://schemas.microsoft.com/office/drawing/2014/main" id="{697364CA-6BDA-9452-4251-BCA96AFAB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9" y="-70393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3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9">
            <a:extLst>
              <a:ext uri="{FF2B5EF4-FFF2-40B4-BE49-F238E27FC236}">
                <a16:creationId xmlns:a16="http://schemas.microsoft.com/office/drawing/2014/main" id="{B0D3A1FB-982E-D722-E7DB-B026FE8DF4A6}"/>
              </a:ext>
            </a:extLst>
          </p:cNvPr>
          <p:cNvGrpSpPr/>
          <p:nvPr/>
        </p:nvGrpSpPr>
        <p:grpSpPr>
          <a:xfrm>
            <a:off x="303771" y="455358"/>
            <a:ext cx="6886711" cy="1107996"/>
            <a:chOff x="258619" y="459435"/>
            <a:chExt cx="6886711" cy="1107996"/>
          </a:xfrm>
        </p:grpSpPr>
        <p:sp>
          <p:nvSpPr>
            <p:cNvPr id="8" name="Hộp Văn bản 10">
              <a:extLst>
                <a:ext uri="{FF2B5EF4-FFF2-40B4-BE49-F238E27FC236}">
                  <a16:creationId xmlns:a16="http://schemas.microsoft.com/office/drawing/2014/main" id="{ACFE8F3E-1283-4942-EF0D-3EB5582FBADA}"/>
                </a:ext>
              </a:extLst>
            </p:cNvPr>
            <p:cNvSpPr txBox="1"/>
            <p:nvPr/>
          </p:nvSpPr>
          <p:spPr>
            <a:xfrm>
              <a:off x="258619" y="591127"/>
              <a:ext cx="56188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Hộp Văn bản 11">
              <a:extLst>
                <a:ext uri="{FF2B5EF4-FFF2-40B4-BE49-F238E27FC236}">
                  <a16:creationId xmlns:a16="http://schemas.microsoft.com/office/drawing/2014/main" id="{5BE1AE0F-6D89-93A0-562A-E76E7DA2E705}"/>
                </a:ext>
              </a:extLst>
            </p:cNvPr>
            <p:cNvSpPr txBox="1"/>
            <p:nvPr/>
          </p:nvSpPr>
          <p:spPr>
            <a:xfrm>
              <a:off x="6005274" y="459435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6D321F-0E34-4D02-1363-8D833546D6BB}"/>
              </a:ext>
            </a:extLst>
          </p:cNvPr>
          <p:cNvGrpSpPr/>
          <p:nvPr/>
        </p:nvGrpSpPr>
        <p:grpSpPr>
          <a:xfrm>
            <a:off x="732923" y="2164104"/>
            <a:ext cx="5820325" cy="1325447"/>
            <a:chOff x="732923" y="2164104"/>
            <a:chExt cx="5820325" cy="132544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D0DD8AAD-1150-83EA-E8F0-6CA6AD2244B0}"/>
                </a:ext>
              </a:extLst>
            </p:cNvPr>
            <p:cNvSpPr/>
            <p:nvPr/>
          </p:nvSpPr>
          <p:spPr>
            <a:xfrm>
              <a:off x="732923" y="2164104"/>
              <a:ext cx="5820325" cy="1325447"/>
            </a:xfrm>
            <a:prstGeom prst="wedgeRoundRectCallout">
              <a:avLst>
                <a:gd name="adj1" fmla="val 60942"/>
                <a:gd name="adj2" fmla="val 63916"/>
                <a:gd name="adj3" fmla="val 16667"/>
              </a:avLst>
            </a:prstGeom>
            <a:solidFill>
              <a:srgbClr val="A6DFD8"/>
            </a:solidFill>
            <a:ln w="28575">
              <a:solidFill>
                <a:srgbClr val="62A9B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7">
              <a:extLst>
                <a:ext uri="{FF2B5EF4-FFF2-40B4-BE49-F238E27FC236}">
                  <a16:creationId xmlns:a16="http://schemas.microsoft.com/office/drawing/2014/main" id="{AD21CFB9-1580-F9F1-3DC9-6EF37EDD0D3C}"/>
                </a:ext>
              </a:extLst>
            </p:cNvPr>
            <p:cNvSpPr txBox="1"/>
            <p:nvPr/>
          </p:nvSpPr>
          <p:spPr>
            <a:xfrm>
              <a:off x="934402" y="2281335"/>
              <a:ext cx="561884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E8F9DC-8D7D-CAAF-7CD6-AD69A4E30DAC}"/>
              </a:ext>
            </a:extLst>
          </p:cNvPr>
          <p:cNvGrpSpPr/>
          <p:nvPr/>
        </p:nvGrpSpPr>
        <p:grpSpPr>
          <a:xfrm>
            <a:off x="732922" y="3869939"/>
            <a:ext cx="5820325" cy="1325447"/>
            <a:chOff x="732922" y="3869939"/>
            <a:chExt cx="5820325" cy="132544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4E55F3A6-E25C-45CD-8C5E-ABD72D867BDD}"/>
                </a:ext>
              </a:extLst>
            </p:cNvPr>
            <p:cNvSpPr/>
            <p:nvPr/>
          </p:nvSpPr>
          <p:spPr>
            <a:xfrm>
              <a:off x="732922" y="3869939"/>
              <a:ext cx="5820325" cy="1325447"/>
            </a:xfrm>
            <a:prstGeom prst="wedgeRoundRectCallout">
              <a:avLst>
                <a:gd name="adj1" fmla="val -46615"/>
                <a:gd name="adj2" fmla="val 85143"/>
                <a:gd name="adj3" fmla="val 16667"/>
              </a:avLst>
            </a:prstGeom>
            <a:solidFill>
              <a:srgbClr val="F9CCAD"/>
            </a:solidFill>
            <a:ln w="28575">
              <a:solidFill>
                <a:srgbClr val="F4A26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4">
              <a:extLst>
                <a:ext uri="{FF2B5EF4-FFF2-40B4-BE49-F238E27FC236}">
                  <a16:creationId xmlns:a16="http://schemas.microsoft.com/office/drawing/2014/main" id="{59DA5848-8651-537A-A90E-711AE7BF154D}"/>
                </a:ext>
              </a:extLst>
            </p:cNvPr>
            <p:cNvSpPr txBox="1"/>
            <p:nvPr/>
          </p:nvSpPr>
          <p:spPr>
            <a:xfrm>
              <a:off x="732923" y="3936755"/>
              <a:ext cx="5562601" cy="119181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R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nhỏ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cao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rộng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</a:rPr>
                <a:t> 2,5 li.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F124016-8109-79CC-E5EF-1BB123CD4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482" y="1492661"/>
            <a:ext cx="4470074" cy="4480717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2F93145E-811C-25D4-4781-167A10440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408" y="-98318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29224912-C1D0-861D-FED5-0AD5DF9C04B4}"/>
              </a:ext>
            </a:extLst>
          </p:cNvPr>
          <p:cNvGrpSpPr/>
          <p:nvPr/>
        </p:nvGrpSpPr>
        <p:grpSpPr>
          <a:xfrm>
            <a:off x="258619" y="391072"/>
            <a:ext cx="6524302" cy="1107996"/>
            <a:chOff x="258619" y="391072"/>
            <a:chExt cx="6524302" cy="1107996"/>
          </a:xfrm>
        </p:grpSpPr>
        <p:sp>
          <p:nvSpPr>
            <p:cNvPr id="4" name="Hộp Văn bản 1">
              <a:extLst>
                <a:ext uri="{FF2B5EF4-FFF2-40B4-BE49-F238E27FC236}">
                  <a16:creationId xmlns:a16="http://schemas.microsoft.com/office/drawing/2014/main" id="{33F4DE70-92F4-05AE-0B89-CED8F32E80BE}"/>
                </a:ext>
              </a:extLst>
            </p:cNvPr>
            <p:cNvSpPr txBox="1"/>
            <p:nvPr/>
          </p:nvSpPr>
          <p:spPr>
            <a:xfrm>
              <a:off x="258619" y="591127"/>
              <a:ext cx="54457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Quy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2">
              <a:extLst>
                <a:ext uri="{FF2B5EF4-FFF2-40B4-BE49-F238E27FC236}">
                  <a16:creationId xmlns:a16="http://schemas.microsoft.com/office/drawing/2014/main" id="{053279F1-7743-A9C0-3E1B-012D962F55D4}"/>
                </a:ext>
              </a:extLst>
            </p:cNvPr>
            <p:cNvSpPr txBox="1"/>
            <p:nvPr/>
          </p:nvSpPr>
          <p:spPr>
            <a:xfrm>
              <a:off x="5642865" y="391072"/>
              <a:ext cx="1140056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 dirty="0">
                  <a:latin typeface="Hp001 5H" panose="020B0603050302020204" pitchFamily="34" charset="0"/>
                  <a:cs typeface="Hp001 5H" panose="020B0603050302020204" pitchFamily="34" charset="0"/>
                </a:rPr>
                <a:t>R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214BD4-AA8E-6151-04F4-A4FDA4039CF6}"/>
              </a:ext>
            </a:extLst>
          </p:cNvPr>
          <p:cNvGrpSpPr/>
          <p:nvPr/>
        </p:nvGrpSpPr>
        <p:grpSpPr>
          <a:xfrm>
            <a:off x="258619" y="2441193"/>
            <a:ext cx="6092456" cy="2317688"/>
            <a:chOff x="425302" y="2089501"/>
            <a:chExt cx="6092456" cy="231768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36E8E7-0ED6-B60F-6740-1B371CC41FCF}"/>
                </a:ext>
              </a:extLst>
            </p:cNvPr>
            <p:cNvSpPr/>
            <p:nvPr/>
          </p:nvSpPr>
          <p:spPr>
            <a:xfrm>
              <a:off x="425302" y="2089501"/>
              <a:ext cx="6018631" cy="2317688"/>
            </a:xfrm>
            <a:custGeom>
              <a:avLst/>
              <a:gdLst>
                <a:gd name="connsiteX0" fmla="*/ 365760 w 6418417"/>
                <a:gd name="connsiteY0" fmla="*/ 549493 h 2652613"/>
                <a:gd name="connsiteX1" fmla="*/ 365760 w 6418417"/>
                <a:gd name="connsiteY1" fmla="*/ 549493 h 2652613"/>
                <a:gd name="connsiteX2" fmla="*/ 792480 w 6418417"/>
                <a:gd name="connsiteY2" fmla="*/ 305653 h 2652613"/>
                <a:gd name="connsiteX3" fmla="*/ 1036320 w 6418417"/>
                <a:gd name="connsiteY3" fmla="*/ 244693 h 2652613"/>
                <a:gd name="connsiteX4" fmla="*/ 1402080 w 6418417"/>
                <a:gd name="connsiteY4" fmla="*/ 214213 h 2652613"/>
                <a:gd name="connsiteX5" fmla="*/ 2194560 w 6418417"/>
                <a:gd name="connsiteY5" fmla="*/ 153253 h 2652613"/>
                <a:gd name="connsiteX6" fmla="*/ 2773680 w 6418417"/>
                <a:gd name="connsiteY6" fmla="*/ 122773 h 2652613"/>
                <a:gd name="connsiteX7" fmla="*/ 3048000 w 6418417"/>
                <a:gd name="connsiteY7" fmla="*/ 92293 h 2652613"/>
                <a:gd name="connsiteX8" fmla="*/ 3901440 w 6418417"/>
                <a:gd name="connsiteY8" fmla="*/ 153253 h 2652613"/>
                <a:gd name="connsiteX9" fmla="*/ 4572000 w 6418417"/>
                <a:gd name="connsiteY9" fmla="*/ 153253 h 2652613"/>
                <a:gd name="connsiteX10" fmla="*/ 4937760 w 6418417"/>
                <a:gd name="connsiteY10" fmla="*/ 92293 h 2652613"/>
                <a:gd name="connsiteX11" fmla="*/ 5029200 w 6418417"/>
                <a:gd name="connsiteY11" fmla="*/ 31333 h 2652613"/>
                <a:gd name="connsiteX12" fmla="*/ 5425440 w 6418417"/>
                <a:gd name="connsiteY12" fmla="*/ 31333 h 2652613"/>
                <a:gd name="connsiteX13" fmla="*/ 5669280 w 6418417"/>
                <a:gd name="connsiteY13" fmla="*/ 92293 h 2652613"/>
                <a:gd name="connsiteX14" fmla="*/ 5882640 w 6418417"/>
                <a:gd name="connsiteY14" fmla="*/ 244693 h 2652613"/>
                <a:gd name="connsiteX15" fmla="*/ 6004560 w 6418417"/>
                <a:gd name="connsiteY15" fmla="*/ 305653 h 2652613"/>
                <a:gd name="connsiteX16" fmla="*/ 6217920 w 6418417"/>
                <a:gd name="connsiteY16" fmla="*/ 519013 h 2652613"/>
                <a:gd name="connsiteX17" fmla="*/ 6309360 w 6418417"/>
                <a:gd name="connsiteY17" fmla="*/ 762853 h 2652613"/>
                <a:gd name="connsiteX18" fmla="*/ 6400800 w 6418417"/>
                <a:gd name="connsiteY18" fmla="*/ 1067653 h 2652613"/>
                <a:gd name="connsiteX19" fmla="*/ 6309360 w 6418417"/>
                <a:gd name="connsiteY19" fmla="*/ 1799173 h 2652613"/>
                <a:gd name="connsiteX20" fmla="*/ 6187440 w 6418417"/>
                <a:gd name="connsiteY20" fmla="*/ 1890613 h 2652613"/>
                <a:gd name="connsiteX21" fmla="*/ 6065520 w 6418417"/>
                <a:gd name="connsiteY21" fmla="*/ 1921093 h 2652613"/>
                <a:gd name="connsiteX22" fmla="*/ 5974080 w 6418417"/>
                <a:gd name="connsiteY22" fmla="*/ 1982053 h 2652613"/>
                <a:gd name="connsiteX23" fmla="*/ 5669280 w 6418417"/>
                <a:gd name="connsiteY23" fmla="*/ 2043013 h 2652613"/>
                <a:gd name="connsiteX24" fmla="*/ 5577840 w 6418417"/>
                <a:gd name="connsiteY24" fmla="*/ 2164933 h 2652613"/>
                <a:gd name="connsiteX25" fmla="*/ 5486400 w 6418417"/>
                <a:gd name="connsiteY25" fmla="*/ 2256373 h 2652613"/>
                <a:gd name="connsiteX26" fmla="*/ 5364480 w 6418417"/>
                <a:gd name="connsiteY26" fmla="*/ 2286853 h 2652613"/>
                <a:gd name="connsiteX27" fmla="*/ 5090160 w 6418417"/>
                <a:gd name="connsiteY27" fmla="*/ 2439253 h 2652613"/>
                <a:gd name="connsiteX28" fmla="*/ 4998720 w 6418417"/>
                <a:gd name="connsiteY28" fmla="*/ 2469733 h 2652613"/>
                <a:gd name="connsiteX29" fmla="*/ 4328160 w 6418417"/>
                <a:gd name="connsiteY29" fmla="*/ 2561173 h 2652613"/>
                <a:gd name="connsiteX30" fmla="*/ 3779520 w 6418417"/>
                <a:gd name="connsiteY30" fmla="*/ 2622133 h 2652613"/>
                <a:gd name="connsiteX31" fmla="*/ 3566160 w 6418417"/>
                <a:gd name="connsiteY31" fmla="*/ 2652613 h 2652613"/>
                <a:gd name="connsiteX32" fmla="*/ 3017520 w 6418417"/>
                <a:gd name="connsiteY32" fmla="*/ 2622133 h 2652613"/>
                <a:gd name="connsiteX33" fmla="*/ 2834640 w 6418417"/>
                <a:gd name="connsiteY33" fmla="*/ 2591653 h 2652613"/>
                <a:gd name="connsiteX34" fmla="*/ 2651760 w 6418417"/>
                <a:gd name="connsiteY34" fmla="*/ 2530693 h 2652613"/>
                <a:gd name="connsiteX35" fmla="*/ 2346960 w 6418417"/>
                <a:gd name="connsiteY35" fmla="*/ 2500213 h 2652613"/>
                <a:gd name="connsiteX36" fmla="*/ 1950720 w 6418417"/>
                <a:gd name="connsiteY36" fmla="*/ 2530693 h 2652613"/>
                <a:gd name="connsiteX37" fmla="*/ 853440 w 6418417"/>
                <a:gd name="connsiteY37" fmla="*/ 2500213 h 2652613"/>
                <a:gd name="connsiteX38" fmla="*/ 762000 w 6418417"/>
                <a:gd name="connsiteY38" fmla="*/ 2469733 h 2652613"/>
                <a:gd name="connsiteX39" fmla="*/ 609600 w 6418417"/>
                <a:gd name="connsiteY39" fmla="*/ 2378293 h 2652613"/>
                <a:gd name="connsiteX40" fmla="*/ 548640 w 6418417"/>
                <a:gd name="connsiteY40" fmla="*/ 2256373 h 2652613"/>
                <a:gd name="connsiteX41" fmla="*/ 457200 w 6418417"/>
                <a:gd name="connsiteY41" fmla="*/ 2103973 h 2652613"/>
                <a:gd name="connsiteX42" fmla="*/ 396240 w 6418417"/>
                <a:gd name="connsiteY42" fmla="*/ 1860133 h 2652613"/>
                <a:gd name="connsiteX43" fmla="*/ 365760 w 6418417"/>
                <a:gd name="connsiteY43" fmla="*/ 1738213 h 2652613"/>
                <a:gd name="connsiteX44" fmla="*/ 335280 w 6418417"/>
                <a:gd name="connsiteY44" fmla="*/ 1555333 h 2652613"/>
                <a:gd name="connsiteX45" fmla="*/ 274320 w 6418417"/>
                <a:gd name="connsiteY45" fmla="*/ 1463893 h 2652613"/>
                <a:gd name="connsiteX46" fmla="*/ 60960 w 6418417"/>
                <a:gd name="connsiteY46" fmla="*/ 1250533 h 2652613"/>
                <a:gd name="connsiteX47" fmla="*/ 0 w 6418417"/>
                <a:gd name="connsiteY47" fmla="*/ 1037173 h 2652613"/>
                <a:gd name="connsiteX48" fmla="*/ 30480 w 6418417"/>
                <a:gd name="connsiteY48" fmla="*/ 823813 h 2652613"/>
                <a:gd name="connsiteX49" fmla="*/ 60960 w 6418417"/>
                <a:gd name="connsiteY49" fmla="*/ 732373 h 2652613"/>
                <a:gd name="connsiteX50" fmla="*/ 182880 w 6418417"/>
                <a:gd name="connsiteY50" fmla="*/ 671413 h 2652613"/>
                <a:gd name="connsiteX51" fmla="*/ 335280 w 6418417"/>
                <a:gd name="connsiteY51" fmla="*/ 610453 h 265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418417" h="2652613">
                  <a:moveTo>
                    <a:pt x="365760" y="549493"/>
                  </a:moveTo>
                  <a:lnTo>
                    <a:pt x="365760" y="549493"/>
                  </a:lnTo>
                  <a:cubicBezTo>
                    <a:pt x="461905" y="491806"/>
                    <a:pt x="659541" y="362627"/>
                    <a:pt x="792480" y="305653"/>
                  </a:cubicBezTo>
                  <a:cubicBezTo>
                    <a:pt x="859796" y="276803"/>
                    <a:pt x="970562" y="252429"/>
                    <a:pt x="1036320" y="244693"/>
                  </a:cubicBezTo>
                  <a:cubicBezTo>
                    <a:pt x="1157825" y="230398"/>
                    <a:pt x="1280160" y="224373"/>
                    <a:pt x="1402080" y="214213"/>
                  </a:cubicBezTo>
                  <a:cubicBezTo>
                    <a:pt x="1716877" y="109281"/>
                    <a:pt x="1450796" y="188670"/>
                    <a:pt x="2194560" y="153253"/>
                  </a:cubicBezTo>
                  <a:lnTo>
                    <a:pt x="2773680" y="122773"/>
                  </a:lnTo>
                  <a:cubicBezTo>
                    <a:pt x="2865120" y="112613"/>
                    <a:pt x="2956031" y="89807"/>
                    <a:pt x="3048000" y="92293"/>
                  </a:cubicBezTo>
                  <a:cubicBezTo>
                    <a:pt x="3333101" y="99998"/>
                    <a:pt x="3901440" y="153253"/>
                    <a:pt x="3901440" y="153253"/>
                  </a:cubicBezTo>
                  <a:cubicBezTo>
                    <a:pt x="4210593" y="215084"/>
                    <a:pt x="4045223" y="195395"/>
                    <a:pt x="4572000" y="153253"/>
                  </a:cubicBezTo>
                  <a:cubicBezTo>
                    <a:pt x="4781858" y="136464"/>
                    <a:pt x="4775010" y="132981"/>
                    <a:pt x="4937760" y="92293"/>
                  </a:cubicBezTo>
                  <a:cubicBezTo>
                    <a:pt x="4968240" y="71973"/>
                    <a:pt x="4994113" y="41859"/>
                    <a:pt x="5029200" y="31333"/>
                  </a:cubicBezTo>
                  <a:cubicBezTo>
                    <a:pt x="5192540" y="-17669"/>
                    <a:pt x="5267353" y="-2543"/>
                    <a:pt x="5425440" y="31333"/>
                  </a:cubicBezTo>
                  <a:cubicBezTo>
                    <a:pt x="5507362" y="48888"/>
                    <a:pt x="5669280" y="92293"/>
                    <a:pt x="5669280" y="92293"/>
                  </a:cubicBezTo>
                  <a:cubicBezTo>
                    <a:pt x="5721615" y="131545"/>
                    <a:pt x="5820243" y="209037"/>
                    <a:pt x="5882640" y="244693"/>
                  </a:cubicBezTo>
                  <a:cubicBezTo>
                    <a:pt x="5922090" y="267236"/>
                    <a:pt x="5969394" y="276881"/>
                    <a:pt x="6004560" y="305653"/>
                  </a:cubicBezTo>
                  <a:cubicBezTo>
                    <a:pt x="6082404" y="369343"/>
                    <a:pt x="6217920" y="519013"/>
                    <a:pt x="6217920" y="519013"/>
                  </a:cubicBezTo>
                  <a:cubicBezTo>
                    <a:pt x="6308506" y="790770"/>
                    <a:pt x="6163575" y="361945"/>
                    <a:pt x="6309360" y="762853"/>
                  </a:cubicBezTo>
                  <a:cubicBezTo>
                    <a:pt x="6368726" y="926108"/>
                    <a:pt x="6364411" y="922096"/>
                    <a:pt x="6400800" y="1067653"/>
                  </a:cubicBezTo>
                  <a:cubicBezTo>
                    <a:pt x="6394736" y="1194998"/>
                    <a:pt x="6484319" y="1624214"/>
                    <a:pt x="6309360" y="1799173"/>
                  </a:cubicBezTo>
                  <a:cubicBezTo>
                    <a:pt x="6273439" y="1835094"/>
                    <a:pt x="6232877" y="1867895"/>
                    <a:pt x="6187440" y="1890613"/>
                  </a:cubicBezTo>
                  <a:cubicBezTo>
                    <a:pt x="6149972" y="1909347"/>
                    <a:pt x="6106160" y="1910933"/>
                    <a:pt x="6065520" y="1921093"/>
                  </a:cubicBezTo>
                  <a:cubicBezTo>
                    <a:pt x="6035040" y="1941413"/>
                    <a:pt x="6009092" y="1971280"/>
                    <a:pt x="5974080" y="1982053"/>
                  </a:cubicBezTo>
                  <a:cubicBezTo>
                    <a:pt x="5875050" y="2012524"/>
                    <a:pt x="5763356" y="1999594"/>
                    <a:pt x="5669280" y="2043013"/>
                  </a:cubicBezTo>
                  <a:cubicBezTo>
                    <a:pt x="5623156" y="2064301"/>
                    <a:pt x="5610900" y="2126363"/>
                    <a:pt x="5577840" y="2164933"/>
                  </a:cubicBezTo>
                  <a:cubicBezTo>
                    <a:pt x="5549787" y="2197661"/>
                    <a:pt x="5523826" y="2234987"/>
                    <a:pt x="5486400" y="2256373"/>
                  </a:cubicBezTo>
                  <a:cubicBezTo>
                    <a:pt x="5450029" y="2277157"/>
                    <a:pt x="5403375" y="2271295"/>
                    <a:pt x="5364480" y="2286853"/>
                  </a:cubicBezTo>
                  <a:cubicBezTo>
                    <a:pt x="4905090" y="2470609"/>
                    <a:pt x="5369317" y="2299674"/>
                    <a:pt x="5090160" y="2439253"/>
                  </a:cubicBezTo>
                  <a:cubicBezTo>
                    <a:pt x="5061423" y="2453621"/>
                    <a:pt x="5029717" y="2461279"/>
                    <a:pt x="4998720" y="2469733"/>
                  </a:cubicBezTo>
                  <a:cubicBezTo>
                    <a:pt x="4659685" y="2562197"/>
                    <a:pt x="4765004" y="2529970"/>
                    <a:pt x="4328160" y="2561173"/>
                  </a:cubicBezTo>
                  <a:cubicBezTo>
                    <a:pt x="4046722" y="2631533"/>
                    <a:pt x="4320102" y="2570649"/>
                    <a:pt x="3779520" y="2622133"/>
                  </a:cubicBezTo>
                  <a:cubicBezTo>
                    <a:pt x="3708002" y="2628944"/>
                    <a:pt x="3637280" y="2642453"/>
                    <a:pt x="3566160" y="2652613"/>
                  </a:cubicBezTo>
                  <a:cubicBezTo>
                    <a:pt x="3383280" y="2642453"/>
                    <a:pt x="3200049" y="2637344"/>
                    <a:pt x="3017520" y="2622133"/>
                  </a:cubicBezTo>
                  <a:cubicBezTo>
                    <a:pt x="2955933" y="2617001"/>
                    <a:pt x="2894596" y="2606642"/>
                    <a:pt x="2834640" y="2591653"/>
                  </a:cubicBezTo>
                  <a:cubicBezTo>
                    <a:pt x="2772301" y="2576068"/>
                    <a:pt x="2715699" y="2537087"/>
                    <a:pt x="2651760" y="2530693"/>
                  </a:cubicBezTo>
                  <a:lnTo>
                    <a:pt x="2346960" y="2500213"/>
                  </a:lnTo>
                  <a:cubicBezTo>
                    <a:pt x="2214880" y="2510373"/>
                    <a:pt x="2083190" y="2530693"/>
                    <a:pt x="1950720" y="2530693"/>
                  </a:cubicBezTo>
                  <a:cubicBezTo>
                    <a:pt x="1584819" y="2530693"/>
                    <a:pt x="1218861" y="2518953"/>
                    <a:pt x="853440" y="2500213"/>
                  </a:cubicBezTo>
                  <a:cubicBezTo>
                    <a:pt x="821353" y="2498568"/>
                    <a:pt x="790737" y="2484101"/>
                    <a:pt x="762000" y="2469733"/>
                  </a:cubicBezTo>
                  <a:cubicBezTo>
                    <a:pt x="709012" y="2443239"/>
                    <a:pt x="660400" y="2408773"/>
                    <a:pt x="609600" y="2378293"/>
                  </a:cubicBezTo>
                  <a:cubicBezTo>
                    <a:pt x="589280" y="2337653"/>
                    <a:pt x="570706" y="2296092"/>
                    <a:pt x="548640" y="2256373"/>
                  </a:cubicBezTo>
                  <a:cubicBezTo>
                    <a:pt x="519869" y="2204586"/>
                    <a:pt x="478467" y="2159267"/>
                    <a:pt x="457200" y="2103973"/>
                  </a:cubicBezTo>
                  <a:cubicBezTo>
                    <a:pt x="427124" y="2025776"/>
                    <a:pt x="416560" y="1941413"/>
                    <a:pt x="396240" y="1860133"/>
                  </a:cubicBezTo>
                  <a:cubicBezTo>
                    <a:pt x="386080" y="1819493"/>
                    <a:pt x="372647" y="1779534"/>
                    <a:pt x="365760" y="1738213"/>
                  </a:cubicBezTo>
                  <a:cubicBezTo>
                    <a:pt x="355600" y="1677253"/>
                    <a:pt x="354823" y="1613962"/>
                    <a:pt x="335280" y="1555333"/>
                  </a:cubicBezTo>
                  <a:cubicBezTo>
                    <a:pt x="323696" y="1520580"/>
                    <a:pt x="298826" y="1491122"/>
                    <a:pt x="274320" y="1463893"/>
                  </a:cubicBezTo>
                  <a:cubicBezTo>
                    <a:pt x="207036" y="1389133"/>
                    <a:pt x="60960" y="1250533"/>
                    <a:pt x="60960" y="1250533"/>
                  </a:cubicBezTo>
                  <a:cubicBezTo>
                    <a:pt x="46587" y="1207413"/>
                    <a:pt x="0" y="1075445"/>
                    <a:pt x="0" y="1037173"/>
                  </a:cubicBezTo>
                  <a:cubicBezTo>
                    <a:pt x="0" y="965331"/>
                    <a:pt x="16391" y="894260"/>
                    <a:pt x="30480" y="823813"/>
                  </a:cubicBezTo>
                  <a:cubicBezTo>
                    <a:pt x="36781" y="792308"/>
                    <a:pt x="38242" y="755091"/>
                    <a:pt x="60960" y="732373"/>
                  </a:cubicBezTo>
                  <a:cubicBezTo>
                    <a:pt x="93089" y="700244"/>
                    <a:pt x="143430" y="693956"/>
                    <a:pt x="182880" y="671413"/>
                  </a:cubicBezTo>
                  <a:cubicBezTo>
                    <a:pt x="309285" y="599181"/>
                    <a:pt x="227671" y="610453"/>
                    <a:pt x="335280" y="610453"/>
                  </a:cubicBezTo>
                </a:path>
              </a:pathLst>
            </a:custGeom>
            <a:solidFill>
              <a:srgbClr val="DFEECE"/>
            </a:solidFill>
            <a:ln w="38100">
              <a:solidFill>
                <a:srgbClr val="B5D78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E6214C-556B-9984-ADF4-8D6A04773D4C}"/>
                </a:ext>
              </a:extLst>
            </p:cNvPr>
            <p:cNvSpPr txBox="1"/>
            <p:nvPr/>
          </p:nvSpPr>
          <p:spPr>
            <a:xfrm>
              <a:off x="425302" y="2709736"/>
              <a:ext cx="609245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Quan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sát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video,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nêu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trình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viết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chữ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hoa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R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cỡ</a:t>
              </a:r>
              <a:r>
                <a:rPr 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nhỡ</a:t>
              </a:r>
              <a:endPara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Video chưa đặt tên ‐ Được tạo bằng Clipchamp (2)">
            <a:hlinkClick r:id="" action="ppaction://media"/>
            <a:extLst>
              <a:ext uri="{FF2B5EF4-FFF2-40B4-BE49-F238E27FC236}">
                <a16:creationId xmlns:a16="http://schemas.microsoft.com/office/drawing/2014/main" id="{6E66F770-15A9-F0CA-EE55-673B17E1C9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1444" y="1180985"/>
            <a:ext cx="5211937" cy="5211937"/>
          </a:xfrm>
          <a:prstGeom prst="rect">
            <a:avLst/>
          </a:prstGeom>
        </p:spPr>
      </p:pic>
      <p:pic>
        <p:nvPicPr>
          <p:cNvPr id="2" name="图片 32">
            <a:extLst>
              <a:ext uri="{FF2B5EF4-FFF2-40B4-BE49-F238E27FC236}">
                <a16:creationId xmlns:a16="http://schemas.microsoft.com/office/drawing/2014/main" id="{8EF30634-998B-2D69-9E48-3A32628D5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117" y="-144612"/>
            <a:ext cx="904346" cy="1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3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372</Words>
  <Application>Microsoft Office PowerPoint</Application>
  <PresentationFormat>Widescreen</PresentationFormat>
  <Paragraphs>52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#9Slide07 HoneyCream</vt:lpstr>
      <vt:lpstr>Arial</vt:lpstr>
      <vt:lpstr>Calibri</vt:lpstr>
      <vt:lpstr>Calibri Light</vt:lpstr>
      <vt:lpstr>Cambria</vt:lpstr>
      <vt:lpstr>Fredoka One</vt:lpstr>
      <vt:lpstr>HP001 4H</vt:lpstr>
      <vt:lpstr>Hp001 5H</vt:lpstr>
      <vt:lpstr>M PLUS Rounded 1c</vt:lpstr>
      <vt:lpstr>SVN-Dancing Script</vt:lpstr>
      <vt:lpstr>SVN-Newton</vt:lpstr>
      <vt:lpstr>SVN-Ready</vt:lpstr>
      <vt:lpstr>Times New Roman</vt:lpstr>
      <vt:lpstr>UTM Avo</vt:lpstr>
      <vt:lpstr>南构钦雕汉古</vt:lpstr>
      <vt:lpstr>字魂56号-洪亮毛笔隶书简体</vt:lpstr>
      <vt:lpstr>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Hanh Ngo</dc:creator>
  <cp:lastModifiedBy>Windows User</cp:lastModifiedBy>
  <cp:revision>8</cp:revision>
  <dcterms:created xsi:type="dcterms:W3CDTF">2023-01-02T02:17:27Z</dcterms:created>
  <dcterms:modified xsi:type="dcterms:W3CDTF">2023-01-07T10:56:22Z</dcterms:modified>
</cp:coreProperties>
</file>