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47" r:id="rId2"/>
  </p:sldMasterIdLst>
  <p:notesMasterIdLst>
    <p:notesMasterId r:id="rId32"/>
  </p:notesMasterIdLst>
  <p:sldIdLst>
    <p:sldId id="345" r:id="rId3"/>
    <p:sldId id="346" r:id="rId4"/>
    <p:sldId id="341" r:id="rId5"/>
    <p:sldId id="334" r:id="rId6"/>
    <p:sldId id="337" r:id="rId7"/>
    <p:sldId id="338" r:id="rId8"/>
    <p:sldId id="335" r:id="rId9"/>
    <p:sldId id="336" r:id="rId10"/>
    <p:sldId id="347" r:id="rId11"/>
    <p:sldId id="348" r:id="rId12"/>
    <p:sldId id="349" r:id="rId13"/>
    <p:sldId id="350" r:id="rId14"/>
    <p:sldId id="351" r:id="rId15"/>
    <p:sldId id="352" r:id="rId16"/>
    <p:sldId id="306" r:id="rId17"/>
    <p:sldId id="317" r:id="rId18"/>
    <p:sldId id="321" r:id="rId19"/>
    <p:sldId id="353" r:id="rId20"/>
    <p:sldId id="343" r:id="rId21"/>
    <p:sldId id="354" r:id="rId22"/>
    <p:sldId id="307" r:id="rId23"/>
    <p:sldId id="312" r:id="rId24"/>
    <p:sldId id="320" r:id="rId25"/>
    <p:sldId id="308" r:id="rId26"/>
    <p:sldId id="355" r:id="rId27"/>
    <p:sldId id="278" r:id="rId28"/>
    <p:sldId id="356" r:id="rId29"/>
    <p:sldId id="357" r:id="rId30"/>
    <p:sldId id="3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8C5CF-8712-480D-98BE-4612C2A9E1F3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9475-F47C-4B34-B7ED-208387C1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3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9475-F47C-4B34-B7ED-208387C146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67E25-A7C2-4EE5-B2A5-6C611ED5EA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6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67E25-A7C2-4EE5-B2A5-6C611ED5EA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1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67E25-A7C2-4EE5-B2A5-6C611ED5EA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4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8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20/02/2023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1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81636"/>
      </p:ext>
    </p:extLst>
  </p:cSld>
  <p:clrMapOvr>
    <a:masterClrMapping/>
  </p:clrMapOvr>
  <p:transition spd="slow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19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15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2023/2/20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95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0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1" y="4746811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14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FFD3-2B2B-4AFF-AE06-C76F08C42F30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13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893E7E-7779-45E4-8FC5-FC1950B5478F}"/>
              </a:ext>
            </a:extLst>
          </p:cNvPr>
          <p:cNvSpPr/>
          <p:nvPr userDrawn="1"/>
        </p:nvSpPr>
        <p:spPr>
          <a:xfrm>
            <a:off x="10809100" y="247251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686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38" r:id="rId12"/>
    <p:sldLayoutId id="2147483739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27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slide" Target="slide8.xml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3.gif"/><Relationship Id="rId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openxmlformats.org/officeDocument/2006/relationships/slide" Target="slide7.xml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4302" y="1620634"/>
            <a:ext cx="765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3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107" y="168290"/>
            <a:ext cx="78639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21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55878"/>
            <a:r>
              <a:rPr lang="en-US" sz="21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577" y="5880055"/>
            <a:ext cx="58269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52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252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0452" y="3042315"/>
            <a:ext cx="534257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878"/>
            <a:r>
              <a:rPr lang="en-US" sz="792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oam</a:t>
            </a:r>
            <a:r>
              <a:rPr lang="en-US" sz="792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792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oăm</a:t>
            </a:r>
            <a:r>
              <a:rPr lang="en-US" sz="792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920" b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66500" y="3577008"/>
            <a:ext cx="160415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32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4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118:</a:t>
            </a:r>
            <a:endParaRPr lang="en-US" sz="324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83492" y="1847490"/>
            <a:ext cx="3924740" cy="4013615"/>
            <a:chOff x="2204853" y="2344461"/>
            <a:chExt cx="3270618" cy="3383377"/>
          </a:xfrm>
        </p:grpSpPr>
        <p:sp>
          <p:nvSpPr>
            <p:cNvPr id="13" name="Oval 12"/>
            <p:cNvSpPr/>
            <p:nvPr/>
          </p:nvSpPr>
          <p:spPr>
            <a:xfrm>
              <a:off x="2204853" y="2344461"/>
              <a:ext cx="3270618" cy="285386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878"/>
              <a:endParaRPr lang="en-US" sz="168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361262" y="2996322"/>
              <a:ext cx="2957800" cy="2731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878"/>
              <a:r>
                <a:rPr lang="en-US" sz="10350" b="1" dirty="0" err="1" smtClean="0">
                  <a:solidFill>
                    <a:srgbClr val="006600"/>
                  </a:solidFill>
                  <a:latin typeface=".VnAvant" panose="020B7200000000000000" pitchFamily="34" charset="0"/>
                </a:rPr>
                <a:t>oam</a:t>
              </a:r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  <a:p>
              <a:pPr algn="ctr" defTabSz="855878"/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F8F7CF-EC3F-544B-B5A3-668619CA8E01}"/>
              </a:ext>
            </a:extLst>
          </p:cNvPr>
          <p:cNvSpPr txBox="1"/>
          <p:nvPr/>
        </p:nvSpPr>
        <p:spPr>
          <a:xfrm>
            <a:off x="4490006" y="227486"/>
            <a:ext cx="3251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55878"/>
            <a:r>
              <a:rPr lang="en-US" sz="7200" b="1" dirty="0" err="1">
                <a:solidFill>
                  <a:srgbClr val="FF0000"/>
                </a:solidFill>
                <a:latin typeface="Calibri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Calibri"/>
              </a:rPr>
              <a:t>118:</a:t>
            </a:r>
            <a:endParaRPr lang="en-US" sz="72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95923" y="1847490"/>
            <a:ext cx="3924740" cy="4051106"/>
            <a:chOff x="2204853" y="2344461"/>
            <a:chExt cx="3270618" cy="3414981"/>
          </a:xfrm>
        </p:grpSpPr>
        <p:sp>
          <p:nvSpPr>
            <p:cNvPr id="11" name="Oval 10"/>
            <p:cNvSpPr/>
            <p:nvPr/>
          </p:nvSpPr>
          <p:spPr>
            <a:xfrm>
              <a:off x="2204853" y="2344461"/>
              <a:ext cx="3270618" cy="285386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878"/>
              <a:endParaRPr lang="en-US" sz="168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361262" y="2996322"/>
              <a:ext cx="2957800" cy="276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55878"/>
              <a:r>
                <a:rPr lang="en-US" sz="10350" b="1" dirty="0" err="1">
                  <a:solidFill>
                    <a:srgbClr val="006600"/>
                  </a:solidFill>
                  <a:latin typeface=".VnAvant" panose="020B7200000000000000" pitchFamily="34" charset="0"/>
                </a:rPr>
                <a:t>o</a:t>
              </a:r>
              <a:r>
                <a:rPr lang="en-US" sz="10350" b="1" dirty="0" err="1" smtClean="0">
                  <a:solidFill>
                    <a:srgbClr val="006600"/>
                  </a:solidFill>
                  <a:latin typeface=".VnAvant" panose="020B7200000000000000" pitchFamily="34" charset="0"/>
                </a:rPr>
                <a:t>¨m</a:t>
              </a:r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  <a:p>
              <a:pPr algn="ctr" defTabSz="855878"/>
              <a:endParaRPr lang="en-US" sz="10350" b="1" dirty="0">
                <a:solidFill>
                  <a:prstClr val="black"/>
                </a:solidFill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0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074" y="194827"/>
            <a:ext cx="3862525" cy="674031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 defTabSz="855878"/>
            <a:r>
              <a:rPr lang="en-US" sz="384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1. Lµm quen</a:t>
            </a:r>
            <a:endParaRPr lang="en-US" sz="384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749617" y="212884"/>
            <a:ext cx="285443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855878"/>
            <a:endParaRPr lang="en-US" sz="144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7488497" y="1325624"/>
            <a:ext cx="441457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8640" b="1" dirty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8640" b="1" dirty="0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go¹m</a:t>
            </a:r>
            <a:endParaRPr lang="en-US" sz="864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602165" cy="602165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D457F3-D0DC-9AAD-6176-2D3A7B4E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3" y="1121725"/>
            <a:ext cx="5763544" cy="4175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BAC31-9943-5B32-C19D-CC4A2ADF4957}"/>
              </a:ext>
            </a:extLst>
          </p:cNvPr>
          <p:cNvSpPr txBox="1"/>
          <p:nvPr/>
        </p:nvSpPr>
        <p:spPr>
          <a:xfrm>
            <a:off x="8921113" y="1325624"/>
            <a:ext cx="353571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864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oam</a:t>
            </a:r>
            <a:endParaRPr lang="en-US" sz="864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48DCA-9241-AF69-5F0C-CE5D0E1D3EE1}"/>
              </a:ext>
            </a:extLst>
          </p:cNvPr>
          <p:cNvSpPr txBox="1"/>
          <p:nvPr/>
        </p:nvSpPr>
        <p:spPr>
          <a:xfrm>
            <a:off x="8816182" y="3875164"/>
            <a:ext cx="337581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864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oam</a:t>
            </a:r>
            <a:endParaRPr lang="en-US" sz="864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8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074" y="194827"/>
            <a:ext cx="3862525" cy="674031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algn="ctr" defTabSz="855878"/>
            <a:r>
              <a:rPr lang="en-US" sz="384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1. Lµm quen</a:t>
            </a:r>
            <a:endParaRPr lang="en-US" sz="384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749617" y="212884"/>
            <a:ext cx="285443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855878"/>
            <a:endParaRPr lang="en-US" sz="144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7787735" y="3049983"/>
            <a:ext cx="5326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err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kho»m</a:t>
            </a:r>
            <a:endParaRPr lang="en-US" sz="864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363229" y="868858"/>
            <a:ext cx="6943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9600" b="1" dirty="0" err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á</a:t>
            </a:r>
            <a:r>
              <a:rPr lang="en-US" sz="9600" b="1" dirty="0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kho»m</a:t>
            </a:r>
            <a:endParaRPr lang="en-US" sz="9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23692-7CAF-7043-8D98-CFE28B470F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602165" cy="602165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BAC31-9943-5B32-C19D-CC4A2ADF4957}"/>
              </a:ext>
            </a:extLst>
          </p:cNvPr>
          <p:cNvSpPr txBox="1"/>
          <p:nvPr/>
        </p:nvSpPr>
        <p:spPr>
          <a:xfrm>
            <a:off x="9233754" y="3049983"/>
            <a:ext cx="3375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o»m</a:t>
            </a:r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48DCA-9241-AF69-5F0C-CE5D0E1D3EE1}"/>
              </a:ext>
            </a:extLst>
          </p:cNvPr>
          <p:cNvSpPr txBox="1"/>
          <p:nvPr/>
        </p:nvSpPr>
        <p:spPr>
          <a:xfrm>
            <a:off x="4525367" y="4857675"/>
            <a:ext cx="509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333" y="1063684"/>
            <a:ext cx="3773034" cy="554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CBAC31-9943-5B32-C19D-CC4A2ADF4957}"/>
              </a:ext>
            </a:extLst>
          </p:cNvPr>
          <p:cNvSpPr txBox="1"/>
          <p:nvPr/>
        </p:nvSpPr>
        <p:spPr>
          <a:xfrm>
            <a:off x="9233754" y="4995952"/>
            <a:ext cx="337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115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oăm</a:t>
            </a:r>
            <a:r>
              <a:rPr lang="en-US" sz="115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4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9" grpId="0"/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3C9A96-30E3-524C-A77E-F692FB8AF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609601" y="1010831"/>
            <a:ext cx="441457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8640" b="1" dirty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8640" b="1" dirty="0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go¹m</a:t>
            </a:r>
            <a:endParaRPr lang="en-US" sz="864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BAC31-9943-5B32-C19D-CC4A2ADF4957}"/>
              </a:ext>
            </a:extLst>
          </p:cNvPr>
          <p:cNvSpPr txBox="1"/>
          <p:nvPr/>
        </p:nvSpPr>
        <p:spPr>
          <a:xfrm>
            <a:off x="2042217" y="1010831"/>
            <a:ext cx="353571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864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oam</a:t>
            </a:r>
            <a:endParaRPr lang="en-US" sz="864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48DCA-9241-AF69-5F0C-CE5D0E1D3EE1}"/>
              </a:ext>
            </a:extLst>
          </p:cNvPr>
          <p:cNvSpPr txBox="1"/>
          <p:nvPr/>
        </p:nvSpPr>
        <p:spPr>
          <a:xfrm>
            <a:off x="1937286" y="3560371"/>
            <a:ext cx="337581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864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oam</a:t>
            </a:r>
            <a:endParaRPr lang="en-US" sz="864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7787735" y="3049983"/>
            <a:ext cx="5326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err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kho»m</a:t>
            </a:r>
            <a:endParaRPr lang="en-US" sz="864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363229" y="868858"/>
            <a:ext cx="6943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err="1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9600" b="1" dirty="0" err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á</a:t>
            </a:r>
            <a:r>
              <a:rPr lang="en-US" sz="9600" b="1" dirty="0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kho»m</a:t>
            </a:r>
            <a:endParaRPr lang="en-US" sz="9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BAC31-9943-5B32-C19D-CC4A2ADF4957}"/>
              </a:ext>
            </a:extLst>
          </p:cNvPr>
          <p:cNvSpPr txBox="1"/>
          <p:nvPr/>
        </p:nvSpPr>
        <p:spPr>
          <a:xfrm>
            <a:off x="9233754" y="3049983"/>
            <a:ext cx="3375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o»m</a:t>
            </a:r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748DCA-9241-AF69-5F0C-CE5D0E1D3EE1}"/>
              </a:ext>
            </a:extLst>
          </p:cNvPr>
          <p:cNvSpPr txBox="1"/>
          <p:nvPr/>
        </p:nvSpPr>
        <p:spPr>
          <a:xfrm>
            <a:off x="4525367" y="4857675"/>
            <a:ext cx="509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CBAC31-9943-5B32-C19D-CC4A2ADF4957}"/>
              </a:ext>
            </a:extLst>
          </p:cNvPr>
          <p:cNvSpPr txBox="1"/>
          <p:nvPr/>
        </p:nvSpPr>
        <p:spPr>
          <a:xfrm>
            <a:off x="9233754" y="4995952"/>
            <a:ext cx="3375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5878"/>
            <a:r>
              <a:rPr lang="en-US" sz="115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oăm</a:t>
            </a:r>
            <a:r>
              <a:rPr lang="en-US" sz="115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DC57-4CE1-9BE4-80ED-F5260CE4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90C11C-9178-D8EC-172C-FB8B8A3E2F20}"/>
              </a:ext>
            </a:extLst>
          </p:cNvPr>
          <p:cNvSpPr txBox="1"/>
          <p:nvPr/>
        </p:nvSpPr>
        <p:spPr>
          <a:xfrm>
            <a:off x="870246" y="2305807"/>
            <a:ext cx="5225754" cy="238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054">
              <a:defRPr/>
            </a:pPr>
            <a:r>
              <a:rPr lang="en-US" sz="14904" b="1" dirty="0" err="1" smtClean="0">
                <a:solidFill>
                  <a:srgbClr val="FF0000"/>
                </a:solidFill>
                <a:latin typeface=".VnAvant" pitchFamily="34" charset="0"/>
              </a:rPr>
              <a:t>oam</a:t>
            </a:r>
            <a:endParaRPr lang="en-US" sz="14904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5F71D-18F1-0035-2561-25E0625946FF}"/>
              </a:ext>
            </a:extLst>
          </p:cNvPr>
          <p:cNvSpPr txBox="1"/>
          <p:nvPr/>
        </p:nvSpPr>
        <p:spPr>
          <a:xfrm>
            <a:off x="6623506" y="42893"/>
            <a:ext cx="4493483" cy="467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054">
              <a:defRPr/>
            </a:pPr>
            <a:r>
              <a:rPr lang="en-US" sz="14904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4904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4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  <a:r>
              <a:rPr lang="en-US" sz="14904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14904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ED7E7-500D-83F5-26C2-AEA6823EEEC2}"/>
              </a:ext>
            </a:extLst>
          </p:cNvPr>
          <p:cNvSpPr txBox="1"/>
          <p:nvPr/>
        </p:nvSpPr>
        <p:spPr>
          <a:xfrm>
            <a:off x="870246" y="2311353"/>
            <a:ext cx="5225754" cy="23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054">
              <a:defRPr/>
            </a:pPr>
            <a:r>
              <a:rPr lang="en-US" sz="14832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4832" b="1" dirty="0" err="1" smtClean="0">
                <a:solidFill>
                  <a:schemeClr val="accent3">
                    <a:lumMod val="50000"/>
                  </a:schemeClr>
                </a:solidFill>
                <a:latin typeface=".VnAvant" pitchFamily="34" charset="0"/>
              </a:rPr>
              <a:t>a</a:t>
            </a:r>
            <a:r>
              <a:rPr lang="en-US" sz="14832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14832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5F71D-18F1-0035-2561-25E0625946FF}"/>
              </a:ext>
            </a:extLst>
          </p:cNvPr>
          <p:cNvSpPr txBox="1"/>
          <p:nvPr/>
        </p:nvSpPr>
        <p:spPr>
          <a:xfrm>
            <a:off x="6623506" y="7819"/>
            <a:ext cx="4493483" cy="467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054">
              <a:defRPr/>
            </a:pPr>
            <a:r>
              <a:rPr lang="en-US" sz="14904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4904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49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¨</a:t>
            </a:r>
            <a:r>
              <a:rPr lang="en-US" sz="14904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14904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69876" y="5351463"/>
            <a:ext cx="3666020" cy="12618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Dê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lá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nhồm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nhoàm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357687" y="5329238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Giếng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nư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­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/>
              </a:rPr>
              <a:t>ớ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c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hoắm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865127" y="5279231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Khỉ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ngoạm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hấu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52176"/>
            <a:ext cx="1219200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2. </a:t>
            </a:r>
            <a:r>
              <a:rPr lang="en-US" dirty="0">
                <a:solidFill>
                  <a:prstClr val="black"/>
                </a:solidFill>
                <a:latin typeface="UTM Avo" panose="02040603050506020204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oam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Tiếng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154863" y="1579563"/>
            <a:ext cx="2082800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oăm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3293268" y="1500982"/>
            <a:ext cx="2128837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oam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3" y="6550025"/>
            <a:ext cx="68262" cy="10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06" y="2938174"/>
            <a:ext cx="2657062" cy="23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7134" y="2938175"/>
            <a:ext cx="2369879" cy="22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103" y="2948511"/>
            <a:ext cx="2585831" cy="24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>
            <a:cxnSpLocks/>
            <a:stCxn id="10242" idx="0"/>
            <a:endCxn id="28" idx="4"/>
          </p:cNvCxnSpPr>
          <p:nvPr/>
        </p:nvCxnSpPr>
        <p:spPr>
          <a:xfrm flipV="1">
            <a:off x="2102886" y="2507457"/>
            <a:ext cx="2254801" cy="28440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0243" idx="0"/>
          </p:cNvCxnSpPr>
          <p:nvPr/>
        </p:nvCxnSpPr>
        <p:spPr>
          <a:xfrm flipV="1">
            <a:off x="5920580" y="2586038"/>
            <a:ext cx="2262128" cy="2743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28" idx="4"/>
            <a:endCxn id="11277" idx="2"/>
          </p:cNvCxnSpPr>
          <p:nvPr/>
        </p:nvCxnSpPr>
        <p:spPr>
          <a:xfrm>
            <a:off x="4357687" y="2507457"/>
            <a:ext cx="6070332" cy="28440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207197" y="596900"/>
            <a:ext cx="3400103" cy="93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TẬP VIẾT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11523"/>
            <a:ext cx="12068175" cy="143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26D82-1FFF-4B71-875F-638A40C31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65" y="0"/>
            <a:ext cx="1619601" cy="719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86718-BF1E-44B9-9694-087E7F364091}"/>
              </a:ext>
            </a:extLst>
          </p:cNvPr>
          <p:cNvSpPr txBox="1"/>
          <p:nvPr/>
        </p:nvSpPr>
        <p:spPr>
          <a:xfrm>
            <a:off x="4098036" y="175245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4497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">
            <a:hlinkClick r:id="" action="ppaction://media"/>
            <a:extLst>
              <a:ext uri="{FF2B5EF4-FFF2-40B4-BE49-F238E27FC236}">
                <a16:creationId xmlns:a16="http://schemas.microsoft.com/office/drawing/2014/main" id="{5AE828D3-F6D6-432E-9E84-4185F6909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3324"/>
            <a:ext cx="12232452" cy="64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69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4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357"/>
          <a:stretch/>
        </p:blipFill>
        <p:spPr bwMode="auto">
          <a:xfrm>
            <a:off x="121487" y="381000"/>
            <a:ext cx="11949025" cy="627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9704092" y="2166359"/>
            <a:ext cx="2199957" cy="29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966988" y="2806932"/>
            <a:ext cx="1673243" cy="5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5215397" y="2831738"/>
            <a:ext cx="1743584" cy="89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449281" y="2806932"/>
            <a:ext cx="19694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40274" y="4789498"/>
            <a:ext cx="2263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0565" y="6649528"/>
            <a:ext cx="1267506" cy="47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0565" y="5352994"/>
            <a:ext cx="1886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554" y="323087"/>
            <a:ext cx="11662891" cy="62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18312" y="1448243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842262" y="2019743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47962" y="2019743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23912" y="2629343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64554" y="3235959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8312" y="3992020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61712" y="3992020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1274" y="5263909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167112" y="5147512"/>
            <a:ext cx="426720" cy="3860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578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/>
          <a:stretch/>
        </p:blipFill>
        <p:spPr bwMode="auto">
          <a:xfrm>
            <a:off x="253108" y="414020"/>
            <a:ext cx="11989561" cy="621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42112" y="1446814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642112" y="4038107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642112" y="5333753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357"/>
          <a:stretch/>
        </p:blipFill>
        <p:spPr bwMode="auto">
          <a:xfrm>
            <a:off x="121487" y="381000"/>
            <a:ext cx="11949025" cy="627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9312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" y="444689"/>
            <a:ext cx="11099800" cy="641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flipV="1">
            <a:off x="1312863" y="5937250"/>
            <a:ext cx="657225" cy="644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41475" y="5100638"/>
            <a:ext cx="225425" cy="6556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2290763" y="5899149"/>
            <a:ext cx="781050" cy="720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D52B0-2651-B943-A61C-8140956DD4BC}"/>
              </a:ext>
            </a:extLst>
          </p:cNvPr>
          <p:cNvSpPr txBox="1">
            <a:spLocks/>
          </p:cNvSpPr>
          <p:nvPr/>
        </p:nvSpPr>
        <p:spPr>
          <a:xfrm>
            <a:off x="1840992" y="1783081"/>
            <a:ext cx="9875520" cy="4525963"/>
          </a:xfrm>
          <a:prstGeom prst="rect">
            <a:avLst/>
          </a:prstGeom>
        </p:spPr>
        <p:txBody>
          <a:bodyPr vert="horz" lIns="85588" tIns="42794" rIns="85588" bIns="42794" rtlCol="0">
            <a:norm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954" indent="-320954" defTabSz="855878"/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772BD-DBFA-5643-9A5A-07F9EDB5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07" y="3566070"/>
            <a:ext cx="2573357" cy="2573357"/>
          </a:xfrm>
          <a:prstGeom prst="rect">
            <a:avLst/>
          </a:prstGeom>
        </p:spPr>
      </p:pic>
      <p:sp>
        <p:nvSpPr>
          <p:cNvPr id="6" name="Thought Bubble: Cloud 4">
            <a:extLst>
              <a:ext uri="{FF2B5EF4-FFF2-40B4-BE49-F238E27FC236}">
                <a16:creationId xmlns:a16="http://schemas.microsoft.com/office/drawing/2014/main" id="{2F6ECC1D-85FB-CD45-89F0-96FC61E8BC42}"/>
              </a:ext>
            </a:extLst>
          </p:cNvPr>
          <p:cNvSpPr/>
          <p:nvPr/>
        </p:nvSpPr>
        <p:spPr>
          <a:xfrm>
            <a:off x="2812486" y="1289791"/>
            <a:ext cx="5853434" cy="278785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73ECABC-64C7-4743-909E-CB3686F57981}"/>
              </a:ext>
            </a:extLst>
          </p:cNvPr>
          <p:cNvSpPr txBox="1">
            <a:spLocks/>
          </p:cNvSpPr>
          <p:nvPr/>
        </p:nvSpPr>
        <p:spPr>
          <a:xfrm>
            <a:off x="3156706" y="2105111"/>
            <a:ext cx="516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3D5BF-762A-1C41-87F8-CEDD7B41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864" y="2683720"/>
            <a:ext cx="2780352" cy="2780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59A2-FF6F-9D44-AD24-D9EE0050B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58368" cy="6583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71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36145" y="2117080"/>
            <a:ext cx="8079455" cy="1355436"/>
            <a:chOff x="1325218" y="1738997"/>
            <a:chExt cx="9959350" cy="1315111"/>
          </a:xfrm>
        </p:grpSpPr>
        <p:sp>
          <p:nvSpPr>
            <p:cNvPr id="3" name="TextBox 2"/>
            <p:cNvSpPr txBox="1"/>
            <p:nvPr/>
          </p:nvSpPr>
          <p:spPr>
            <a:xfrm>
              <a:off x="1367177" y="1738997"/>
              <a:ext cx="9917391" cy="131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3936">
                <a:defRPr/>
              </a:pP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118: </a:t>
              </a:r>
              <a:r>
                <a:rPr lang="en-US" sz="432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oam</a:t>
              </a:r>
              <a:r>
                <a:rPr lang="en-US" sz="432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432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oăm</a:t>
              </a:r>
              <a:r>
                <a:rPr lang="en-US" sz="432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623936">
                <a:defRPr/>
              </a:pP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70183" y="3634773"/>
            <a:ext cx="7061957" cy="800788"/>
            <a:chOff x="1311965" y="4170641"/>
            <a:chExt cx="7765773" cy="682357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7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99879">
                <a:spcBef>
                  <a:spcPts val="395"/>
                </a:spcBef>
                <a:spcAft>
                  <a:spcPts val="395"/>
                </a:spcAft>
                <a:defRPr/>
              </a:pP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888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88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119: </a:t>
              </a:r>
              <a:r>
                <a:rPr lang="en-US" sz="396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oan</a:t>
              </a:r>
              <a:r>
                <a:rPr lang="en-US" sz="396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oat</a:t>
              </a:r>
              <a:endPara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7" y="455931"/>
            <a:ext cx="1155474" cy="1052572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89938" y="827085"/>
            <a:ext cx="267221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3936">
              <a:defRPr/>
            </a:pPr>
            <a:r>
              <a:rPr lang="en-US" sz="388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8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88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88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0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2019" y="1439704"/>
            <a:ext cx="738469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buClr>
                <a:srgbClr val="000000"/>
              </a:buClr>
              <a:defRPr/>
            </a:pP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576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76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576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097280">
              <a:buClr>
                <a:srgbClr val="000000"/>
              </a:buClr>
              <a:defRPr/>
            </a:pPr>
            <a:endParaRPr lang="en-US" sz="576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097280">
              <a:buClr>
                <a:srgbClr val="000000"/>
              </a:buClr>
              <a:defRPr/>
            </a:pPr>
            <a:endParaRPr lang="en-US" sz="576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66" y="3053794"/>
            <a:ext cx="2869200" cy="25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116722" y="487680"/>
            <a:ext cx="7747719" cy="1178700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3" y="588986"/>
            <a:ext cx="8779455" cy="1056158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TRÒ CHƠI</a:t>
            </a:r>
          </a:p>
        </p:txBody>
      </p:sp>
      <p:grpSp>
        <p:nvGrpSpPr>
          <p:cNvPr id="9" name="vong quay"/>
          <p:cNvGrpSpPr>
            <a:grpSpLocks/>
          </p:cNvGrpSpPr>
          <p:nvPr/>
        </p:nvGrpSpPr>
        <p:grpSpPr bwMode="auto">
          <a:xfrm>
            <a:off x="2178211" y="1937889"/>
            <a:ext cx="3716613" cy="3539430"/>
            <a:chOff x="5377562" y="318533"/>
            <a:chExt cx="6046271" cy="5828280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113248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0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433954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0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347125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0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 rot="1321648">
              <a:off x="8940447" y="3465465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69" y="3345787"/>
            <a:ext cx="743026" cy="7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651774" y="1850657"/>
            <a:ext cx="6057978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  <a:sym typeface="Arial"/>
              </a:rPr>
              <a:t>VÒNG QUAY MAY MẮN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9826" y="2937950"/>
            <a:ext cx="6178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Cách chơi: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Có  4 ô số tương ứng với 4 câu hỏi. HS chọn ô số mình thích và trả lời câu hỏi ẩn trong ô số.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Trên vòng quay có các số 0, 1, 2, 3 HS trả lời đúng sẽ được quay may mắn. Kim dừng lại ở số nào thì được cộng bằng đó điểm.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59108"/>
          <a:stretch/>
        </p:blipFill>
        <p:spPr>
          <a:xfrm>
            <a:off x="173252" y="2593475"/>
            <a:ext cx="1108971" cy="21988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59615"/>
          <a:stretch/>
        </p:blipFill>
        <p:spPr>
          <a:xfrm>
            <a:off x="1069240" y="2616467"/>
            <a:ext cx="1095237" cy="21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0770" y="631486"/>
            <a:ext cx="5372902" cy="2682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  <a:endParaRPr kumimoji="0" lang="vi-VN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sp>
        <p:nvSpPr>
          <p:cNvPr id="40" name="Google Shape;171;p1">
            <a:hlinkClick r:id="rId4" action="ppaction://hlinksldjump"/>
          </p:cNvPr>
          <p:cNvSpPr/>
          <p:nvPr/>
        </p:nvSpPr>
        <p:spPr>
          <a:xfrm>
            <a:off x="1220282" y="3673967"/>
            <a:ext cx="1141623" cy="10903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5" action="ppaction://hlinksldjump"/>
          </p:cNvPr>
          <p:cNvSpPr/>
          <p:nvPr/>
        </p:nvSpPr>
        <p:spPr>
          <a:xfrm>
            <a:off x="3500215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6" action="ppaction://hlinksldjump"/>
          </p:cNvPr>
          <p:cNvSpPr/>
          <p:nvPr/>
        </p:nvSpPr>
        <p:spPr>
          <a:xfrm>
            <a:off x="1220272" y="5086814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7" action="ppaction://hlinksldjump"/>
          </p:cNvPr>
          <p:cNvSpPr/>
          <p:nvPr/>
        </p:nvSpPr>
        <p:spPr>
          <a:xfrm>
            <a:off x="3561458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671" y="72868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68527" y="117566"/>
            <a:ext cx="1657679" cy="1551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48" y="728683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5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72805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6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77" y="5762860"/>
            <a:ext cx="1885950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ahoma" pitchFamily="34" charset="0"/>
                <a:sym typeface="Arial"/>
              </a:rPr>
              <a:t>QUAY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  <a:sym typeface="Arial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9" y="261475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0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6" y="2509455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5" y="254778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7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2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5" y="248555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3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4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3" y="2492667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8" name="Picture 9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88294" y="2490939"/>
            <a:ext cx="123335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249" y="719514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4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388243" y="2300295"/>
            <a:ext cx="779849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tiếng có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vần </a:t>
            </a:r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uy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0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080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4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035316" y="2047354"/>
            <a:ext cx="8470232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tiếng có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vần </a:t>
            </a:r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uya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325090" y="836217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tiếng có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vần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uya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trong câu sau: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2528F333-8AD9-456F-A5BA-22645E782A54}"/>
              </a:ext>
            </a:extLst>
          </p:cNvPr>
          <p:cNvSpPr/>
          <p:nvPr/>
        </p:nvSpPr>
        <p:spPr>
          <a:xfrm>
            <a:off x="1699621" y="1947683"/>
            <a:ext cx="9936480" cy="3319382"/>
          </a:xfrm>
          <a:prstGeom prst="horizontalScroll">
            <a:avLst/>
          </a:prstGeom>
          <a:solidFill>
            <a:srgbClr val="FFFF99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71D0E-52D4-433B-BE12-7566994DF4C7}"/>
              </a:ext>
            </a:extLst>
          </p:cNvPr>
          <p:cNvSpPr txBox="1"/>
          <p:nvPr/>
        </p:nvSpPr>
        <p:spPr>
          <a:xfrm>
            <a:off x="2299597" y="2391661"/>
            <a:ext cx="9336504" cy="24314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Chích choè tập bay từ sáng tới khuya</a:t>
            </a:r>
            <a:r>
              <a:rPr kumimoji="0" lang="vi-VN" sz="8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8D814-733D-4934-9608-080D64DA868E}"/>
              </a:ext>
            </a:extLst>
          </p:cNvPr>
          <p:cNvSpPr txBox="1"/>
          <p:nvPr/>
        </p:nvSpPr>
        <p:spPr>
          <a:xfrm>
            <a:off x="7239245" y="3499657"/>
            <a:ext cx="32988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uya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1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26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481844" y="1055399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 đọc to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sau: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itchFamily="34" charset="0"/>
              <a:cs typeface="Arial"/>
              <a:sym typeface="Arial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3DF4014-3491-4CCF-AE20-BE7D9994B195}"/>
              </a:ext>
            </a:extLst>
          </p:cNvPr>
          <p:cNvSpPr/>
          <p:nvPr/>
        </p:nvSpPr>
        <p:spPr>
          <a:xfrm>
            <a:off x="1463040" y="2116845"/>
            <a:ext cx="10119360" cy="3491475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A9C6A-393A-4A62-A5AD-766AAC861A7A}"/>
              </a:ext>
            </a:extLst>
          </p:cNvPr>
          <p:cNvSpPr txBox="1"/>
          <p:nvPr/>
        </p:nvSpPr>
        <p:spPr>
          <a:xfrm>
            <a:off x="1431080" y="2583540"/>
            <a:ext cx="10475494" cy="230831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Nhà Thuý trồng rất nhiều hoa thuỷ tiên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 </a:t>
            </a:r>
            <a:endParaRPr kumimoji="0" lang="es-E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9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/>
            <a:endParaRPr lang="en-US" sz="1680" dirty="0">
              <a:solidFill>
                <a:prstClr val="white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55878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742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348</Words>
  <Application>Microsoft Office PowerPoint</Application>
  <PresentationFormat>Widescreen</PresentationFormat>
  <Paragraphs>108</Paragraphs>
  <Slides>29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宋体</vt:lpstr>
      <vt:lpstr>#9Slide03 Quicksand Bold</vt:lpstr>
      <vt:lpstr>.VnAvant</vt:lpstr>
      <vt:lpstr>Arial</vt:lpstr>
      <vt:lpstr>Calibri</vt:lpstr>
      <vt:lpstr>Tahoma</vt:lpstr>
      <vt:lpstr>Times New Roman</vt:lpstr>
      <vt:lpstr>UTM Avo</vt:lpstr>
      <vt:lpstr>HOC10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32</cp:revision>
  <dcterms:created xsi:type="dcterms:W3CDTF">2021-12-11T06:25:33Z</dcterms:created>
  <dcterms:modified xsi:type="dcterms:W3CDTF">2023-02-20T09:27:15Z</dcterms:modified>
</cp:coreProperties>
</file>