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407" r:id="rId2"/>
    <p:sldId id="423" r:id="rId3"/>
    <p:sldId id="399" r:id="rId4"/>
    <p:sldId id="424" r:id="rId5"/>
    <p:sldId id="256" r:id="rId6"/>
    <p:sldId id="355" r:id="rId7"/>
    <p:sldId id="257" r:id="rId8"/>
    <p:sldId id="400" r:id="rId9"/>
    <p:sldId id="401" r:id="rId10"/>
    <p:sldId id="425" r:id="rId11"/>
    <p:sldId id="426" r:id="rId12"/>
    <p:sldId id="427" r:id="rId13"/>
    <p:sldId id="318" r:id="rId14"/>
    <p:sldId id="431" r:id="rId15"/>
    <p:sldId id="433" r:id="rId16"/>
    <p:sldId id="278" r:id="rId17"/>
    <p:sldId id="395" r:id="rId18"/>
    <p:sldId id="420" r:id="rId19"/>
    <p:sldId id="279" r:id="rId20"/>
    <p:sldId id="419" r:id="rId21"/>
    <p:sldId id="284" r:id="rId22"/>
    <p:sldId id="397" r:id="rId23"/>
    <p:sldId id="434" r:id="rId24"/>
    <p:sldId id="393" r:id="rId25"/>
    <p:sldId id="391" r:id="rId26"/>
    <p:sldId id="392" r:id="rId27"/>
    <p:sldId id="329" r:id="rId28"/>
    <p:sldId id="308" r:id="rId29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VNI-Thufap2" pitchFamily="2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 Black" panose="020B0A04020102020204" pitchFamily="34" charset="0"/>
      <p:bold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FF33CC"/>
    <a:srgbClr val="FF7C80"/>
    <a:srgbClr val="0000CC"/>
    <a:srgbClr val="FFCCFF"/>
    <a:srgbClr val="CCFFFF"/>
    <a:srgbClr val="99FFCC"/>
    <a:srgbClr val="CC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1374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75748"/>
            <a:ext cx="9460266" cy="591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608829"/>
            <a:ext cx="639017" cy="710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80419" y="113771"/>
            <a:ext cx="963488" cy="10705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1748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7203"/>
            <a:ext cx="9138659" cy="56805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03/02/2024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2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3.wav"/><Relationship Id="rId18" Type="http://schemas.openxmlformats.org/officeDocument/2006/relationships/image" Target="../media/image34.gif"/><Relationship Id="rId26" Type="http://schemas.openxmlformats.org/officeDocument/2006/relationships/image" Target="../media/image42.gif"/><Relationship Id="rId3" Type="http://schemas.openxmlformats.org/officeDocument/2006/relationships/tags" Target="../tags/tag3.xml"/><Relationship Id="rId21" Type="http://schemas.openxmlformats.org/officeDocument/2006/relationships/image" Target="../media/image37.gif"/><Relationship Id="rId7" Type="http://schemas.openxmlformats.org/officeDocument/2006/relationships/tags" Target="../tags/tag7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1.gif"/><Relationship Id="rId2" Type="http://schemas.openxmlformats.org/officeDocument/2006/relationships/tags" Target="../tags/tag2.xml"/><Relationship Id="rId16" Type="http://schemas.openxmlformats.org/officeDocument/2006/relationships/audio" Target="../media/audio6.wav"/><Relationship Id="rId20" Type="http://schemas.openxmlformats.org/officeDocument/2006/relationships/image" Target="../media/image36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1.wav"/><Relationship Id="rId24" Type="http://schemas.openxmlformats.org/officeDocument/2006/relationships/image" Target="../media/image40.gif"/><Relationship Id="rId5" Type="http://schemas.openxmlformats.org/officeDocument/2006/relationships/tags" Target="../tags/tag5.xml"/><Relationship Id="rId15" Type="http://schemas.openxmlformats.org/officeDocument/2006/relationships/audio" Target="../media/audio5.wav"/><Relationship Id="rId23" Type="http://schemas.openxmlformats.org/officeDocument/2006/relationships/image" Target="../media/image39.gif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35.gi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audio" Target="../media/audio3.wav"/><Relationship Id="rId18" Type="http://schemas.openxmlformats.org/officeDocument/2006/relationships/image" Target="../media/image34.gif"/><Relationship Id="rId26" Type="http://schemas.openxmlformats.org/officeDocument/2006/relationships/image" Target="../media/image42.gif"/><Relationship Id="rId3" Type="http://schemas.openxmlformats.org/officeDocument/2006/relationships/tags" Target="../tags/tag11.xml"/><Relationship Id="rId21" Type="http://schemas.openxmlformats.org/officeDocument/2006/relationships/image" Target="../media/image37.gif"/><Relationship Id="rId7" Type="http://schemas.openxmlformats.org/officeDocument/2006/relationships/tags" Target="../tags/tag15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1.gif"/><Relationship Id="rId2" Type="http://schemas.openxmlformats.org/officeDocument/2006/relationships/tags" Target="../tags/tag10.xml"/><Relationship Id="rId16" Type="http://schemas.openxmlformats.org/officeDocument/2006/relationships/audio" Target="../media/audio6.wav"/><Relationship Id="rId20" Type="http://schemas.openxmlformats.org/officeDocument/2006/relationships/image" Target="../media/image36.gif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audio" Target="../media/audio1.wav"/><Relationship Id="rId24" Type="http://schemas.openxmlformats.org/officeDocument/2006/relationships/image" Target="../media/image40.gif"/><Relationship Id="rId5" Type="http://schemas.openxmlformats.org/officeDocument/2006/relationships/tags" Target="../tags/tag13.xml"/><Relationship Id="rId15" Type="http://schemas.openxmlformats.org/officeDocument/2006/relationships/audio" Target="../media/audio5.wav"/><Relationship Id="rId23" Type="http://schemas.openxmlformats.org/officeDocument/2006/relationships/image" Target="../media/image39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5.gif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94539" y="1522205"/>
            <a:ext cx="3954930" cy="1923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39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685783">
              <a:lnSpc>
                <a:spcPct val="150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7110748" y="360702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8321166" y="795155"/>
            <a:ext cx="68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75367" y="587119"/>
            <a:ext cx="8694256" cy="507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vi-VN" sz="27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7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Ghép chữ với hình cho đúng ?</a:t>
            </a:r>
            <a:endParaRPr lang="en-US" sz="2700" b="1" dirty="0">
              <a:solidFill>
                <a:prstClr val="black">
                  <a:lumMod val="85000"/>
                  <a:lumOff val="15000"/>
                </a:prstClr>
              </a:solidFill>
              <a:latin typeface="UTM Av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075118" y="1106482"/>
            <a:ext cx="7094753" cy="4394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325863" y="587119"/>
            <a:ext cx="8694256" cy="507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700" b="1" dirty="0" err="1">
                <a:latin typeface="UTM Avo" panose="02040603050506020204" pitchFamily="18" charset="0"/>
              </a:rPr>
              <a:t>Ghép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chữ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với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hình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cho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đúng</a:t>
            </a:r>
            <a:r>
              <a:rPr lang="en-US" sz="2700" b="1" dirty="0">
                <a:latin typeface="UTM Avo" panose="02040603050506020204" pitchFamily="18" charset="0"/>
              </a:rPr>
              <a:t>?</a:t>
            </a:r>
            <a:endParaRPr lang="en-US" sz="2700" b="1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609243" y="1160051"/>
            <a:ext cx="7995496" cy="4283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325863" y="626875"/>
            <a:ext cx="8694256" cy="507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29" tIns="45715" rIns="91429" bIns="45715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700" b="1" dirty="0" err="1">
                <a:latin typeface="UTM Avo" panose="02040603050506020204" pitchFamily="18" charset="0"/>
              </a:rPr>
              <a:t>Ghép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chữ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với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hình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cho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đúng</a:t>
            </a:r>
            <a:r>
              <a:rPr lang="en-US" sz="2700" b="1">
                <a:latin typeface="UTM Avo" panose="02040603050506020204" pitchFamily="18" charset="0"/>
              </a:rPr>
              <a:t>?</a:t>
            </a:r>
            <a:endParaRPr lang="en-US" sz="2700" b="1" dirty="0">
              <a:latin typeface="UTM Avo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5821882" y="2098222"/>
            <a:ext cx="916376" cy="11145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1504561" y="2641437"/>
            <a:ext cx="2306398" cy="5713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2610239" y="1762319"/>
            <a:ext cx="1210647" cy="3359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4606991" y="4036652"/>
            <a:ext cx="303933" cy="4688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5878287" y="1461407"/>
            <a:ext cx="1042696" cy="1809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79" y="3707175"/>
            <a:ext cx="3084877" cy="2006917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627279"/>
            <a:ext cx="9144000" cy="1801971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2822189" y="2577459"/>
            <a:ext cx="359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6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7267829" y="543122"/>
            <a:ext cx="1878095" cy="189377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602874"/>
            <a:ext cx="2339667" cy="1681843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230643" y="665999"/>
            <a:ext cx="4185233" cy="200081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3166569"/>
            <a:ext cx="677328" cy="6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868600"/>
            <a:ext cx="8991600" cy="1534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33" y="650981"/>
            <a:ext cx="2036577" cy="13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5D3C9-21FA-47EC-8164-AE38A43D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55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060C1-CEE0-482A-B869-94E19EFDA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581585"/>
            <a:ext cx="9143999" cy="48476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333654" y="2047597"/>
            <a:ext cx="4298293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72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039" y="614655"/>
            <a:ext cx="3070747" cy="4308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287" y="1869140"/>
            <a:ext cx="239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ĐỌC 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911384"/>
            <a:ext cx="9144000" cy="2517866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" y="558234"/>
            <a:ext cx="919667" cy="95507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07253" y="607656"/>
            <a:ext cx="1730828" cy="1218416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1391182"/>
            <a:ext cx="3846807" cy="32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306745" y="684634"/>
            <a:ext cx="8530511" cy="46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-65934" y="646045"/>
            <a:ext cx="9209933" cy="50689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0D164F-FBD9-454D-A2E7-AC8527F6DC76}"/>
              </a:ext>
            </a:extLst>
          </p:cNvPr>
          <p:cNvCxnSpPr/>
          <p:nvPr/>
        </p:nvCxnSpPr>
        <p:spPr>
          <a:xfrm>
            <a:off x="6742331" y="2191891"/>
            <a:ext cx="981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544B3A-B8C9-4894-948F-7F48B363DC09}"/>
              </a:ext>
            </a:extLst>
          </p:cNvPr>
          <p:cNvCxnSpPr>
            <a:cxnSpLocks/>
          </p:cNvCxnSpPr>
          <p:nvPr/>
        </p:nvCxnSpPr>
        <p:spPr>
          <a:xfrm>
            <a:off x="3962400" y="2712059"/>
            <a:ext cx="19219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41CBF9-8C35-4518-976D-6EF7CFC00845}"/>
              </a:ext>
            </a:extLst>
          </p:cNvPr>
          <p:cNvCxnSpPr>
            <a:cxnSpLocks/>
          </p:cNvCxnSpPr>
          <p:nvPr/>
        </p:nvCxnSpPr>
        <p:spPr>
          <a:xfrm>
            <a:off x="4389978" y="3303559"/>
            <a:ext cx="8486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D1290-E042-4015-8C74-D7E9FB25518F}"/>
              </a:ext>
            </a:extLst>
          </p:cNvPr>
          <p:cNvCxnSpPr>
            <a:cxnSpLocks/>
          </p:cNvCxnSpPr>
          <p:nvPr/>
        </p:nvCxnSpPr>
        <p:spPr>
          <a:xfrm>
            <a:off x="5393658" y="3303559"/>
            <a:ext cx="6454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36520C-DEF7-42F2-ADDF-AAC5DDDFCF31}"/>
              </a:ext>
            </a:extLst>
          </p:cNvPr>
          <p:cNvCxnSpPr/>
          <p:nvPr/>
        </p:nvCxnSpPr>
        <p:spPr>
          <a:xfrm>
            <a:off x="5393658" y="3909623"/>
            <a:ext cx="981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B56372-7ABD-4881-8A45-A6FCDC50DEB0}"/>
              </a:ext>
            </a:extLst>
          </p:cNvPr>
          <p:cNvCxnSpPr>
            <a:cxnSpLocks/>
          </p:cNvCxnSpPr>
          <p:nvPr/>
        </p:nvCxnSpPr>
        <p:spPr>
          <a:xfrm>
            <a:off x="2912939" y="4424505"/>
            <a:ext cx="1265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05AA32-DA2F-45B1-B538-A7147B214034}"/>
              </a:ext>
            </a:extLst>
          </p:cNvPr>
          <p:cNvCxnSpPr>
            <a:cxnSpLocks/>
          </p:cNvCxnSpPr>
          <p:nvPr/>
        </p:nvCxnSpPr>
        <p:spPr>
          <a:xfrm>
            <a:off x="8054006" y="2193450"/>
            <a:ext cx="8753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E2B586-E437-4D0C-BB52-AAEF0A7F3B4B}"/>
              </a:ext>
            </a:extLst>
          </p:cNvPr>
          <p:cNvCxnSpPr>
            <a:cxnSpLocks/>
          </p:cNvCxnSpPr>
          <p:nvPr/>
        </p:nvCxnSpPr>
        <p:spPr>
          <a:xfrm>
            <a:off x="7631027" y="4479069"/>
            <a:ext cx="12983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1" y="737648"/>
            <a:ext cx="3750906" cy="4432678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60" y="467697"/>
            <a:ext cx="3995835" cy="4646644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180962" y="2432153"/>
            <a:ext cx="478207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>
              <a:defRPr/>
            </a:pPr>
            <a:r>
              <a:rPr lang="en-US" altLang="zh-CN" sz="72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lang="zh-CN" altLang="en-US" sz="72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6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251A1A-0AC0-4246-B88D-9F20D785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1" b="-1764"/>
          <a:stretch/>
        </p:blipFill>
        <p:spPr>
          <a:xfrm>
            <a:off x="273010" y="1680787"/>
            <a:ext cx="8597981" cy="331280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631F142-C653-45D1-B6BD-084D1D898523}"/>
              </a:ext>
            </a:extLst>
          </p:cNvPr>
          <p:cNvSpPr txBox="1">
            <a:spLocks/>
          </p:cNvSpPr>
          <p:nvPr/>
        </p:nvSpPr>
        <p:spPr>
          <a:xfrm>
            <a:off x="2930978" y="1057011"/>
            <a:ext cx="3282044" cy="5962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lưỡi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  <a:endParaRPr lang="en-US" sz="3000" b="1" dirty="0">
              <a:latin typeface="UTM Avo" panose="02040603050506020204" pitchFamily="18" charset="0"/>
            </a:endParaRPr>
          </a:p>
        </p:txBody>
      </p:sp>
      <p:pic>
        <p:nvPicPr>
          <p:cNvPr id="32" name="图片 1" descr="f9bb7a65055a321af5beddc3658db7db">
            <a:extLst>
              <a:ext uri="{FF2B5EF4-FFF2-40B4-BE49-F238E27FC236}">
                <a16:creationId xmlns:a16="http://schemas.microsoft.com/office/drawing/2014/main" id="{F24BE3A9-C4BD-4F7F-BC65-4FAD2C11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8" y="4741106"/>
            <a:ext cx="1023887" cy="659060"/>
          </a:xfrm>
          <a:prstGeom prst="rect">
            <a:avLst/>
          </a:prstGeom>
        </p:spPr>
      </p:pic>
      <p:pic>
        <p:nvPicPr>
          <p:cNvPr id="33" name="图片 1" descr="f9bb7a65055a321af5beddc3658db7db">
            <a:extLst>
              <a:ext uri="{FF2B5EF4-FFF2-40B4-BE49-F238E27FC236}">
                <a16:creationId xmlns:a16="http://schemas.microsoft.com/office/drawing/2014/main" id="{8F00C25D-FDDC-4FDA-83BB-DF6BAE40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51" y="3936408"/>
            <a:ext cx="1724653" cy="1539697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8B7AD7CC-18EF-4CA3-B016-67CAC507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8043752" y="612823"/>
            <a:ext cx="1060649" cy="872297"/>
          </a:xfrm>
          <a:prstGeom prst="rect">
            <a:avLst/>
          </a:prstGeom>
        </p:spPr>
      </p:pic>
      <p:pic>
        <p:nvPicPr>
          <p:cNvPr id="35" name="图片 42">
            <a:extLst>
              <a:ext uri="{FF2B5EF4-FFF2-40B4-BE49-F238E27FC236}">
                <a16:creationId xmlns:a16="http://schemas.microsoft.com/office/drawing/2014/main" id="{A8006563-93BE-48AC-8CA6-B330B8968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319" y="612822"/>
            <a:ext cx="827533" cy="1346494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585577" y="1726372"/>
            <a:ext cx="158077" cy="2014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45DDC9-E8CA-44A9-B8C1-D569F0D0DCBE}"/>
              </a:ext>
            </a:extLst>
          </p:cNvPr>
          <p:cNvSpPr/>
          <p:nvPr/>
        </p:nvSpPr>
        <p:spPr>
          <a:xfrm>
            <a:off x="196774" y="2168521"/>
            <a:ext cx="202941" cy="1815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54DC33-E278-4FB6-9517-1830DABE437E}"/>
              </a:ext>
            </a:extLst>
          </p:cNvPr>
          <p:cNvSpPr/>
          <p:nvPr/>
        </p:nvSpPr>
        <p:spPr>
          <a:xfrm>
            <a:off x="5636072" y="2198717"/>
            <a:ext cx="168192" cy="2014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AF39B4-D9BF-43D4-BC99-153DDC41F299}"/>
              </a:ext>
            </a:extLst>
          </p:cNvPr>
          <p:cNvSpPr/>
          <p:nvPr/>
        </p:nvSpPr>
        <p:spPr>
          <a:xfrm>
            <a:off x="2214322" y="2672629"/>
            <a:ext cx="153331" cy="2014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20DC71-60D4-4C00-8C25-A23D535EA674}"/>
              </a:ext>
            </a:extLst>
          </p:cNvPr>
          <p:cNvSpPr/>
          <p:nvPr/>
        </p:nvSpPr>
        <p:spPr>
          <a:xfrm>
            <a:off x="7627655" y="2669416"/>
            <a:ext cx="168192" cy="2014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379D95-7A0C-4AEE-AAD8-FF0E8C03107F}"/>
              </a:ext>
            </a:extLst>
          </p:cNvPr>
          <p:cNvSpPr/>
          <p:nvPr/>
        </p:nvSpPr>
        <p:spPr>
          <a:xfrm>
            <a:off x="3101754" y="3146512"/>
            <a:ext cx="153331" cy="2014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D06622-4067-4EA9-9791-35E36939B208}"/>
              </a:ext>
            </a:extLst>
          </p:cNvPr>
          <p:cNvSpPr/>
          <p:nvPr/>
        </p:nvSpPr>
        <p:spPr>
          <a:xfrm>
            <a:off x="7469577" y="3123206"/>
            <a:ext cx="158078" cy="160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D5CA44-50B9-4649-B342-1F3DE59C0040}"/>
              </a:ext>
            </a:extLst>
          </p:cNvPr>
          <p:cNvSpPr/>
          <p:nvPr/>
        </p:nvSpPr>
        <p:spPr>
          <a:xfrm>
            <a:off x="1950893" y="3581724"/>
            <a:ext cx="175923" cy="160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8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294E65-48AA-43DC-B4FD-FA9209A97604}"/>
              </a:ext>
            </a:extLst>
          </p:cNvPr>
          <p:cNvSpPr/>
          <p:nvPr/>
        </p:nvSpPr>
        <p:spPr>
          <a:xfrm>
            <a:off x="5052790" y="3581723"/>
            <a:ext cx="175922" cy="160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900" b="1" dirty="0">
                <a:solidFill>
                  <a:srgbClr val="002060"/>
                </a:solidFill>
                <a:latin typeface="Arial" panose="020B0604020202020204" pitchFamily="34" charset="0"/>
              </a:rPr>
              <a:t>9</a:t>
            </a:r>
            <a:endParaRPr lang="en-US" sz="9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923794-6883-43A2-BA41-C1ACB73E5672}"/>
              </a:ext>
            </a:extLst>
          </p:cNvPr>
          <p:cNvGrpSpPr/>
          <p:nvPr/>
        </p:nvGrpSpPr>
        <p:grpSpPr>
          <a:xfrm>
            <a:off x="2851089" y="652476"/>
            <a:ext cx="2694215" cy="382088"/>
            <a:chOff x="4000467" y="260140"/>
            <a:chExt cx="3232530" cy="846266"/>
          </a:xfrm>
          <a:noFill/>
        </p:grpSpPr>
        <p:sp>
          <p:nvSpPr>
            <p:cNvPr id="46" name="Rounded Rectangle 19">
              <a:extLst>
                <a:ext uri="{FF2B5EF4-FFF2-40B4-BE49-F238E27FC236}">
                  <a16:creationId xmlns:a16="http://schemas.microsoft.com/office/drawing/2014/main" id="{53691376-1705-42E0-8366-8D7962E9929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vi-VN" sz="1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lang="en-US" sz="1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endParaRPr lang="en-US" sz="18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9D265E33-97F8-4788-8323-2F13D7E4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417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15EF6-EF30-4E6C-ADEE-A9013A464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1" y="0"/>
            <a:ext cx="9029700" cy="55499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8430" y="1205753"/>
            <a:ext cx="352985" cy="3731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045614" y="2583890"/>
            <a:ext cx="103374" cy="342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978262" y="2603500"/>
            <a:ext cx="103374" cy="342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843558" y="2181785"/>
            <a:ext cx="372782" cy="46392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307975" y="812271"/>
            <a:ext cx="8633281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24117" y="47551"/>
            <a:ext cx="3439886" cy="5040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b="1" kern="10" dirty="0" err="1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Nãi</a:t>
            </a:r>
            <a:r>
              <a:rPr lang="en-US" sz="2400" b="1" kern="10" dirty="0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 </a:t>
            </a:r>
            <a:r>
              <a:rPr lang="en-US" sz="2400" b="1" kern="10" dirty="0" err="1">
                <a:solidFill>
                  <a:srgbClr val="FFFF00"/>
                </a:solidFill>
                <a:latin typeface=".VnAvant" pitchFamily="34" charset="0"/>
                <a:ea typeface="+mj-lt"/>
                <a:cs typeface="+mj-lt"/>
              </a:rPr>
              <a:t>tiÕp</a:t>
            </a:r>
            <a:endParaRPr lang="en-US" sz="2400" b="1" kern="10" dirty="0">
              <a:solidFill>
                <a:srgbClr val="FFFF00"/>
              </a:solidFill>
              <a:latin typeface=".VnAvant" pitchFamily="34" charset="0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4116" y="1159334"/>
            <a:ext cx="80118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6600"/>
                </a:solidFill>
              </a:rPr>
              <a:t>a) Chàng đốn củi chỉ có </a:t>
            </a:r>
            <a:r>
              <a:rPr lang="en-US" sz="2800" b="1" dirty="0">
                <a:solidFill>
                  <a:srgbClr val="006600"/>
                </a:solidFill>
              </a:rPr>
              <a:t>……………………………...</a:t>
            </a:r>
            <a:endParaRPr lang="vi-VN" sz="2800" b="1" dirty="0"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6600"/>
                </a:solidFill>
              </a:rPr>
              <a:t>b) Một hôm, chàng đi đốn củi, chẳng may </a:t>
            </a:r>
            <a:r>
              <a:rPr lang="en-US" sz="2800" b="1" dirty="0">
                <a:solidFill>
                  <a:srgbClr val="006600"/>
                </a:solidFill>
              </a:rPr>
              <a:t>…………………………………………….</a:t>
            </a:r>
            <a:endParaRPr lang="vi-VN" sz="2800" b="1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3763" y="1311025"/>
            <a:ext cx="3041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một chiếc rìu sắt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787" y="2595890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lưỡi rìu văng xuống sông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D02BA-8FEF-45E3-8A64-C2CE977D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2056" r="17443" b="16567"/>
          <a:stretch/>
        </p:blipFill>
        <p:spPr>
          <a:xfrm>
            <a:off x="1046994" y="285750"/>
            <a:ext cx="7050012" cy="48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8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70C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©m ªu?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lÆn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67726" y="2943276"/>
            <a:ext cx="2895600" cy="724378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quyÓn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s¸ch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355850" y="1880081"/>
            <a:ext cx="2895600" cy="670780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con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sÕu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98341" y="1844147"/>
            <a:ext cx="2869975" cy="706714"/>
          </a:xfrm>
          <a:prstGeom prst="flowChartTerminator">
            <a:avLst/>
          </a:prstGeom>
          <a:solidFill>
            <a:srgbClr val="FF33CC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khãc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0070C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76224" y="3013793"/>
            <a:ext cx="2869975" cy="601238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lÆn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xuèng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058762"/>
            <a:ext cx="2895600" cy="623456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c¬n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ư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317525" y="3013793"/>
            <a:ext cx="2895600" cy="601238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×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u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mÕn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02329" y="2070517"/>
            <a:ext cx="2869975" cy="599946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2" y="3964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2" y="3964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2" y="3970076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2" y="3964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43" y="-144462"/>
            <a:ext cx="219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.VnAvant" pitchFamily="34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1574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039" y="682755"/>
            <a:ext cx="3070747" cy="4240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1005" y="1887868"/>
            <a:ext cx="237545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4050" b="1" dirty="0">
                <a:solidFill>
                  <a:prstClr val="black"/>
                </a:solidFill>
                <a:latin typeface="UTM Avo" panose="02040603050506020204" pitchFamily="18" charset="0"/>
              </a:rPr>
              <a:t>DẶN DÒ </a:t>
            </a:r>
            <a:endParaRPr lang="en-US" sz="405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911384"/>
            <a:ext cx="9144000" cy="2517866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" y="558234"/>
            <a:ext cx="919667" cy="95507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00506" y="578654"/>
            <a:ext cx="1730828" cy="1218416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1391182"/>
            <a:ext cx="3846807" cy="32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15875"/>
            <a:ext cx="9134475" cy="5699125"/>
          </a:xfrm>
          <a:prstGeom prst="rect">
            <a:avLst/>
          </a:prstGeom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382265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Xin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chân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thành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cảm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6600"/>
                </a:solidFill>
                <a:latin typeface="VNI-Thufap2"/>
              </a:rPr>
              <a:t>ơn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0066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0" grpId="1"/>
      <p:bldP spid="3380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860" y="399604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710" y="1865547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644" y="3433090"/>
            <a:ext cx="3300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1024" y="399604"/>
            <a:ext cx="303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4150" y="1865547"/>
            <a:ext cx="2608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9457" y="3382751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1024" y="3382751"/>
            <a:ext cx="295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5095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50254"/>
          <a:stretch/>
        </p:blipFill>
        <p:spPr>
          <a:xfrm>
            <a:off x="608931" y="1162971"/>
            <a:ext cx="8018585" cy="3893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3869" y="508822"/>
            <a:ext cx="2848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S¸u cñ cµ rèt</a:t>
            </a:r>
          </a:p>
        </p:txBody>
      </p:sp>
    </p:spTree>
    <p:extLst>
      <p:ext uri="{BB962C8B-B14F-4D97-AF65-F5344CB8AC3E}">
        <p14:creationId xmlns:p14="http://schemas.microsoft.com/office/powerpoint/2010/main" val="256780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34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3256" y="2249710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108</a:t>
            </a:r>
          </a:p>
          <a:p>
            <a:pPr algn="ctr"/>
            <a:r>
              <a:rPr lang="en-US" sz="8800" b="1" dirty="0">
                <a:solidFill>
                  <a:srgbClr val="0000CC"/>
                </a:solidFill>
                <a:latin typeface=".VnAvant" pitchFamily="34" charset="0"/>
              </a:rPr>
              <a:t>ªu – </a:t>
            </a:r>
            <a:r>
              <a:rPr lang="en-US" sz="8800" b="1" dirty="0" err="1">
                <a:solidFill>
                  <a:srgbClr val="0000CC"/>
                </a:solidFill>
                <a:latin typeface=".VnAvant" pitchFamily="34" charset="0"/>
              </a:rPr>
              <a:t>iu</a:t>
            </a:r>
            <a:endParaRPr lang="en-US" sz="8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ªu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745" y="1023487"/>
            <a:ext cx="373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Õu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 descr="C:\Users\Vui\Desktop\kham-pha-bat-ngo-ve-nhung-con-seu-dau-do-2085467.jpg.600.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990599"/>
            <a:ext cx="4920338" cy="45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18914" y="2223816"/>
            <a:ext cx="1994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Õu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274" y="3491184"/>
            <a:ext cx="1588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ªu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2152" y="1407056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ªu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0" y="1216471"/>
            <a:ext cx="4799486" cy="41538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1452" y="2578512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2424" y="3914507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309" y="1440067"/>
            <a:ext cx="67709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ªu – 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13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1308" y="1440066"/>
            <a:ext cx="67709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u – </a:t>
            </a:r>
            <a:r>
              <a:rPr lang="en-US" sz="13800" b="1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13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2152" y="1407056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108: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ªu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9552" y="2607385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1624" y="3914507"/>
            <a:ext cx="414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231" y="1400029"/>
            <a:ext cx="373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Õu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8199" y="2727026"/>
            <a:ext cx="1994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Õu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4967" y="4092453"/>
            <a:ext cx="18469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ªu 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928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4891</TotalTime>
  <Words>242</Words>
  <Application>Microsoft Office PowerPoint</Application>
  <PresentationFormat>On-screen Show (16:10)</PresentationFormat>
  <Paragraphs>78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宋体</vt:lpstr>
      <vt:lpstr>inpin heiti</vt:lpstr>
      <vt:lpstr>汉仪晓波美妍体W</vt:lpstr>
      <vt:lpstr>.VnAvant</vt:lpstr>
      <vt:lpstr>Times New Roman</vt:lpstr>
      <vt:lpstr>VNI-Thufap2</vt:lpstr>
      <vt:lpstr>Tahoma</vt:lpstr>
      <vt:lpstr>Calibri</vt:lpstr>
      <vt:lpstr>Arial Black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HN18082023</cp:lastModifiedBy>
  <cp:revision>522</cp:revision>
  <dcterms:created xsi:type="dcterms:W3CDTF">2020-02-10T09:35:50Z</dcterms:created>
  <dcterms:modified xsi:type="dcterms:W3CDTF">2024-02-03T02:20:01Z</dcterms:modified>
</cp:coreProperties>
</file>