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5"/>
  </p:notesMasterIdLst>
  <p:sldIdLst>
    <p:sldId id="313" r:id="rId2"/>
    <p:sldId id="537" r:id="rId3"/>
    <p:sldId id="542" r:id="rId4"/>
    <p:sldId id="538" r:id="rId5"/>
    <p:sldId id="539" r:id="rId6"/>
    <p:sldId id="540" r:id="rId7"/>
    <p:sldId id="541" r:id="rId8"/>
    <p:sldId id="345" r:id="rId9"/>
    <p:sldId id="346" r:id="rId10"/>
    <p:sldId id="411" r:id="rId11"/>
    <p:sldId id="428" r:id="rId12"/>
    <p:sldId id="348" r:id="rId13"/>
    <p:sldId id="327" r:id="rId14"/>
  </p:sldIdLst>
  <p:sldSz cx="12161838" cy="6858000"/>
  <p:notesSz cx="6858000" cy="9144000"/>
  <p:embeddedFontLst>
    <p:embeddedFont>
      <p:font typeface="Bebas Neue" charset="0"/>
      <p:regular r:id="rId16"/>
    </p:embeddedFont>
    <p:embeddedFont>
      <p:font typeface="Quicksand" charset="0"/>
      <p:regular r:id="rId17"/>
      <p:bold r:id="rId18"/>
    </p:embeddedFont>
    <p:embeddedFont>
      <p:font typeface="Fira Sans Extra Condensed Medium" charset="0"/>
      <p:regular r:id="rId19"/>
      <p:bold r:id="rId20"/>
      <p:italic r:id="rId21"/>
      <p:boldItalic r:id="rId22"/>
    </p:embeddedFont>
    <p:embeddedFont>
      <p:font typeface="Source Sans Pro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Dosis" charset="0"/>
      <p:regular r:id="rId31"/>
      <p:bold r:id="rId32"/>
    </p:embeddedFont>
    <p:embeddedFont>
      <p:font typeface="Titan One" charset="0"/>
      <p:regular r:id="rId33"/>
    </p:embeddedFont>
    <p:embeddedFont>
      <p:font typeface="Lato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C9C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40" autoAdjust="0"/>
  </p:normalViewPr>
  <p:slideViewPr>
    <p:cSldViewPr>
      <p:cViewPr>
        <p:scale>
          <a:sx n="66" d="100"/>
          <a:sy n="66" d="100"/>
        </p:scale>
        <p:origin x="-658" y="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 + 2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49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 + 2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5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9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35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3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 + 2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Click vào tranh để ra kết quả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0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4"/>
            <a:ext cx="9121379" cy="2387600"/>
          </a:xfrm>
          <a:prstGeom prst="rect">
            <a:avLst/>
          </a:prstGeom>
        </p:spPr>
        <p:txBody>
          <a:bodyPr anchor="b"/>
          <a:lstStyle>
            <a:lvl1pPr algn="ctr">
              <a:defRPr sz="598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9"/>
            <a:ext cx="91213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3"/>
            </a:lvl1pPr>
            <a:lvl2pPr marL="455908" indent="0" algn="ctr">
              <a:buNone/>
              <a:defRPr sz="1994"/>
            </a:lvl2pPr>
            <a:lvl3pPr marL="911818" indent="0" algn="ctr">
              <a:buNone/>
              <a:defRPr sz="1795"/>
            </a:lvl3pPr>
            <a:lvl4pPr marL="1367726" indent="0" algn="ctr">
              <a:buNone/>
              <a:defRPr sz="1595"/>
            </a:lvl4pPr>
            <a:lvl5pPr marL="1823635" indent="0" algn="ctr">
              <a:buNone/>
              <a:defRPr sz="1595"/>
            </a:lvl5pPr>
            <a:lvl6pPr marL="2279544" indent="0" algn="ctr">
              <a:buNone/>
              <a:defRPr sz="1595"/>
            </a:lvl6pPr>
            <a:lvl7pPr marL="2735452" indent="0" algn="ctr">
              <a:buNone/>
              <a:defRPr sz="1595"/>
            </a:lvl7pPr>
            <a:lvl8pPr marL="3191362" indent="0" algn="ctr">
              <a:buNone/>
              <a:defRPr sz="1595"/>
            </a:lvl8pPr>
            <a:lvl9pPr marL="3647270" indent="0" algn="ctr">
              <a:buNone/>
              <a:defRPr sz="159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126" y="6356352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2114">
              <a:buClrTx/>
              <a:defRPr/>
            </a:pPr>
            <a:fld id="{0DBCD720-B0F3-4611-ABC5-5147D1657274}" type="datetimeFigureOut">
              <a:rPr lang="en-US" sz="1795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  <a:defRPr/>
              </a:pPr>
              <a:t>5/3/2024</a:t>
            </a:fld>
            <a:endParaRPr lang="en-US" sz="1795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8609" y="6356352"/>
            <a:ext cx="4104620" cy="365125"/>
          </a:xfrm>
          <a:prstGeom prst="rect">
            <a:avLst/>
          </a:prstGeom>
        </p:spPr>
        <p:txBody>
          <a:bodyPr/>
          <a:lstStyle/>
          <a:p>
            <a:pPr defTabSz="912114">
              <a:buClrTx/>
              <a:defRPr/>
            </a:pPr>
            <a:endParaRPr lang="en-US" sz="1795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9298" y="6356352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2114">
              <a:buClrTx/>
              <a:defRPr/>
            </a:pPr>
            <a:fld id="{50550F58-D77A-4241-8606-9FAE473E9D33}" type="slidenum">
              <a:rPr lang="en-US" sz="1795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  <a:defRPr/>
              </a:pPr>
              <a:t>‹#›</a:t>
            </a:fld>
            <a:endParaRPr lang="en-US" sz="1795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37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9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82" r:id="rId3"/>
    <p:sldLayoutId id="2147483683" r:id="rId4"/>
    <p:sldLayoutId id="2147483687" r:id="rId5"/>
    <p:sldLayoutId id="2147483688" r:id="rId6"/>
    <p:sldLayoutId id="2147483690" r:id="rId7"/>
    <p:sldLayoutId id="214748369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AA25E2B-3AF2-4556-BE26-5D8424A30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" y="0"/>
            <a:ext cx="12157087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1D98BCC-AD63-4C63-8647-780FC84230A4}"/>
              </a:ext>
            </a:extLst>
          </p:cNvPr>
          <p:cNvSpPr txBox="1">
            <a:spLocks/>
          </p:cNvSpPr>
          <p:nvPr/>
        </p:nvSpPr>
        <p:spPr>
          <a:xfrm>
            <a:off x="33499" y="2743200"/>
            <a:ext cx="7970839" cy="1371600"/>
          </a:xfrm>
          <a:prstGeom prst="rect">
            <a:avLst/>
          </a:prstGeom>
          <a:solidFill>
            <a:srgbClr val="FFFFFF"/>
          </a:solidFill>
        </p:spPr>
        <p:txBody>
          <a:bodyPr vert="horz" lIns="121719" tIns="60859" rIns="121719" bIns="60859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3;p36">
            <a:extLst>
              <a:ext uri="{FF2B5EF4-FFF2-40B4-BE49-F238E27FC236}">
                <a16:creationId xmlns:a16="http://schemas.microsoft.com/office/drawing/2014/main" xmlns="" id="{5A3AD760-2A42-4D06-BA74-81B9AF9773B5}"/>
              </a:ext>
            </a:extLst>
          </p:cNvPr>
          <p:cNvSpPr txBox="1">
            <a:spLocks/>
          </p:cNvSpPr>
          <p:nvPr/>
        </p:nvSpPr>
        <p:spPr>
          <a:xfrm>
            <a:off x="1432719" y="875057"/>
            <a:ext cx="1196339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 b="1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2. Sắp xếp các tranh theo trình tự của câu chuyện.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6AEA76-08B6-4141-AAD0-9029D2C2F7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4" t="50000"/>
          <a:stretch/>
        </p:blipFill>
        <p:spPr>
          <a:xfrm>
            <a:off x="4127448" y="2133600"/>
            <a:ext cx="3906942" cy="34473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8053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3;p36">
            <a:extLst>
              <a:ext uri="{FF2B5EF4-FFF2-40B4-BE49-F238E27FC236}">
                <a16:creationId xmlns:a16="http://schemas.microsoft.com/office/drawing/2014/main" xmlns="" id="{5A3AD760-2A42-4D06-BA74-81B9AF9773B5}"/>
              </a:ext>
            </a:extLst>
          </p:cNvPr>
          <p:cNvSpPr txBox="1">
            <a:spLocks/>
          </p:cNvSpPr>
          <p:nvPr/>
        </p:nvSpPr>
        <p:spPr>
          <a:xfrm>
            <a:off x="746920" y="685800"/>
            <a:ext cx="10668000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 b="1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2. Nói những điều em biết thêm về quê hương, đất nước qua trao đổi với bạn ở bài tập 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C5B9F3-0B67-4051-9FAB-BD5421F6C5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4" t="50000"/>
          <a:stretch/>
        </p:blipFill>
        <p:spPr>
          <a:xfrm>
            <a:off x="4127448" y="2133600"/>
            <a:ext cx="3906942" cy="34473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0845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Reading Story Book With Parents High-Res Vector Graphic - Getty Images">
            <a:extLst>
              <a:ext uri="{FF2B5EF4-FFF2-40B4-BE49-F238E27FC236}">
                <a16:creationId xmlns:a16="http://schemas.microsoft.com/office/drawing/2014/main" xmlns="" id="{497992C5-AACD-4633-B500-2733BBEC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117">
                        <a14:foregroundMark x1="33203" y1="59295" x2="80859" y2="68493"/>
                        <a14:foregroundMark x1="70801" y1="88258" x2="67188" y2="92857"/>
                        <a14:foregroundMark x1="44336" y1="54207" x2="50000" y2="80137"/>
                        <a14:foregroundMark x1="57031" y1="61840" x2="53027" y2="75049"/>
                        <a14:foregroundMark x1="40820" y1="57241" x2="69238" y2="75049"/>
                        <a14:foregroundMark x1="39844" y1="62329" x2="67676" y2="72994"/>
                        <a14:foregroundMark x1="38281" y1="63894" x2="71777" y2="69961"/>
                        <a14:foregroundMark x1="67676" y1="36399" x2="71289" y2="62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19" y="2871786"/>
            <a:ext cx="3055144" cy="30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17D6EB-A53C-46A3-BB40-23DAC312A6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0863"/>
          <a:stretch/>
        </p:blipFill>
        <p:spPr>
          <a:xfrm>
            <a:off x="585677" y="936717"/>
            <a:ext cx="10990484" cy="143364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7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6C838D-BD01-4B94-B157-DDAA47D9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xmlns="" id="{E8C6A417-D1FF-4A40-B8AB-D0B0D21E55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2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007DFDE-5E4D-475C-ADC2-D3C277AB49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46F2045C-80A1-433A-B3B9-3018D210B466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695A04-D2D0-41D8-B2E0-7E7B92E381CE}"/>
              </a:ext>
            </a:extLst>
          </p:cNvPr>
          <p:cNvSpPr txBox="1"/>
          <p:nvPr/>
        </p:nvSpPr>
        <p:spPr>
          <a:xfrm>
            <a:off x="201098" y="1524000"/>
            <a:ext cx="11759642" cy="320087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5400" b="1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KHỞI ĐỘNG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5400" b="1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LẬT MẢNH GHÉP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5400" b="1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ĐOÁN TÊN CẢNH ĐẸP NƯỚC TA</a:t>
            </a:r>
          </a:p>
        </p:txBody>
      </p:sp>
    </p:spTree>
    <p:extLst>
      <p:ext uri="{BB962C8B-B14F-4D97-AF65-F5344CB8AC3E}">
        <p14:creationId xmlns:p14="http://schemas.microsoft.com/office/powerpoint/2010/main" val="7656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g Du Lịch: Hồ Hoàn Kiếm(Hà Nội)">
            <a:extLst>
              <a:ext uri="{FF2B5EF4-FFF2-40B4-BE49-F238E27FC236}">
                <a16:creationId xmlns:a16="http://schemas.microsoft.com/office/drawing/2014/main" xmlns="" id="{D1912D52-3586-4781-861D-4F75E001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73" y="1288100"/>
            <a:ext cx="6918533" cy="51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D50A1B-4A76-4346-AAEC-178869FFF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0EBDE0-0997-4C23-9A03-FC3E53F989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9" y="1905631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5F7DCF-38AB-423C-A0E4-CC61E726C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4" y="153248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A565BF-8EF6-4E10-8E76-76413FB0E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6" y="386715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242C10-3BDD-4BC4-933F-26EE71ABEB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0270" y="386715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AFDAC3-EA53-4667-8FC3-3021BBD9C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5" y="1905631"/>
            <a:ext cx="2133424" cy="153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82E960-5896-468D-ACE3-BE0442DB58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40" y="1532480"/>
            <a:ext cx="1755503" cy="191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84F127-1B27-49C9-921B-8380C9226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2" y="386715"/>
            <a:ext cx="1749407" cy="1929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448C18-37F8-4B2D-BD75-7A60213C3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40" y="386715"/>
            <a:ext cx="2133424" cy="1545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BC7FC7-246F-488F-AC00-A33C4E989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9" y="4956439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B4EDD5-598B-40B8-ADC1-9BDBDF37AB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4" y="458328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7A29195-4C40-44E7-A7EC-4B789ED137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6" y="3444240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94BF87B-01A9-46AE-8A40-FB6D5E70D5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4" y="3444240"/>
            <a:ext cx="2133424" cy="1534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7D267DA-082C-4A48-9402-8C1BBCDC6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41512" y="4963581"/>
            <a:ext cx="2133424" cy="15122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7A12C1-2058-4621-89EB-541044985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40" y="4583288"/>
            <a:ext cx="1755503" cy="1885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971741F-3272-4423-A4A8-B7836E7C6F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2" y="3444240"/>
            <a:ext cx="1749407" cy="1918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BDA70C5-4970-4D85-A743-6C0EA3D6D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40" y="3451584"/>
            <a:ext cx="2133424" cy="153424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CD81D45-E467-42A7-98D7-5337B0FD90E6}"/>
              </a:ext>
            </a:extLst>
          </p:cNvPr>
          <p:cNvSpPr txBox="1"/>
          <p:nvPr/>
        </p:nvSpPr>
        <p:spPr>
          <a:xfrm>
            <a:off x="154952" y="330245"/>
            <a:ext cx="11759642" cy="101565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6000" b="1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Hồ Gươm – Tháp rùa</a:t>
            </a:r>
          </a:p>
        </p:txBody>
      </p:sp>
    </p:spTree>
    <p:extLst>
      <p:ext uri="{BB962C8B-B14F-4D97-AF65-F5344CB8AC3E}">
        <p14:creationId xmlns:p14="http://schemas.microsoft.com/office/powerpoint/2010/main" val="40226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điều thú vị về Hạ Long mà có thể bạn chưa biết - Margaret cruises">
            <a:extLst>
              <a:ext uri="{FF2B5EF4-FFF2-40B4-BE49-F238E27FC236}">
                <a16:creationId xmlns:a16="http://schemas.microsoft.com/office/drawing/2014/main" xmlns="" id="{FEB6BA46-FE6C-4715-9CF5-DBBF57F6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69" y="1686565"/>
            <a:ext cx="6892510" cy="44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D50A1B-4A76-4346-AAEC-178869FFF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0EBDE0-0997-4C23-9A03-FC3E53F989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9" y="1905631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5F7DCF-38AB-423C-A0E4-CC61E726C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4" y="153248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A565BF-8EF6-4E10-8E76-76413FB0E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6" y="386715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242C10-3BDD-4BC4-933F-26EE71ABEB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0270" y="386715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AFDAC3-EA53-4667-8FC3-3021BBD9C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5" y="1905631"/>
            <a:ext cx="2133424" cy="153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82E960-5896-468D-ACE3-BE0442DB58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40" y="1532480"/>
            <a:ext cx="1755503" cy="191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84F127-1B27-49C9-921B-8380C9226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2" y="386715"/>
            <a:ext cx="1749407" cy="1929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448C18-37F8-4B2D-BD75-7A60213C3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40" y="386715"/>
            <a:ext cx="2133424" cy="1545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BC7FC7-246F-488F-AC00-A33C4E989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9" y="4956439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B4EDD5-598B-40B8-ADC1-9BDBDF37AB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4" y="458328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7A29195-4C40-44E7-A7EC-4B789ED137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6" y="3444240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94BF87B-01A9-46AE-8A40-FB6D5E70D5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4" y="3444240"/>
            <a:ext cx="2133424" cy="1534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7D267DA-082C-4A48-9402-8C1BBCDC6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5" y="4944872"/>
            <a:ext cx="2133424" cy="15122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7A12C1-2058-4621-89EB-541044985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40" y="4583288"/>
            <a:ext cx="1755503" cy="1885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971741F-3272-4423-A4A8-B7836E7C6F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57554" y="3429000"/>
            <a:ext cx="1749407" cy="1918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BDA70C5-4970-4D85-A743-6C0EA3D6D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40" y="3451584"/>
            <a:ext cx="2133424" cy="15342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EC3F7E-1436-4FE1-B436-2B985FA8F989}"/>
              </a:ext>
            </a:extLst>
          </p:cNvPr>
          <p:cNvSpPr txBox="1"/>
          <p:nvPr/>
        </p:nvSpPr>
        <p:spPr>
          <a:xfrm>
            <a:off x="154952" y="330245"/>
            <a:ext cx="11759642" cy="101565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6000" b="1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Vịnh Hạ Long</a:t>
            </a:r>
          </a:p>
        </p:txBody>
      </p:sp>
    </p:spTree>
    <p:extLst>
      <p:ext uri="{BB962C8B-B14F-4D97-AF65-F5344CB8AC3E}">
        <p14:creationId xmlns:p14="http://schemas.microsoft.com/office/powerpoint/2010/main" val="9285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à Lạt đẹp nhất mùa cuối năm">
            <a:extLst>
              <a:ext uri="{FF2B5EF4-FFF2-40B4-BE49-F238E27FC236}">
                <a16:creationId xmlns:a16="http://schemas.microsoft.com/office/drawing/2014/main" xmlns="" id="{752A0810-4E25-4BC2-8DF2-18C21681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70" y="1568558"/>
            <a:ext cx="6958803" cy="447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D50A1B-4A76-4346-AAEC-178869FFF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0EBDE0-0997-4C23-9A03-FC3E53F989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9" y="1905631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5F7DCF-38AB-423C-A0E4-CC61E726C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4" y="153248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A565BF-8EF6-4E10-8E76-76413FB0E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6" y="386715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242C10-3BDD-4BC4-933F-26EE71ABEB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0270" y="386715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AFDAC3-EA53-4667-8FC3-3021BBD9C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5" y="1905631"/>
            <a:ext cx="2133424" cy="153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82E960-5896-468D-ACE3-BE0442DB58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40" y="1532480"/>
            <a:ext cx="1755503" cy="191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84F127-1B27-49C9-921B-8380C9226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2" y="386715"/>
            <a:ext cx="1749407" cy="1929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448C18-37F8-4B2D-BD75-7A60213C3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40" y="386715"/>
            <a:ext cx="2133424" cy="1545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BC7FC7-246F-488F-AC00-A33C4E989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9" y="4956439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B4EDD5-598B-40B8-ADC1-9BDBDF37AB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4" y="458328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7A29195-4C40-44E7-A7EC-4B789ED137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6" y="3444240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94BF87B-01A9-46AE-8A40-FB6D5E70D5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4" y="3444240"/>
            <a:ext cx="2133424" cy="1534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7D267DA-082C-4A48-9402-8C1BBCDC6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405730" y="4947364"/>
            <a:ext cx="2133424" cy="15122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7A12C1-2058-4621-89EB-541044985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40" y="4583288"/>
            <a:ext cx="1755503" cy="1885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971741F-3272-4423-A4A8-B7836E7C6F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57554" y="3429000"/>
            <a:ext cx="1749407" cy="1918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BDA70C5-4970-4D85-A743-6C0EA3D6D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40" y="3451584"/>
            <a:ext cx="2133424" cy="15342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EC3F7E-1436-4FE1-B436-2B985FA8F989}"/>
              </a:ext>
            </a:extLst>
          </p:cNvPr>
          <p:cNvSpPr txBox="1"/>
          <p:nvPr/>
        </p:nvSpPr>
        <p:spPr>
          <a:xfrm>
            <a:off x="154952" y="330245"/>
            <a:ext cx="11759642" cy="101565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6000" b="1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Đà Lạt</a:t>
            </a:r>
          </a:p>
        </p:txBody>
      </p:sp>
    </p:spTree>
    <p:extLst>
      <p:ext uri="{BB962C8B-B14F-4D97-AF65-F5344CB8AC3E}">
        <p14:creationId xmlns:p14="http://schemas.microsoft.com/office/powerpoint/2010/main" val="13233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ận cảnh Bà Nà Hills chốn bồng lai tiên cảnh ở hạ giới">
            <a:extLst>
              <a:ext uri="{FF2B5EF4-FFF2-40B4-BE49-F238E27FC236}">
                <a16:creationId xmlns:a16="http://schemas.microsoft.com/office/drawing/2014/main" xmlns="" id="{57A37406-BA0B-4AEC-AE72-F99818F17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58" y="1595675"/>
            <a:ext cx="6896194" cy="44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D50A1B-4A76-4346-AAEC-178869FFF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0EBDE0-0997-4C23-9A03-FC3E53F989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9" y="1905631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5F7DCF-38AB-423C-A0E4-CC61E726C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4" y="153248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A565BF-8EF6-4E10-8E76-76413FB0E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6" y="386715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242C10-3BDD-4BC4-933F-26EE71ABEB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0270" y="386715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AFDAC3-EA53-4667-8FC3-3021BBD9C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5" y="1905631"/>
            <a:ext cx="2133424" cy="153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82E960-5896-468D-ACE3-BE0442DB58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40" y="1532480"/>
            <a:ext cx="1755503" cy="191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84F127-1B27-49C9-921B-8380C9226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2" y="386715"/>
            <a:ext cx="1749407" cy="1929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448C18-37F8-4B2D-BD75-7A60213C3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40" y="386715"/>
            <a:ext cx="2133424" cy="1545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BC7FC7-246F-488F-AC00-A33C4E989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9" y="4956439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B4EDD5-598B-40B8-ADC1-9BDBDF37AB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4" y="458328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7A29195-4C40-44E7-A7EC-4B789ED137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6" y="3444240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94BF87B-01A9-46AE-8A40-FB6D5E70D5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4" y="3444240"/>
            <a:ext cx="2133424" cy="1534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7D267DA-082C-4A48-9402-8C1BBCDC6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405730" y="4961878"/>
            <a:ext cx="2133424" cy="15122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7A12C1-2058-4621-89EB-541044985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40" y="4583288"/>
            <a:ext cx="1755503" cy="1885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971741F-3272-4423-A4A8-B7836E7C6F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82045" y="3435792"/>
            <a:ext cx="1749407" cy="1918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BDA70C5-4970-4D85-A743-6C0EA3D6D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40" y="3451584"/>
            <a:ext cx="2133424" cy="15342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EC3F7E-1436-4FE1-B436-2B985FA8F989}"/>
              </a:ext>
            </a:extLst>
          </p:cNvPr>
          <p:cNvSpPr txBox="1"/>
          <p:nvPr/>
        </p:nvSpPr>
        <p:spPr>
          <a:xfrm>
            <a:off x="154952" y="330245"/>
            <a:ext cx="11759642" cy="101565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6000" b="1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Bà Nà Hills – Đà Nẵng</a:t>
            </a:r>
          </a:p>
        </p:txBody>
      </p:sp>
    </p:spTree>
    <p:extLst>
      <p:ext uri="{BB962C8B-B14F-4D97-AF65-F5344CB8AC3E}">
        <p14:creationId xmlns:p14="http://schemas.microsoft.com/office/powerpoint/2010/main" val="33677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FA74C84-B1C3-4F19-B9AB-5EDEA63528F0}"/>
              </a:ext>
            </a:extLst>
          </p:cNvPr>
          <p:cNvSpPr/>
          <p:nvPr/>
        </p:nvSpPr>
        <p:spPr>
          <a:xfrm>
            <a:off x="1028145" y="560603"/>
            <a:ext cx="10105543" cy="5459197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8340FB-0109-4362-AC77-36EDAB3F8440}"/>
              </a:ext>
            </a:extLst>
          </p:cNvPr>
          <p:cNvSpPr txBox="1"/>
          <p:nvPr/>
        </p:nvSpPr>
        <p:spPr>
          <a:xfrm>
            <a:off x="8957844" y="5311932"/>
            <a:ext cx="2175844" cy="707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4" tIns="45711" rIns="91424" bIns="45711" rtlCol="0">
            <a:spAutoFit/>
          </a:bodyPr>
          <a:lstStyle/>
          <a:p>
            <a:pPr algn="ctr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S/128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4ECBE9-59BE-4A6B-8AFC-9385AAA14BE3}"/>
              </a:ext>
            </a:extLst>
          </p:cNvPr>
          <p:cNvSpPr txBox="1"/>
          <p:nvPr/>
        </p:nvSpPr>
        <p:spPr>
          <a:xfrm>
            <a:off x="81117" y="2088115"/>
            <a:ext cx="11759642" cy="27392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>
                <a:latin typeface="+mj-lt"/>
                <a:ea typeface="Arial-Rounded" pitchFamily="34" charset="0"/>
                <a:cs typeface="Arial-Rounded" pitchFamily="34" charset="0"/>
              </a:rPr>
              <a:t>Nói và nghe: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NÓI VỀ QUÊ HƯƠNG,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ĐẤT NƯỚC EM</a:t>
            </a:r>
          </a:p>
        </p:txBody>
      </p:sp>
    </p:spTree>
    <p:extLst>
      <p:ext uri="{BB962C8B-B14F-4D97-AF65-F5344CB8AC3E}">
        <p14:creationId xmlns:p14="http://schemas.microsoft.com/office/powerpoint/2010/main" val="42642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xmlns="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746919" y="457200"/>
            <a:ext cx="1066799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 b="1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Cùng bạn trao đổi về những điều thú vị ở quê hương hoặc nơi em sống.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89BD39-5DA2-4F2A-A982-CDB22E0F2567}"/>
              </a:ext>
            </a:extLst>
          </p:cNvPr>
          <p:cNvSpPr txBox="1"/>
          <p:nvPr/>
        </p:nvSpPr>
        <p:spPr>
          <a:xfrm>
            <a:off x="746919" y="1697600"/>
            <a:ext cx="160020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08366E-3346-4763-99A6-D0A74E90CB49}"/>
              </a:ext>
            </a:extLst>
          </p:cNvPr>
          <p:cNvSpPr txBox="1"/>
          <p:nvPr/>
        </p:nvSpPr>
        <p:spPr>
          <a:xfrm>
            <a:off x="1547019" y="1697600"/>
            <a:ext cx="9715500" cy="138499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>
                <a:latin typeface="+mj-lt"/>
                <a:ea typeface="Arial-Rounded" pitchFamily="34" charset="0"/>
                <a:cs typeface="Arial-Rounded" pitchFamily="34" charset="0"/>
              </a:rPr>
              <a:t>Quê hương em hoặc nơi em đang sống có điều gì thú vị? (cảnh vật, hoạt động, những sản phẩm đặc biệt,…)</a:t>
            </a:r>
          </a:p>
          <a:p>
            <a:pPr marL="457200" indent="-457200" algn="just">
              <a:buFontTx/>
              <a:buChar char="-"/>
            </a:pPr>
            <a:r>
              <a:rPr lang="en-US" sz="2800">
                <a:latin typeface="+mj-lt"/>
                <a:ea typeface="Arial-Rounded" pitchFamily="34" charset="0"/>
                <a:cs typeface="Arial-Rounded" pitchFamily="34" charset="0"/>
              </a:rPr>
              <a:t>Em có tình cảm như thế nào với nơi đó?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3CA90C-64F4-426E-86CE-F114244C8E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4" t="50000"/>
          <a:stretch/>
        </p:blipFill>
        <p:spPr>
          <a:xfrm>
            <a:off x="624153" y="2993822"/>
            <a:ext cx="1540934" cy="1359648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F952DB-C86D-4CB1-8330-DAFD4C4CF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8119" y="3082590"/>
            <a:ext cx="7275808" cy="331821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34102519"/>
      </p:ext>
    </p:extLst>
  </p:cSld>
  <p:clrMapOvr>
    <a:masterClrMapping/>
  </p:clrMapOvr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541</Words>
  <Application>Microsoft Office PowerPoint</Application>
  <PresentationFormat>Custom</PresentationFormat>
  <Paragraphs>61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Bebas Neue</vt:lpstr>
      <vt:lpstr>Quicksand</vt:lpstr>
      <vt:lpstr>Fira Sans Extra Condensed Medium</vt:lpstr>
      <vt:lpstr>Source Sans Pro</vt:lpstr>
      <vt:lpstr>Calibri</vt:lpstr>
      <vt:lpstr>Arial-Rounded</vt:lpstr>
      <vt:lpstr>Dosis</vt:lpstr>
      <vt:lpstr>Titan One</vt:lpstr>
      <vt:lpstr>Lato</vt:lpstr>
      <vt:lpstr>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Administrator</cp:lastModifiedBy>
  <cp:revision>191</cp:revision>
  <dcterms:modified xsi:type="dcterms:W3CDTF">2024-05-03T09:30:49Z</dcterms:modified>
</cp:coreProperties>
</file>