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8" r:id="rId2"/>
    <p:sldId id="259" r:id="rId3"/>
    <p:sldId id="261" r:id="rId4"/>
    <p:sldId id="262" r:id="rId5"/>
    <p:sldId id="263" r:id="rId6"/>
    <p:sldId id="265" r:id="rId7"/>
    <p:sldId id="266" r:id="rId8"/>
    <p:sldId id="267" r:id="rId9"/>
    <p:sldId id="272" r:id="rId10"/>
    <p:sldId id="273" r:id="rId11"/>
    <p:sldId id="279" r:id="rId12"/>
    <p:sldId id="274" r:id="rId13"/>
    <p:sldId id="278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 Math" panose="02040503050406030204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FFFF"/>
    <a:srgbClr val="D57DB1"/>
    <a:srgbClr val="FFB651"/>
    <a:srgbClr val="A477D1"/>
    <a:srgbClr val="3440AA"/>
    <a:srgbClr val="AC202D"/>
    <a:srgbClr val="09A73A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>
      <p:cViewPr varScale="1">
        <p:scale>
          <a:sx n="48" d="100"/>
          <a:sy n="48" d="100"/>
        </p:scale>
        <p:origin x="6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509A9-6D13-4E14-BDCE-B379C301AF08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0DD7E-22AF-4768-B8B9-1CA864C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51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0DD7E-22AF-4768-B8B9-1CA864C0DB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87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9.png"/><Relationship Id="rId3" Type="http://schemas.openxmlformats.org/officeDocument/2006/relationships/image" Target="../media/image87.png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100.png"/><Relationship Id="rId5" Type="http://schemas.openxmlformats.org/officeDocument/2006/relationships/image" Target="../media/image89.png"/><Relationship Id="rId10" Type="http://schemas.openxmlformats.org/officeDocument/2006/relationships/image" Target="../media/image99.png"/><Relationship Id="rId4" Type="http://schemas.openxmlformats.org/officeDocument/2006/relationships/image" Target="../media/image88.png"/><Relationship Id="rId9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60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19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4" Type="http://schemas.openxmlformats.org/officeDocument/2006/relationships/image" Target="../media/image17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49.png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5.png"/><Relationship Id="rId9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03A735-A032-449F-9DDC-7C9FCF9D4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76300"/>
            <a:ext cx="16535400" cy="88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924566" y="1927748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9675382" y="1810387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/>
              <p:nvPr/>
            </p:nvSpPr>
            <p:spPr>
              <a:xfrm>
                <a:off x="1143000" y="3780612"/>
                <a:ext cx="5523491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  <m: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5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8A184BD-199A-40F3-9337-1312558AD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780612"/>
                <a:ext cx="5523491" cy="171367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/>
              <p:nvPr/>
            </p:nvSpPr>
            <p:spPr>
              <a:xfrm>
                <a:off x="10062411" y="3783530"/>
                <a:ext cx="6054990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30</m:t>
                          </m:r>
                          <m:r>
                            <a:rPr lang="en-US" sz="5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51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ECD7B26-2BDF-4A5F-9821-A95916947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2411" y="3783530"/>
                <a:ext cx="6054990" cy="17130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317AB6A6-BF06-4136-6AE0-B8B9BB26D0EF}"/>
              </a:ext>
            </a:extLst>
          </p:cNvPr>
          <p:cNvGrpSpPr/>
          <p:nvPr/>
        </p:nvGrpSpPr>
        <p:grpSpPr>
          <a:xfrm>
            <a:off x="924566" y="5753755"/>
            <a:ext cx="5346358" cy="1733614"/>
            <a:chOff x="12484442" y="2020696"/>
            <a:chExt cx="5346358" cy="173361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6D03ABE-BE44-3581-285A-CFB0097F1716}"/>
                </a:ext>
              </a:extLst>
            </p:cNvPr>
            <p:cNvGrpSpPr/>
            <p:nvPr/>
          </p:nvGrpSpPr>
          <p:grpSpPr>
            <a:xfrm>
              <a:off x="12484442" y="2030400"/>
              <a:ext cx="5346358" cy="1723910"/>
              <a:chOff x="457200" y="2046773"/>
              <a:chExt cx="5346358" cy="172391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F2DEA19-56D7-2396-A6B7-8B0B93208B61}"/>
                  </a:ext>
                </a:extLst>
              </p:cNvPr>
              <p:cNvGrpSpPr/>
              <p:nvPr/>
            </p:nvGrpSpPr>
            <p:grpSpPr>
              <a:xfrm>
                <a:off x="1293382" y="2046773"/>
                <a:ext cx="4510176" cy="1723910"/>
                <a:chOff x="1030679" y="2313864"/>
                <a:chExt cx="4510176" cy="17239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75FA1963-C5E3-A107-4F92-B28676488E9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;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A36F3883-D018-4F48-9F4B-F2B1D43B5C7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030679" y="2324100"/>
                      <a:ext cx="1602218" cy="171367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3802279-4449-CF7E-E8B5-E04842D5DCDF}"/>
                    </a:ext>
                  </a:extLst>
                </p:cNvPr>
                <p:cNvSpPr txBox="1"/>
                <p:nvPr/>
              </p:nvSpPr>
              <p:spPr>
                <a:xfrm>
                  <a:off x="2867247" y="2709036"/>
                  <a:ext cx="160221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endParaRPr lang="en-US" sz="5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5D42BC74-D107-048A-73E5-A30F51727E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sz="5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35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US" sz="5400" b="1" i="0" smtClean="0">
                                    <a:solidFill>
                                      <a:schemeClr val="tx1"/>
                                    </a:solidFill>
                                    <a:latin typeface="UTM Avo" panose="02040603050506020204" pitchFamily="18" charset="0"/>
                                  </a:rPr>
                                  <m:t>48</m:t>
                                </m:r>
                              </m:den>
                            </m:f>
                            <m: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en-US" sz="54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A032B1A0-01D5-4C57-A7DB-4907CA27090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938637" y="2313864"/>
                      <a:ext cx="1602218" cy="171367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EE6E52-DE2F-F88A-5502-456C72106BC9}"/>
                  </a:ext>
                </a:extLst>
              </p:cNvPr>
              <p:cNvSpPr txBox="1"/>
              <p:nvPr/>
            </p:nvSpPr>
            <p:spPr>
              <a:xfrm>
                <a:off x="457200" y="2441945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c,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C261E0C-5381-309B-68DB-B1F2117BADF8}"/>
                    </a:ext>
                  </a:extLst>
                </p:cNvPr>
                <p:cNvSpPr txBox="1"/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54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54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62CDE12-2724-4C09-9A26-153C91415D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9400" y="2020696"/>
                  <a:ext cx="1602218" cy="171367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DBA0CF5-AE6A-B40C-6EE7-0AA653AA577A}"/>
                  </a:ext>
                </a:extLst>
              </p:cNvPr>
              <p:cNvSpPr txBox="1"/>
              <p:nvPr/>
            </p:nvSpPr>
            <p:spPr>
              <a:xfrm>
                <a:off x="254735" y="7740272"/>
                <a:ext cx="828738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</m:t>
                          </m:r>
                          <m: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5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;</m:t>
                      </m:r>
                    </m:oMath>
                  </m:oMathPara>
                </a14:m>
                <a:endParaRPr lang="en-US" sz="5400" b="1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DBA0CF5-AE6A-B40C-6EE7-0AA653AA57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35" y="7740272"/>
                <a:ext cx="8287380" cy="170360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1876FC-163B-4EF0-CB16-A956B54CEA89}"/>
                  </a:ext>
                </a:extLst>
              </p:cNvPr>
              <p:cNvSpPr txBox="1"/>
              <p:nvPr/>
            </p:nvSpPr>
            <p:spPr>
              <a:xfrm>
                <a:off x="7591479" y="7765494"/>
                <a:ext cx="6054990" cy="1703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  <m: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  <m:r>
                            <a:rPr lang="en-US" sz="5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28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00FF"/>
                              </a:solidFill>
                              <a:latin typeface="UTM Avo" panose="0204060305050602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0000FF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A1876FC-163B-4EF0-CB16-A956B54CE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1479" y="7765494"/>
                <a:ext cx="6054990" cy="17036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093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5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4344356" cy="1494528"/>
            <a:chOff x="425223" y="334805"/>
            <a:chExt cx="43443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3607289" cy="1455895"/>
              <a:chOff x="2387078" y="876363"/>
              <a:chExt cx="36072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6072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2641567" y="1076398"/>
                <a:ext cx="31693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6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729BCF-0B72-45EB-A466-553B00766371}"/>
              </a:ext>
            </a:extLst>
          </p:cNvPr>
          <p:cNvGrpSpPr/>
          <p:nvPr/>
        </p:nvGrpSpPr>
        <p:grpSpPr>
          <a:xfrm>
            <a:off x="5791200" y="2324100"/>
            <a:ext cx="6541377" cy="3106037"/>
            <a:chOff x="5791200" y="2324100"/>
            <a:chExt cx="6541377" cy="31060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C1E2035-8918-401C-B5BD-547CD72AB930}"/>
                </a:ext>
              </a:extLst>
            </p:cNvPr>
            <p:cNvSpPr/>
            <p:nvPr/>
          </p:nvSpPr>
          <p:spPr>
            <a:xfrm>
              <a:off x="5791200" y="2324100"/>
              <a:ext cx="6541377" cy="3106037"/>
            </a:xfrm>
            <a:prstGeom prst="roundRect">
              <a:avLst/>
            </a:prstGeom>
            <a:solidFill>
              <a:srgbClr val="D57DB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/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6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17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  <m:r>
                              <a:rPr lang="en-US" sz="66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m:rPr>
                                <m:nor/>
                              </m:rPr>
                              <a:rPr lang="en-US" sz="66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20</m:t>
                            </m:r>
                          </m:den>
                        </m:f>
                        <m:r>
                          <a:rPr lang="en-US" sz="66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66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6F3883-D018-4F48-9F4B-F2B1D43B5C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2191" y="2809675"/>
                  <a:ext cx="5183618" cy="206152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Freeform 6">
            <a:extLst>
              <a:ext uri="{FF2B5EF4-FFF2-40B4-BE49-F238E27FC236}">
                <a16:creationId xmlns:a16="http://schemas.microsoft.com/office/drawing/2014/main" id="{68C771C1-0B58-49BB-82E5-9EF6C6E1CDEB}"/>
              </a:ext>
            </a:extLst>
          </p:cNvPr>
          <p:cNvSpPr/>
          <p:nvPr/>
        </p:nvSpPr>
        <p:spPr>
          <a:xfrm>
            <a:off x="-1175183" y="5915712"/>
            <a:ext cx="20462767" cy="4511202"/>
          </a:xfrm>
          <a:custGeom>
            <a:avLst/>
            <a:gdLst/>
            <a:ahLst/>
            <a:cxnLst/>
            <a:rect l="l" t="t" r="r" b="b"/>
            <a:pathLst>
              <a:path w="19995366" h="3449201">
                <a:moveTo>
                  <a:pt x="0" y="0"/>
                </a:moveTo>
                <a:lnTo>
                  <a:pt x="19995366" y="0"/>
                </a:lnTo>
                <a:lnTo>
                  <a:pt x="19995366" y="3449200"/>
                </a:lnTo>
                <a:lnTo>
                  <a:pt x="0" y="3449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/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17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  <m: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66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63B6172-1ADC-4EAC-B8D2-ED49D2A33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249" y="6493243"/>
                <a:ext cx="5183618" cy="2061526"/>
              </a:xfrm>
              <a:prstGeom prst="rect">
                <a:avLst/>
              </a:prstGeom>
              <a:blipFill>
                <a:blip r:embed="rId5"/>
                <a:stretch>
                  <a:fillRect r="-36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/>
              <p:nvPr/>
            </p:nvSpPr>
            <p:spPr>
              <a:xfrm>
                <a:off x="9599182" y="6493243"/>
                <a:ext cx="5183618" cy="2061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6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911979E-4008-46F7-B653-99CE6A49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9182" y="6493243"/>
                <a:ext cx="5183618" cy="20615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9948A7-75DB-4C8F-85D0-64D3BB4D939F}"/>
              </a:ext>
            </a:extLst>
          </p:cNvPr>
          <p:cNvCxnSpPr/>
          <p:nvPr/>
        </p:nvCxnSpPr>
        <p:spPr>
          <a:xfrm flipV="1">
            <a:off x="3540175" y="6527332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5B361D-C728-4603-99DF-185ABEED9B58}"/>
              </a:ext>
            </a:extLst>
          </p:cNvPr>
          <p:cNvCxnSpPr/>
          <p:nvPr/>
        </p:nvCxnSpPr>
        <p:spPr>
          <a:xfrm flipV="1">
            <a:off x="5549449" y="7806930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42CAF7-9389-4EF3-A669-87B023FCD4EE}"/>
              </a:ext>
            </a:extLst>
          </p:cNvPr>
          <p:cNvCxnSpPr/>
          <p:nvPr/>
        </p:nvCxnSpPr>
        <p:spPr>
          <a:xfrm flipV="1">
            <a:off x="8084525" y="6527332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45794E8-9158-41EE-AFAB-E42CD17D6427}"/>
              </a:ext>
            </a:extLst>
          </p:cNvPr>
          <p:cNvCxnSpPr/>
          <p:nvPr/>
        </p:nvCxnSpPr>
        <p:spPr>
          <a:xfrm flipV="1">
            <a:off x="10045754" y="7827809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421BC44-85C3-4A80-B614-F7D23B4E3920}"/>
              </a:ext>
            </a:extLst>
          </p:cNvPr>
          <p:cNvCxnSpPr/>
          <p:nvPr/>
        </p:nvCxnSpPr>
        <p:spPr>
          <a:xfrm flipV="1">
            <a:off x="9874659" y="6572059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C1571D6-542F-479B-8FFD-D991809D59B6}"/>
              </a:ext>
            </a:extLst>
          </p:cNvPr>
          <p:cNvCxnSpPr/>
          <p:nvPr/>
        </p:nvCxnSpPr>
        <p:spPr>
          <a:xfrm flipV="1">
            <a:off x="3857792" y="7827809"/>
            <a:ext cx="730979" cy="8291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0AF382EE-D3F9-4FAB-BC92-D9FFC290A8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991" y="2004489"/>
            <a:ext cx="6077521" cy="34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4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3 0.04012 L 0.00338 0.0030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40" grpId="0"/>
      <p:bldP spid="4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8BC26A07-DAF7-46BC-8A7A-A1020C8662CD}"/>
              </a:ext>
            </a:extLst>
          </p:cNvPr>
          <p:cNvSpPr/>
          <p:nvPr/>
        </p:nvSpPr>
        <p:spPr>
          <a:xfrm>
            <a:off x="1676400" y="1407673"/>
            <a:ext cx="15773400" cy="7471653"/>
          </a:xfrm>
          <a:custGeom>
            <a:avLst/>
            <a:gdLst/>
            <a:ahLst/>
            <a:cxnLst/>
            <a:rect l="l" t="t" r="r" b="b"/>
            <a:pathLst>
              <a:path w="4535397" h="2344088">
                <a:moveTo>
                  <a:pt x="43160" y="0"/>
                </a:moveTo>
                <a:lnTo>
                  <a:pt x="4492237" y="0"/>
                </a:lnTo>
                <a:cubicBezTo>
                  <a:pt x="4503684" y="0"/>
                  <a:pt x="4514662" y="4547"/>
                  <a:pt x="4522756" y="12641"/>
                </a:cubicBezTo>
                <a:cubicBezTo>
                  <a:pt x="4530850" y="20735"/>
                  <a:pt x="4535397" y="31713"/>
                  <a:pt x="4535397" y="43160"/>
                </a:cubicBezTo>
                <a:lnTo>
                  <a:pt x="4535397" y="2300928"/>
                </a:lnTo>
                <a:cubicBezTo>
                  <a:pt x="4535397" y="2324764"/>
                  <a:pt x="4516074" y="2344088"/>
                  <a:pt x="4492237" y="2344088"/>
                </a:cubicBezTo>
                <a:lnTo>
                  <a:pt x="43160" y="2344088"/>
                </a:lnTo>
                <a:cubicBezTo>
                  <a:pt x="31713" y="2344088"/>
                  <a:pt x="20735" y="2339540"/>
                  <a:pt x="12641" y="2331446"/>
                </a:cubicBezTo>
                <a:cubicBezTo>
                  <a:pt x="4547" y="2323352"/>
                  <a:pt x="0" y="2312375"/>
                  <a:pt x="0" y="2300928"/>
                </a:cubicBezTo>
                <a:lnTo>
                  <a:pt x="0" y="43160"/>
                </a:lnTo>
                <a:cubicBezTo>
                  <a:pt x="0" y="31713"/>
                  <a:pt x="4547" y="20735"/>
                  <a:pt x="12641" y="12641"/>
                </a:cubicBezTo>
                <a:cubicBezTo>
                  <a:pt x="20735" y="4547"/>
                  <a:pt x="31713" y="0"/>
                  <a:pt x="43160" y="0"/>
                </a:cubicBezTo>
                <a:close/>
              </a:path>
            </a:pathLst>
          </a:custGeom>
          <a:solidFill>
            <a:srgbClr val="FFFFFF"/>
          </a:solidFill>
          <a:ln w="95250" cap="rnd">
            <a:solidFill>
              <a:srgbClr val="9DAD44"/>
            </a:solidFill>
            <a:prstDash val="sysDot"/>
            <a:round/>
          </a:ln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4090BD-9916-415F-BC51-68393D429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143" y="859442"/>
            <a:ext cx="7673714" cy="85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1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367CAF-C661-4A49-B15B-78D87D4B2307}"/>
              </a:ext>
            </a:extLst>
          </p:cNvPr>
          <p:cNvGrpSpPr/>
          <p:nvPr/>
        </p:nvGrpSpPr>
        <p:grpSpPr>
          <a:xfrm>
            <a:off x="0" y="-30079"/>
            <a:ext cx="18288000" cy="10252515"/>
            <a:chOff x="0" y="-11235"/>
            <a:chExt cx="18288000" cy="1025251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6C267AD-B8F1-412B-9241-1460CA5CE955}"/>
                </a:ext>
              </a:extLst>
            </p:cNvPr>
            <p:cNvSpPr/>
            <p:nvPr/>
          </p:nvSpPr>
          <p:spPr>
            <a:xfrm>
              <a:off x="0" y="0"/>
              <a:ext cx="18288000" cy="10241280"/>
            </a:xfrm>
            <a:custGeom>
              <a:avLst/>
              <a:gdLst/>
              <a:ahLst/>
              <a:cxnLst/>
              <a:rect l="l" t="t" r="r" b="b"/>
              <a:pathLst>
                <a:path w="18288000" h="10241280">
                  <a:moveTo>
                    <a:pt x="0" y="0"/>
                  </a:moveTo>
                  <a:lnTo>
                    <a:pt x="18288000" y="0"/>
                  </a:lnTo>
                  <a:lnTo>
                    <a:pt x="18288000" y="10241280"/>
                  </a:lnTo>
                  <a:lnTo>
                    <a:pt x="0" y="10241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03952B2-7DF3-4B51-BB9A-52C7771CC39E}"/>
                </a:ext>
              </a:extLst>
            </p:cNvPr>
            <p:cNvGrpSpPr/>
            <p:nvPr/>
          </p:nvGrpSpPr>
          <p:grpSpPr>
            <a:xfrm>
              <a:off x="129203" y="-11235"/>
              <a:ext cx="17853997" cy="9955335"/>
              <a:chOff x="0" y="-38100"/>
              <a:chExt cx="4535397" cy="2382187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E52C1BB-9B78-4CD4-9D90-3D9B1867C4E0}"/>
                  </a:ext>
                </a:extLst>
              </p:cNvPr>
              <p:cNvSpPr/>
              <p:nvPr/>
            </p:nvSpPr>
            <p:spPr>
              <a:xfrm>
                <a:off x="44607" y="14682"/>
                <a:ext cx="4490790" cy="2295268"/>
              </a:xfrm>
              <a:custGeom>
                <a:avLst/>
                <a:gdLst/>
                <a:ahLst/>
                <a:cxnLst/>
                <a:rect l="l" t="t" r="r" b="b"/>
                <a:pathLst>
                  <a:path w="4535397" h="2344088">
                    <a:moveTo>
                      <a:pt x="43160" y="0"/>
                    </a:moveTo>
                    <a:lnTo>
                      <a:pt x="4492237" y="0"/>
                    </a:lnTo>
                    <a:cubicBezTo>
                      <a:pt x="4503684" y="0"/>
                      <a:pt x="4514662" y="4547"/>
                      <a:pt x="4522756" y="12641"/>
                    </a:cubicBezTo>
                    <a:cubicBezTo>
                      <a:pt x="4530850" y="20735"/>
                      <a:pt x="4535397" y="31713"/>
                      <a:pt x="4535397" y="43160"/>
                    </a:cubicBezTo>
                    <a:lnTo>
                      <a:pt x="4535397" y="2300928"/>
                    </a:lnTo>
                    <a:cubicBezTo>
                      <a:pt x="4535397" y="2324764"/>
                      <a:pt x="4516074" y="2344088"/>
                      <a:pt x="4492237" y="2344088"/>
                    </a:cubicBezTo>
                    <a:lnTo>
                      <a:pt x="43160" y="2344088"/>
                    </a:lnTo>
                    <a:cubicBezTo>
                      <a:pt x="31713" y="2344088"/>
                      <a:pt x="20735" y="2339540"/>
                      <a:pt x="12641" y="2331446"/>
                    </a:cubicBezTo>
                    <a:cubicBezTo>
                      <a:pt x="4547" y="2323352"/>
                      <a:pt x="0" y="2312375"/>
                      <a:pt x="0" y="2300928"/>
                    </a:cubicBezTo>
                    <a:lnTo>
                      <a:pt x="0" y="43160"/>
                    </a:lnTo>
                    <a:cubicBezTo>
                      <a:pt x="0" y="31713"/>
                      <a:pt x="4547" y="20735"/>
                      <a:pt x="12641" y="12641"/>
                    </a:cubicBezTo>
                    <a:cubicBezTo>
                      <a:pt x="20735" y="4547"/>
                      <a:pt x="31713" y="0"/>
                      <a:pt x="431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0" cap="rnd">
                <a:solidFill>
                  <a:srgbClr val="9DAD44"/>
                </a:solidFill>
                <a:prstDash val="sysDot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B15C0D9-430B-49B1-86A7-5BC7BC41724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535397" cy="23821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36" name="Freeform 6">
            <a:extLst>
              <a:ext uri="{FF2B5EF4-FFF2-40B4-BE49-F238E27FC236}">
                <a16:creationId xmlns:a16="http://schemas.microsoft.com/office/drawing/2014/main" id="{68C771C1-0B58-49BB-82E5-9EF6C6E1CDEB}"/>
              </a:ext>
            </a:extLst>
          </p:cNvPr>
          <p:cNvSpPr/>
          <p:nvPr/>
        </p:nvSpPr>
        <p:spPr>
          <a:xfrm>
            <a:off x="-1175183" y="7476104"/>
            <a:ext cx="20462767" cy="2950810"/>
          </a:xfrm>
          <a:custGeom>
            <a:avLst/>
            <a:gdLst/>
            <a:ahLst/>
            <a:cxnLst/>
            <a:rect l="l" t="t" r="r" b="b"/>
            <a:pathLst>
              <a:path w="19995366" h="3449201">
                <a:moveTo>
                  <a:pt x="0" y="0"/>
                </a:moveTo>
                <a:lnTo>
                  <a:pt x="19995366" y="0"/>
                </a:lnTo>
                <a:lnTo>
                  <a:pt x="19995366" y="3449200"/>
                </a:lnTo>
                <a:lnTo>
                  <a:pt x="0" y="344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87FAD7-ED41-44B8-829A-590F41C71457}"/>
              </a:ext>
            </a:extLst>
          </p:cNvPr>
          <p:cNvGrpSpPr/>
          <p:nvPr/>
        </p:nvGrpSpPr>
        <p:grpSpPr>
          <a:xfrm>
            <a:off x="7493150" y="2750525"/>
            <a:ext cx="2221898" cy="4386777"/>
            <a:chOff x="7777076" y="1104900"/>
            <a:chExt cx="2733848" cy="5856713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F1E7468B-C505-43A4-BECB-6F565FFDC9EA}"/>
                </a:ext>
              </a:extLst>
            </p:cNvPr>
            <p:cNvSpPr/>
            <p:nvPr/>
          </p:nvSpPr>
          <p:spPr>
            <a:xfrm>
              <a:off x="7777076" y="1403678"/>
              <a:ext cx="2733848" cy="5557935"/>
            </a:xfrm>
            <a:custGeom>
              <a:avLst/>
              <a:gdLst/>
              <a:ahLst/>
              <a:cxnLst/>
              <a:rect l="l" t="t" r="r" b="b"/>
              <a:pathLst>
                <a:path w="1093782" h="3476924">
                  <a:moveTo>
                    <a:pt x="0" y="0"/>
                  </a:moveTo>
                  <a:lnTo>
                    <a:pt x="1093782" y="0"/>
                  </a:lnTo>
                  <a:lnTo>
                    <a:pt x="1093782" y="3476924"/>
                  </a:lnTo>
                  <a:lnTo>
                    <a:pt x="0" y="3476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D0C44A2F-574B-40F1-9E15-37C963C16950}"/>
                </a:ext>
              </a:extLst>
            </p:cNvPr>
            <p:cNvSpPr/>
            <p:nvPr/>
          </p:nvSpPr>
          <p:spPr>
            <a:xfrm rot="576431">
              <a:off x="7777076" y="1429173"/>
              <a:ext cx="1451253" cy="2753473"/>
            </a:xfrm>
            <a:custGeom>
              <a:avLst/>
              <a:gdLst/>
              <a:ahLst/>
              <a:cxnLst/>
              <a:rect l="l" t="t" r="r" b="b"/>
              <a:pathLst>
                <a:path w="580630" h="1722513">
                  <a:moveTo>
                    <a:pt x="0" y="0"/>
                  </a:moveTo>
                  <a:lnTo>
                    <a:pt x="580630" y="0"/>
                  </a:lnTo>
                  <a:lnTo>
                    <a:pt x="580630" y="1722513"/>
                  </a:lnTo>
                  <a:lnTo>
                    <a:pt x="0" y="1722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6" name="Freeform 11">
              <a:extLst>
                <a:ext uri="{FF2B5EF4-FFF2-40B4-BE49-F238E27FC236}">
                  <a16:creationId xmlns:a16="http://schemas.microsoft.com/office/drawing/2014/main" id="{2FB51A75-9003-4785-B5D6-6AA5DFB8CA45}"/>
                </a:ext>
              </a:extLst>
            </p:cNvPr>
            <p:cNvSpPr/>
            <p:nvPr/>
          </p:nvSpPr>
          <p:spPr>
            <a:xfrm flipH="1">
              <a:off x="9144000" y="1104900"/>
              <a:ext cx="916751" cy="1739358"/>
            </a:xfrm>
            <a:custGeom>
              <a:avLst/>
              <a:gdLst/>
              <a:ahLst/>
              <a:cxnLst/>
              <a:rect l="l" t="t" r="r" b="b"/>
              <a:pathLst>
                <a:path w="366782" h="1088105">
                  <a:moveTo>
                    <a:pt x="366782" y="0"/>
                  </a:moveTo>
                  <a:lnTo>
                    <a:pt x="0" y="0"/>
                  </a:lnTo>
                  <a:lnTo>
                    <a:pt x="0" y="1088105"/>
                  </a:lnTo>
                  <a:lnTo>
                    <a:pt x="366782" y="1088105"/>
                  </a:lnTo>
                  <a:lnTo>
                    <a:pt x="366782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48" name="Freeform 12">
            <a:extLst>
              <a:ext uri="{FF2B5EF4-FFF2-40B4-BE49-F238E27FC236}">
                <a16:creationId xmlns:a16="http://schemas.microsoft.com/office/drawing/2014/main" id="{95E96C9C-3C77-4654-A8CB-11BC726107AF}"/>
              </a:ext>
            </a:extLst>
          </p:cNvPr>
          <p:cNvSpPr/>
          <p:nvPr/>
        </p:nvSpPr>
        <p:spPr>
          <a:xfrm>
            <a:off x="7329321" y="2132080"/>
            <a:ext cx="3101223" cy="4657748"/>
          </a:xfrm>
          <a:custGeom>
            <a:avLst/>
            <a:gdLst/>
            <a:ahLst/>
            <a:cxnLst/>
            <a:rect l="l" t="t" r="r" b="b"/>
            <a:pathLst>
              <a:path w="2306827" h="3471088">
                <a:moveTo>
                  <a:pt x="0" y="0"/>
                </a:moveTo>
                <a:lnTo>
                  <a:pt x="2306827" y="0"/>
                </a:lnTo>
                <a:lnTo>
                  <a:pt x="2306827" y="3471088"/>
                </a:lnTo>
                <a:lnTo>
                  <a:pt x="0" y="3471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AE86A5-BB4E-4EE5-A09F-088B4DB0FD0B}"/>
              </a:ext>
            </a:extLst>
          </p:cNvPr>
          <p:cNvGrpSpPr/>
          <p:nvPr/>
        </p:nvGrpSpPr>
        <p:grpSpPr>
          <a:xfrm>
            <a:off x="6667500" y="6172465"/>
            <a:ext cx="4265806" cy="3009635"/>
            <a:chOff x="6667500" y="5590803"/>
            <a:chExt cx="4953000" cy="3591297"/>
          </a:xfrm>
        </p:grpSpPr>
        <p:sp>
          <p:nvSpPr>
            <p:cNvPr id="67" name="Freeform 15">
              <a:extLst>
                <a:ext uri="{FF2B5EF4-FFF2-40B4-BE49-F238E27FC236}">
                  <a16:creationId xmlns:a16="http://schemas.microsoft.com/office/drawing/2014/main" id="{345DD95D-97EA-4F97-A12A-B93D70B2CCEC}"/>
                </a:ext>
              </a:extLst>
            </p:cNvPr>
            <p:cNvSpPr/>
            <p:nvPr/>
          </p:nvSpPr>
          <p:spPr>
            <a:xfrm>
              <a:off x="6667500" y="5590803"/>
              <a:ext cx="4953000" cy="1157647"/>
            </a:xfrm>
            <a:custGeom>
              <a:avLst/>
              <a:gdLst/>
              <a:ahLst/>
              <a:cxnLst/>
              <a:rect l="l" t="t" r="r" b="b"/>
              <a:pathLst>
                <a:path w="1981640" h="724199">
                  <a:moveTo>
                    <a:pt x="0" y="0"/>
                  </a:moveTo>
                  <a:lnTo>
                    <a:pt x="1981640" y="0"/>
                  </a:lnTo>
                  <a:lnTo>
                    <a:pt x="1981640" y="724199"/>
                  </a:lnTo>
                  <a:lnTo>
                    <a:pt x="0" y="7241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6">
              <a:extLst>
                <a:ext uri="{FF2B5EF4-FFF2-40B4-BE49-F238E27FC236}">
                  <a16:creationId xmlns:a16="http://schemas.microsoft.com/office/drawing/2014/main" id="{F6BDA908-065D-41A3-853D-6CBAB06E7F4A}"/>
                </a:ext>
              </a:extLst>
            </p:cNvPr>
            <p:cNvSpPr/>
            <p:nvPr/>
          </p:nvSpPr>
          <p:spPr>
            <a:xfrm>
              <a:off x="6964122" y="6366183"/>
              <a:ext cx="4407369" cy="2815917"/>
            </a:xfrm>
            <a:custGeom>
              <a:avLst/>
              <a:gdLst/>
              <a:ahLst/>
              <a:cxnLst/>
              <a:rect l="l" t="t" r="r" b="b"/>
              <a:pathLst>
                <a:path w="1763339" h="1761577">
                  <a:moveTo>
                    <a:pt x="0" y="0"/>
                  </a:moveTo>
                  <a:lnTo>
                    <a:pt x="1763339" y="0"/>
                  </a:lnTo>
                  <a:lnTo>
                    <a:pt x="1763339" y="1761578"/>
                  </a:lnTo>
                  <a:lnTo>
                    <a:pt x="0" y="176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87EF2DF-8A28-4B3B-A483-2B46101F7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53996" y="6081692"/>
              <a:ext cx="4517495" cy="24183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E21830-5ABA-46D9-8FF3-64A12BE7FA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890" y="3720886"/>
            <a:ext cx="4700423" cy="44931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C18D15-EDA0-4402-B54C-2854DB01C7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13014" y="3549066"/>
            <a:ext cx="4925995" cy="465774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D2DBEFD-A830-4FCE-AEF1-01B0B2B716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890" y="12274"/>
            <a:ext cx="18288000" cy="21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0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6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ED51E1C5-6AC0-4018-A673-3EAB46E307FC}"/>
              </a:ext>
            </a:extLst>
          </p:cNvPr>
          <p:cNvGrpSpPr/>
          <p:nvPr/>
        </p:nvGrpSpPr>
        <p:grpSpPr>
          <a:xfrm>
            <a:off x="304800" y="200095"/>
            <a:ext cx="17220335" cy="9044872"/>
            <a:chOff x="0" y="-38100"/>
            <a:chExt cx="4535397" cy="238218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1F20D9D-E14F-4FB6-8A1E-E0ADC2ABF664}"/>
                </a:ext>
              </a:extLst>
            </p:cNvPr>
            <p:cNvSpPr/>
            <p:nvPr/>
          </p:nvSpPr>
          <p:spPr>
            <a:xfrm flipH="1">
              <a:off x="0" y="0"/>
              <a:ext cx="4535397" cy="2344088"/>
            </a:xfrm>
            <a:custGeom>
              <a:avLst/>
              <a:gdLst/>
              <a:ahLst/>
              <a:cxnLst/>
              <a:rect l="l" t="t" r="r" b="b"/>
              <a:pathLst>
                <a:path w="4535397" h="2344088">
                  <a:moveTo>
                    <a:pt x="43160" y="0"/>
                  </a:moveTo>
                  <a:lnTo>
                    <a:pt x="4492237" y="0"/>
                  </a:lnTo>
                  <a:cubicBezTo>
                    <a:pt x="4503684" y="0"/>
                    <a:pt x="4514662" y="4547"/>
                    <a:pt x="4522756" y="12641"/>
                  </a:cubicBezTo>
                  <a:cubicBezTo>
                    <a:pt x="4530850" y="20735"/>
                    <a:pt x="4535397" y="31713"/>
                    <a:pt x="4535397" y="43160"/>
                  </a:cubicBezTo>
                  <a:lnTo>
                    <a:pt x="4535397" y="2300928"/>
                  </a:lnTo>
                  <a:cubicBezTo>
                    <a:pt x="4535397" y="2324764"/>
                    <a:pt x="4516074" y="2344088"/>
                    <a:pt x="4492237" y="2344088"/>
                  </a:cubicBezTo>
                  <a:lnTo>
                    <a:pt x="43160" y="2344088"/>
                  </a:lnTo>
                  <a:cubicBezTo>
                    <a:pt x="31713" y="2344088"/>
                    <a:pt x="20735" y="2339540"/>
                    <a:pt x="12641" y="2331446"/>
                  </a:cubicBezTo>
                  <a:cubicBezTo>
                    <a:pt x="4547" y="2323352"/>
                    <a:pt x="0" y="2312375"/>
                    <a:pt x="0" y="2300928"/>
                  </a:cubicBezTo>
                  <a:lnTo>
                    <a:pt x="0" y="43160"/>
                  </a:lnTo>
                  <a:cubicBezTo>
                    <a:pt x="0" y="31713"/>
                    <a:pt x="4547" y="20735"/>
                    <a:pt x="12641" y="12641"/>
                  </a:cubicBezTo>
                  <a:cubicBezTo>
                    <a:pt x="20735" y="4547"/>
                    <a:pt x="31713" y="0"/>
                    <a:pt x="43160" y="0"/>
                  </a:cubicBezTo>
                  <a:close/>
                </a:path>
              </a:pathLst>
            </a:custGeom>
            <a:solidFill>
              <a:srgbClr val="FFFFFF"/>
            </a:solidFill>
            <a:ln w="95250" cap="rnd">
              <a:solidFill>
                <a:srgbClr val="9DAD44"/>
              </a:solidFill>
              <a:prstDash val="sysDot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F2BBE58-067E-45DE-8D71-8DFD273CB230}"/>
                </a:ext>
              </a:extLst>
            </p:cNvPr>
            <p:cNvSpPr txBox="1"/>
            <p:nvPr/>
          </p:nvSpPr>
          <p:spPr>
            <a:xfrm>
              <a:off x="0" y="-38100"/>
              <a:ext cx="4535397" cy="23821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F892B5-6380-4736-95BB-C6B9F589FC6C}"/>
              </a:ext>
            </a:extLst>
          </p:cNvPr>
          <p:cNvGrpSpPr/>
          <p:nvPr/>
        </p:nvGrpSpPr>
        <p:grpSpPr>
          <a:xfrm>
            <a:off x="2387078" y="851837"/>
            <a:ext cx="14681721" cy="1754329"/>
            <a:chOff x="2387078" y="851837"/>
            <a:chExt cx="14681721" cy="17543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4936DCE-C1FF-45F4-A3A8-6D10E6268593}"/>
                </a:ext>
              </a:extLst>
            </p:cNvPr>
            <p:cNvSpPr/>
            <p:nvPr/>
          </p:nvSpPr>
          <p:spPr>
            <a:xfrm>
              <a:off x="2387078" y="851837"/>
              <a:ext cx="14681721" cy="167092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429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8CBF3B-FF30-4AAC-ADCF-BE2D45C73E34}"/>
                </a:ext>
              </a:extLst>
            </p:cNvPr>
            <p:cNvSpPr txBox="1"/>
            <p:nvPr/>
          </p:nvSpPr>
          <p:spPr>
            <a:xfrm>
              <a:off x="2969291" y="851840"/>
              <a:ext cx="1234941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2" name="Freeform 3">
            <a:extLst>
              <a:ext uri="{FF2B5EF4-FFF2-40B4-BE49-F238E27FC236}">
                <a16:creationId xmlns:a16="http://schemas.microsoft.com/office/drawing/2014/main" id="{64C69DD5-0AB2-4771-A232-7A07F7949968}"/>
              </a:ext>
            </a:extLst>
          </p:cNvPr>
          <p:cNvSpPr/>
          <p:nvPr/>
        </p:nvSpPr>
        <p:spPr>
          <a:xfrm rot="15371346">
            <a:off x="1622154" y="240527"/>
            <a:ext cx="1310867" cy="2443972"/>
          </a:xfrm>
          <a:custGeom>
            <a:avLst/>
            <a:gdLst/>
            <a:ahLst/>
            <a:cxnLst/>
            <a:rect l="l" t="t" r="r" b="b"/>
            <a:pathLst>
              <a:path w="1254233" h="4870806">
                <a:moveTo>
                  <a:pt x="0" y="0"/>
                </a:moveTo>
                <a:lnTo>
                  <a:pt x="1254233" y="0"/>
                </a:lnTo>
                <a:lnTo>
                  <a:pt x="1254233" y="4870806"/>
                </a:lnTo>
                <a:lnTo>
                  <a:pt x="0" y="487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65152F-6C82-CA38-D7FB-462A634E6FD9}"/>
                  </a:ext>
                </a:extLst>
              </p:cNvPr>
              <p:cNvSpPr txBox="1"/>
              <p:nvPr/>
            </p:nvSpPr>
            <p:spPr>
              <a:xfrm>
                <a:off x="5974877" y="4113905"/>
                <a:ext cx="1981200" cy="16505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>
                              <a:latin typeface="Cambria Math" panose="02040503050406030204" pitchFamily="18" charset="0"/>
                            </a:rPr>
                            <m:t>111</m:t>
                          </m:r>
                        </m:num>
                        <m:den>
                          <m:r>
                            <a:rPr lang="en-US" sz="5400" i="0">
                              <a:latin typeface="Cambria Math" panose="02040503050406030204" pitchFamily="18" charset="0"/>
                            </a:rPr>
                            <m:t>777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65152F-6C82-CA38-D7FB-462A634E6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877" y="4113905"/>
                <a:ext cx="1981200" cy="16505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3503F3-3534-1ADC-B77E-8C77C49BB1CE}"/>
                  </a:ext>
                </a:extLst>
              </p:cNvPr>
              <p:cNvSpPr txBox="1"/>
              <p:nvPr/>
            </p:nvSpPr>
            <p:spPr>
              <a:xfrm>
                <a:off x="10331924" y="4041573"/>
                <a:ext cx="1981200" cy="1670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3503F3-3534-1ADC-B77E-8C77C49BB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924" y="4041573"/>
                <a:ext cx="1981200" cy="16703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3374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2 -0.01991 L 0.0296 0.33565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1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83F9A6-57CD-4F9C-B082-2BE51420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866900"/>
            <a:ext cx="8610600" cy="80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3FCAD26-EAE4-4504-BFAF-675BC4DA26EC}"/>
              </a:ext>
            </a:extLst>
          </p:cNvPr>
          <p:cNvGrpSpPr/>
          <p:nvPr/>
        </p:nvGrpSpPr>
        <p:grpSpPr>
          <a:xfrm>
            <a:off x="425222" y="348912"/>
            <a:ext cx="17405577" cy="1670920"/>
            <a:chOff x="425223" y="348912"/>
            <a:chExt cx="15418788" cy="1670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DDAF72-CA1B-4644-A802-530DBDDD90EC}"/>
                </a:ext>
              </a:extLst>
            </p:cNvPr>
            <p:cNvGrpSpPr/>
            <p:nvPr/>
          </p:nvGrpSpPr>
          <p:grpSpPr>
            <a:xfrm>
              <a:off x="1162290" y="348912"/>
              <a:ext cx="14681721" cy="1670920"/>
              <a:chOff x="2387078" y="851837"/>
              <a:chExt cx="14681721" cy="167092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4CA0889-79E0-4561-B96F-70404CD85E60}"/>
                  </a:ext>
                </a:extLst>
              </p:cNvPr>
              <p:cNvSpPr/>
              <p:nvPr/>
            </p:nvSpPr>
            <p:spPr>
              <a:xfrm>
                <a:off x="2387078" y="851837"/>
                <a:ext cx="14681721" cy="1670920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16905-4C98-45C7-B6E1-E13D664E96FB}"/>
                  </a:ext>
                </a:extLst>
              </p:cNvPr>
              <p:cNvSpPr txBox="1"/>
              <p:nvPr/>
            </p:nvSpPr>
            <p:spPr>
              <a:xfrm>
                <a:off x="2969290" y="851840"/>
                <a:ext cx="1387649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3856642-4781-42A7-AB13-54F33E62603F}"/>
                </a:ext>
              </a:extLst>
            </p:cNvPr>
            <p:cNvSpPr/>
            <p:nvPr/>
          </p:nvSpPr>
          <p:spPr>
            <a:xfrm>
              <a:off x="425223" y="462679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19" name="Freeform 8">
            <a:extLst>
              <a:ext uri="{FF2B5EF4-FFF2-40B4-BE49-F238E27FC236}">
                <a16:creationId xmlns:a16="http://schemas.microsoft.com/office/drawing/2014/main" id="{246DD656-225B-49C7-88F5-FE2E2F639940}"/>
              </a:ext>
            </a:extLst>
          </p:cNvPr>
          <p:cNvSpPr/>
          <p:nvPr/>
        </p:nvSpPr>
        <p:spPr>
          <a:xfrm>
            <a:off x="1733428" y="2849028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9FCE44F-1233-41E6-AF06-79F8165D6FD9}"/>
              </a:ext>
            </a:extLst>
          </p:cNvPr>
          <p:cNvGrpSpPr/>
          <p:nvPr/>
        </p:nvGrpSpPr>
        <p:grpSpPr>
          <a:xfrm>
            <a:off x="661873" y="2183829"/>
            <a:ext cx="4342661" cy="3777061"/>
            <a:chOff x="661873" y="2204905"/>
            <a:chExt cx="4342661" cy="377706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22FDA5-F3E4-41D2-8BF4-ABAFE5D007EC}"/>
                </a:ext>
              </a:extLst>
            </p:cNvPr>
            <p:cNvCxnSpPr>
              <a:cxnSpLocks/>
            </p:cNvCxnSpPr>
            <p:nvPr/>
          </p:nvCxnSpPr>
          <p:spPr>
            <a:xfrm>
              <a:off x="5004534" y="2204905"/>
              <a:ext cx="0" cy="739293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DE5C8E-80A5-4F98-9665-146F64E7531B}"/>
                </a:ext>
              </a:extLst>
            </p:cNvPr>
            <p:cNvSpPr/>
            <p:nvPr/>
          </p:nvSpPr>
          <p:spPr>
            <a:xfrm>
              <a:off x="661873" y="2552966"/>
              <a:ext cx="3809991" cy="3429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5B391FF-AD11-4582-A69F-5A02E4F474D7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>
              <a:off x="2566869" y="2574551"/>
              <a:ext cx="0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41B83AE-BDC5-49F4-B975-767F25ABF5F3}"/>
                </a:ext>
              </a:extLst>
            </p:cNvPr>
            <p:cNvCxnSpPr>
              <a:cxnSpLocks/>
              <a:stCxn id="27" idx="1"/>
              <a:endCxn id="27" idx="3"/>
            </p:cNvCxnSpPr>
            <p:nvPr/>
          </p:nvCxnSpPr>
          <p:spPr>
            <a:xfrm>
              <a:off x="661873" y="4267466"/>
              <a:ext cx="380999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904745-840A-413C-AB21-C4D3168F05D6}"/>
                </a:ext>
              </a:extLst>
            </p:cNvPr>
            <p:cNvCxnSpPr>
              <a:cxnSpLocks/>
            </p:cNvCxnSpPr>
            <p:nvPr/>
          </p:nvCxnSpPr>
          <p:spPr>
            <a:xfrm>
              <a:off x="661873" y="2552966"/>
              <a:ext cx="3809991" cy="3429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9AD7287-092A-4084-A8E3-7E1F8B35FB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1873" y="2574551"/>
              <a:ext cx="3809992" cy="34074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226CCCF-0121-45AF-B6E4-7AB606E5C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3" b="100000" l="0" r="93036">
                        <a14:foregroundMark x1="38440" y1="80417" x2="38440" y2="80417"/>
                        <a14:foregroundMark x1="49721" y1="83949" x2="49721" y2="839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893" y="2183829"/>
            <a:ext cx="4377307" cy="3798137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88CF7BB-FD79-4E8B-8017-1E6A37538022}"/>
              </a:ext>
            </a:extLst>
          </p:cNvPr>
          <p:cNvGrpSpPr/>
          <p:nvPr/>
        </p:nvGrpSpPr>
        <p:grpSpPr>
          <a:xfrm>
            <a:off x="6636374" y="3092551"/>
            <a:ext cx="4585454" cy="2402053"/>
            <a:chOff x="3593556" y="3717627"/>
            <a:chExt cx="4727230" cy="3102817"/>
          </a:xfrm>
        </p:grpSpPr>
        <p:sp>
          <p:nvSpPr>
            <p:cNvPr id="122" name="Freeform 6">
              <a:extLst>
                <a:ext uri="{FF2B5EF4-FFF2-40B4-BE49-F238E27FC236}">
                  <a16:creationId xmlns:a16="http://schemas.microsoft.com/office/drawing/2014/main" id="{616F30DC-D976-4932-97D1-FECA08041094}"/>
                </a:ext>
              </a:extLst>
            </p:cNvPr>
            <p:cNvSpPr/>
            <p:nvPr/>
          </p:nvSpPr>
          <p:spPr>
            <a:xfrm rot="-164026">
              <a:off x="3593556" y="3717627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8" y="0"/>
                  </a:lnTo>
                  <a:lnTo>
                    <a:pt x="2854598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8DFB1AAA-9215-406B-B0C0-3479DC9632B5}"/>
                </a:ext>
              </a:extLst>
            </p:cNvPr>
            <p:cNvSpPr/>
            <p:nvPr/>
          </p:nvSpPr>
          <p:spPr>
            <a:xfrm rot="-102514">
              <a:off x="5466188" y="3968698"/>
              <a:ext cx="2854598" cy="2851746"/>
            </a:xfrm>
            <a:custGeom>
              <a:avLst/>
              <a:gdLst/>
              <a:ahLst/>
              <a:cxnLst/>
              <a:rect l="l" t="t" r="r" b="b"/>
              <a:pathLst>
                <a:path w="2854598" h="2851746">
                  <a:moveTo>
                    <a:pt x="0" y="0"/>
                  </a:moveTo>
                  <a:lnTo>
                    <a:pt x="2854597" y="0"/>
                  </a:lnTo>
                  <a:lnTo>
                    <a:pt x="2854597" y="2851746"/>
                  </a:lnTo>
                  <a:lnTo>
                    <a:pt x="0" y="2851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69481BF5-140C-4BDC-A17D-1B9FDDA38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0777" y="2344210"/>
            <a:ext cx="5921529" cy="378188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ABA087-7896-45AF-9375-ED2EC8BACD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6873" y="2355445"/>
            <a:ext cx="5915263" cy="3781889"/>
          </a:xfrm>
          <a:prstGeom prst="rect">
            <a:avLst/>
          </a:prstGeom>
        </p:spPr>
      </p:pic>
      <p:sp>
        <p:nvSpPr>
          <p:cNvPr id="120" name="Freeform 8">
            <a:extLst>
              <a:ext uri="{FF2B5EF4-FFF2-40B4-BE49-F238E27FC236}">
                <a16:creationId xmlns:a16="http://schemas.microsoft.com/office/drawing/2014/main" id="{EF1D2DD3-7C0B-4357-B917-81FCF8906FD4}"/>
              </a:ext>
            </a:extLst>
          </p:cNvPr>
          <p:cNvSpPr/>
          <p:nvPr/>
        </p:nvSpPr>
        <p:spPr>
          <a:xfrm>
            <a:off x="13987622" y="2840762"/>
            <a:ext cx="1733509" cy="2623071"/>
          </a:xfrm>
          <a:custGeom>
            <a:avLst/>
            <a:gdLst/>
            <a:ahLst/>
            <a:cxnLst/>
            <a:rect l="l" t="t" r="r" b="b"/>
            <a:pathLst>
              <a:path w="1274678" h="2804057">
                <a:moveTo>
                  <a:pt x="0" y="0"/>
                </a:moveTo>
                <a:lnTo>
                  <a:pt x="1274678" y="0"/>
                </a:lnTo>
                <a:lnTo>
                  <a:pt x="1274678" y="2804058"/>
                </a:lnTo>
                <a:lnTo>
                  <a:pt x="0" y="2804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23DEEC-1AB0-455C-A895-8B9CC19CD41C}"/>
              </a:ext>
            </a:extLst>
          </p:cNvPr>
          <p:cNvGrpSpPr/>
          <p:nvPr/>
        </p:nvGrpSpPr>
        <p:grpSpPr>
          <a:xfrm>
            <a:off x="12833802" y="2531442"/>
            <a:ext cx="3829932" cy="3555402"/>
            <a:chOff x="12833802" y="2531442"/>
            <a:chExt cx="3829932" cy="355540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5DB8045B-67C0-4C83-BFE2-31B8B0E0AE9A}"/>
                </a:ext>
              </a:extLst>
            </p:cNvPr>
            <p:cNvSpPr/>
            <p:nvPr/>
          </p:nvSpPr>
          <p:spPr>
            <a:xfrm>
              <a:off x="12833802" y="2531446"/>
              <a:ext cx="3829929" cy="35553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836B4D7-9A33-4431-9EF1-F368069E0EA3}"/>
                </a:ext>
              </a:extLst>
            </p:cNvPr>
            <p:cNvCxnSpPr>
              <a:cxnSpLocks/>
            </p:cNvCxnSpPr>
            <p:nvPr/>
          </p:nvCxnSpPr>
          <p:spPr>
            <a:xfrm>
              <a:off x="14097000" y="2531443"/>
              <a:ext cx="0" cy="35554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6E1CC-18A3-4BB0-BAD2-433E2A6A2564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0" y="2531442"/>
              <a:ext cx="0" cy="35554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8C9FCC7-6D84-4809-8577-1256D01AC438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36957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4EAAEED-38FD-4948-AC65-A7FFD3928EAF}"/>
                </a:ext>
              </a:extLst>
            </p:cNvPr>
            <p:cNvCxnSpPr>
              <a:cxnSpLocks/>
            </p:cNvCxnSpPr>
            <p:nvPr/>
          </p:nvCxnSpPr>
          <p:spPr>
            <a:xfrm>
              <a:off x="12833802" y="4914900"/>
              <a:ext cx="382993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" name="Picture 106">
            <a:extLst>
              <a:ext uri="{FF2B5EF4-FFF2-40B4-BE49-F238E27FC236}">
                <a16:creationId xmlns:a16="http://schemas.microsoft.com/office/drawing/2014/main" id="{F97EDDB3-F7EB-4827-A3EE-CC9F7176BF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126" y1="51356" x2="12126" y2="51356"/>
                        <a14:foregroundMark x1="78583" y1="58644" x2="78583" y2="58644"/>
                        <a14:foregroundMark x1="53071" y1="29153" x2="53071" y2="29153"/>
                        <a14:foregroundMark x1="55591" y1="76102" x2="55591" y2="76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4261" y="2510667"/>
            <a:ext cx="3871296" cy="35969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5F64B0F-ED9A-4076-94C3-06B81697D5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617" y="5769275"/>
            <a:ext cx="3535986" cy="2139881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CDB4F91A-48B7-43AB-BA08-5E44565392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0451" y="5807747"/>
            <a:ext cx="3438442" cy="213988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9874E57B-F974-4A91-BB0B-DC0299BEE8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980245" y="5837088"/>
            <a:ext cx="3377477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/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1F7FF37-D410-4BDF-913D-6B1235526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855" y="7167729"/>
                <a:ext cx="1733510" cy="249331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6" name="Picture 115">
            <a:extLst>
              <a:ext uri="{FF2B5EF4-FFF2-40B4-BE49-F238E27FC236}">
                <a16:creationId xmlns:a16="http://schemas.microsoft.com/office/drawing/2014/main" id="{B730A629-8B1F-481C-AC10-8771F2FB6F0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750" y="6450477"/>
            <a:ext cx="6077521" cy="3419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/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711F68D-A130-411F-AECC-001DCC06C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345" y="7090231"/>
                <a:ext cx="1733510" cy="249331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/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147C6E-55F8-49DE-A24D-2BF8DC12C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8890" y="6972300"/>
                <a:ext cx="1733510" cy="249331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3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3 0.04012 L 0.00338 0.0030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D0FC110-FA00-43DE-B2F5-42FC95D2C6ED}"/>
              </a:ext>
            </a:extLst>
          </p:cNvPr>
          <p:cNvGrpSpPr/>
          <p:nvPr/>
        </p:nvGrpSpPr>
        <p:grpSpPr>
          <a:xfrm>
            <a:off x="684844" y="791773"/>
            <a:ext cx="4451576" cy="1494528"/>
            <a:chOff x="425223" y="334805"/>
            <a:chExt cx="4451576" cy="14945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F6CB-DA04-471E-8904-620099A11F75}"/>
                </a:ext>
              </a:extLst>
            </p:cNvPr>
            <p:cNvGrpSpPr/>
            <p:nvPr/>
          </p:nvGrpSpPr>
          <p:grpSpPr>
            <a:xfrm>
              <a:off x="1162290" y="373438"/>
              <a:ext cx="3714509" cy="1455895"/>
              <a:chOff x="2387078" y="876363"/>
              <a:chExt cx="3714509" cy="145589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693CE61D-B39D-47F9-B3DF-8997BFF14641}"/>
                  </a:ext>
                </a:extLst>
              </p:cNvPr>
              <p:cNvSpPr/>
              <p:nvPr/>
            </p:nvSpPr>
            <p:spPr>
              <a:xfrm>
                <a:off x="2387078" y="876363"/>
                <a:ext cx="371450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C958D7-D3D7-4D31-A303-F96683145E5F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29126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a,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232D14-5ED4-49F1-A598-0951E913F50D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1C5958D-4D22-45B5-AB4C-B9E0008ACF22}"/>
              </a:ext>
            </a:extLst>
          </p:cNvPr>
          <p:cNvGrpSpPr/>
          <p:nvPr/>
        </p:nvGrpSpPr>
        <p:grpSpPr>
          <a:xfrm>
            <a:off x="923640" y="3664163"/>
            <a:ext cx="6606299" cy="2806526"/>
            <a:chOff x="2156983" y="5857746"/>
            <a:chExt cx="6131642" cy="1823559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8DAC7B27-9B7F-4343-B406-4147A2360008}"/>
                </a:ext>
              </a:extLst>
            </p:cNvPr>
            <p:cNvSpPr/>
            <p:nvPr/>
          </p:nvSpPr>
          <p:spPr>
            <a:xfrm>
              <a:off x="4038425" y="5857746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E8705AA0-CA67-40C2-847B-A0832C14F44A}"/>
                </a:ext>
              </a:extLst>
            </p:cNvPr>
            <p:cNvSpPr/>
            <p:nvPr/>
          </p:nvSpPr>
          <p:spPr>
            <a:xfrm>
              <a:off x="2156983" y="6128050"/>
              <a:ext cx="4250200" cy="1553255"/>
            </a:xfrm>
            <a:custGeom>
              <a:avLst/>
              <a:gdLst/>
              <a:ahLst/>
              <a:cxnLst/>
              <a:rect l="l" t="t" r="r" b="b"/>
              <a:pathLst>
                <a:path w="4250200" h="1553255">
                  <a:moveTo>
                    <a:pt x="0" y="0"/>
                  </a:moveTo>
                  <a:lnTo>
                    <a:pt x="4250200" y="0"/>
                  </a:lnTo>
                  <a:lnTo>
                    <a:pt x="4250200" y="1553255"/>
                  </a:lnTo>
                  <a:lnTo>
                    <a:pt x="0" y="1553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A5B45B7-B575-4CF1-AECA-0EEF7EE3DB71}"/>
              </a:ext>
            </a:extLst>
          </p:cNvPr>
          <p:cNvSpPr/>
          <p:nvPr/>
        </p:nvSpPr>
        <p:spPr>
          <a:xfrm>
            <a:off x="668802" y="2664259"/>
            <a:ext cx="7125751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/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sz="8000" b="1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0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F727349-903B-4EA4-BBEA-83A37F24E7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4" y="3518886"/>
                <a:ext cx="7713769" cy="24943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03265784-5DE6-42FE-A185-14C71CE96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9258" y="3002408"/>
            <a:ext cx="5331228" cy="39365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9EDE74B-5F0A-46F0-9441-81F3DFE347C2}"/>
              </a:ext>
            </a:extLst>
          </p:cNvPr>
          <p:cNvSpPr/>
          <p:nvPr/>
        </p:nvSpPr>
        <p:spPr>
          <a:xfrm>
            <a:off x="8029354" y="2658243"/>
            <a:ext cx="9649046" cy="4612841"/>
          </a:xfrm>
          <a:prstGeom prst="roundRect">
            <a:avLst/>
          </a:prstGeom>
          <a:solidFill>
            <a:srgbClr val="C4489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/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8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8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i="0" smtClean="0">
                              <a:solidFill>
                                <a:schemeClr val="bg1"/>
                              </a:solidFill>
                              <a:latin typeface="UTM Avo" panose="0204060305050602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8000" b="1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FDB5DB4-BC25-449F-A95B-9C3B3A36E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356" y="3407029"/>
                <a:ext cx="9894644" cy="24943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E8C64DD-0B39-4559-8EF7-205650BB91A7}"/>
              </a:ext>
            </a:extLst>
          </p:cNvPr>
          <p:cNvSpPr/>
          <p:nvPr/>
        </p:nvSpPr>
        <p:spPr>
          <a:xfrm>
            <a:off x="11365972" y="3286933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E4A8735-FC72-41B7-A08E-8271ABF36B2E}"/>
              </a:ext>
            </a:extLst>
          </p:cNvPr>
          <p:cNvSpPr/>
          <p:nvPr/>
        </p:nvSpPr>
        <p:spPr>
          <a:xfrm>
            <a:off x="13347172" y="5039533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E2CA04A-61D3-45E5-A927-BA59037C9B6E}"/>
              </a:ext>
            </a:extLst>
          </p:cNvPr>
          <p:cNvSpPr/>
          <p:nvPr/>
        </p:nvSpPr>
        <p:spPr>
          <a:xfrm>
            <a:off x="15611348" y="3286932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D6961DD-E7A4-4C32-BF50-BC3A2A10C190}"/>
              </a:ext>
            </a:extLst>
          </p:cNvPr>
          <p:cNvSpPr/>
          <p:nvPr/>
        </p:nvSpPr>
        <p:spPr>
          <a:xfrm>
            <a:off x="5945304" y="3492818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95871C5-B664-4541-9F5A-F51AD9F25ED9}"/>
              </a:ext>
            </a:extLst>
          </p:cNvPr>
          <p:cNvSpPr/>
          <p:nvPr/>
        </p:nvSpPr>
        <p:spPr>
          <a:xfrm>
            <a:off x="3628163" y="5092535"/>
            <a:ext cx="1207028" cy="124696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C83D8F7-D08B-4FFF-B2C4-782441E93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762" y="6121709"/>
            <a:ext cx="2695238" cy="378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-8.20833E-5 -0.0350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9" grpId="0" animBg="1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7092A5-FFED-4218-B510-A98E592E7A31}"/>
              </a:ext>
            </a:extLst>
          </p:cNvPr>
          <p:cNvGrpSpPr/>
          <p:nvPr/>
        </p:nvGrpSpPr>
        <p:grpSpPr>
          <a:xfrm>
            <a:off x="-714191" y="463389"/>
            <a:ext cx="15368607" cy="1331706"/>
            <a:chOff x="-302413" y="400509"/>
            <a:chExt cx="9646379" cy="7490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10107C-CEC7-424E-A4D5-793F60CA0BA9}"/>
                </a:ext>
              </a:extLst>
            </p:cNvPr>
            <p:cNvSpPr txBox="1"/>
            <p:nvPr/>
          </p:nvSpPr>
          <p:spPr>
            <a:xfrm>
              <a:off x="-302413" y="476220"/>
              <a:ext cx="9646379" cy="467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b,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Rút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gọn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5AFC02A-3CAB-43B8-989A-07AF6C2135A4}"/>
                </a:ext>
              </a:extLst>
            </p:cNvPr>
            <p:cNvSpPr/>
            <p:nvPr/>
          </p:nvSpPr>
          <p:spPr>
            <a:xfrm>
              <a:off x="619665" y="400509"/>
              <a:ext cx="968596" cy="749056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/>
              <p:nvPr/>
            </p:nvSpPr>
            <p:spPr>
              <a:xfrm>
                <a:off x="9783403" y="361744"/>
                <a:ext cx="5000215" cy="153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655978-63B5-40F8-8D0A-78909AD20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3403" y="361744"/>
                <a:ext cx="5000215" cy="15329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/>
              <p:nvPr/>
            </p:nvSpPr>
            <p:spPr>
              <a:xfrm>
                <a:off x="3145133" y="2445158"/>
                <a:ext cx="2667000" cy="1404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F067C2A-37FD-410D-B370-1A1B320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133" y="2445158"/>
                <a:ext cx="2667000" cy="1404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/>
              <p:nvPr/>
            </p:nvSpPr>
            <p:spPr>
              <a:xfrm>
                <a:off x="4609817" y="2445158"/>
                <a:ext cx="3962400" cy="1412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18 : 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24 : 6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7F1FF9C-6FF1-4BD7-B785-14AFB9745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817" y="2445158"/>
                <a:ext cx="3962400" cy="1412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/>
              <p:nvPr/>
            </p:nvSpPr>
            <p:spPr>
              <a:xfrm>
                <a:off x="7692571" y="2456348"/>
                <a:ext cx="1447800" cy="1405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9C8305-7BE2-4B25-9F1C-820333673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571" y="2456348"/>
                <a:ext cx="1447800" cy="14051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/>
              <p:nvPr/>
            </p:nvSpPr>
            <p:spPr>
              <a:xfrm>
                <a:off x="3145133" y="4911519"/>
                <a:ext cx="2667000" cy="1397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42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04A06BE-B6F5-40EA-A137-E27539116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133" y="4911519"/>
                <a:ext cx="2667000" cy="1397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/>
              <p:nvPr/>
            </p:nvSpPr>
            <p:spPr>
              <a:xfrm>
                <a:off x="4207421" y="4911390"/>
                <a:ext cx="4816640" cy="1397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56 : 14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42 : 14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1B30F1-F84F-4368-9DB6-BC39AF3EA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421" y="4911390"/>
                <a:ext cx="4816640" cy="13974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/>
              <p:nvPr/>
            </p:nvSpPr>
            <p:spPr>
              <a:xfrm>
                <a:off x="7639779" y="4886633"/>
                <a:ext cx="1447800" cy="1405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3 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731030-D6B2-42FD-B930-4D48F3B7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779" y="4886633"/>
                <a:ext cx="1447800" cy="14051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/>
              <p:nvPr/>
            </p:nvSpPr>
            <p:spPr>
              <a:xfrm>
                <a:off x="3145133" y="7376982"/>
                <a:ext cx="2667000" cy="1412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90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E8E81C9-F2FB-4472-A733-42A1A212C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133" y="7376982"/>
                <a:ext cx="2667000" cy="1412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/>
              <p:nvPr/>
            </p:nvSpPr>
            <p:spPr>
              <a:xfrm>
                <a:off x="4373197" y="7376982"/>
                <a:ext cx="4435640" cy="1412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 : 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90 : 18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5C025C-4579-4326-AAD9-6B82D9CFD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197" y="7376982"/>
                <a:ext cx="4435640" cy="1412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/>
              <p:nvPr/>
            </p:nvSpPr>
            <p:spPr>
              <a:xfrm>
                <a:off x="7576261" y="7395398"/>
                <a:ext cx="1447800" cy="140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5 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0C37326-30B7-4138-9BD7-F96A0E0AE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261" y="7395398"/>
                <a:ext cx="1447800" cy="14057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28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917C3E9-F7A1-41E2-9CDA-47787EADF09D}"/>
              </a:ext>
            </a:extLst>
          </p:cNvPr>
          <p:cNvGrpSpPr/>
          <p:nvPr/>
        </p:nvGrpSpPr>
        <p:grpSpPr>
          <a:xfrm>
            <a:off x="684844" y="791773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10E6B0-F40D-48E1-91BD-7D2A5B73381A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C48E242-F83C-45B7-8045-02CC142F02EB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3A94D9-8424-4DD1-9E42-E759129A440C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167E933-88CA-4A4F-99BD-D578C26676A5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BC246DB-FDE0-4110-99FD-3D67D0CB8C04}"/>
              </a:ext>
            </a:extLst>
          </p:cNvPr>
          <p:cNvSpPr txBox="1"/>
          <p:nvPr/>
        </p:nvSpPr>
        <p:spPr>
          <a:xfrm>
            <a:off x="-94985" y="2530450"/>
            <a:ext cx="17168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0F77D7-3553-47BA-B2F9-325259B5A340}"/>
              </a:ext>
            </a:extLst>
          </p:cNvPr>
          <p:cNvGrpSpPr/>
          <p:nvPr/>
        </p:nvGrpSpPr>
        <p:grpSpPr>
          <a:xfrm>
            <a:off x="3682755" y="3817995"/>
            <a:ext cx="4953000" cy="1784925"/>
            <a:chOff x="763698" y="3663400"/>
            <a:chExt cx="5560902" cy="277549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BEC0429-1174-4200-8CA4-D01B10FBC73C}"/>
                </a:ext>
              </a:extLst>
            </p:cNvPr>
            <p:cNvSpPr/>
            <p:nvPr/>
          </p:nvSpPr>
          <p:spPr>
            <a:xfrm>
              <a:off x="763698" y="366340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/>
                <p:nvPr/>
              </p:nvSpPr>
              <p:spPr>
                <a:xfrm>
                  <a:off x="1676400" y="3797541"/>
                  <a:ext cx="2895600" cy="15244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52D3B1A-484C-4248-9E17-EF8938AD3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3797541"/>
                  <a:ext cx="2895600" cy="1524456"/>
                </a:xfrm>
                <a:prstGeom prst="rect">
                  <a:avLst/>
                </a:prstGeom>
                <a:blipFill>
                  <a:blip r:embed="rId5"/>
                  <a:stretch>
                    <a:fillRect b="-496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14B8A7-8EBD-48C8-BA94-2748B7ED78F1}"/>
              </a:ext>
            </a:extLst>
          </p:cNvPr>
          <p:cNvGrpSpPr/>
          <p:nvPr/>
        </p:nvGrpSpPr>
        <p:grpSpPr>
          <a:xfrm>
            <a:off x="9981608" y="6362700"/>
            <a:ext cx="4819140" cy="1784924"/>
            <a:chOff x="9469038" y="6863777"/>
            <a:chExt cx="5560902" cy="277549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B0FC92-EDE8-415B-87C9-722FA77735A8}"/>
                </a:ext>
              </a:extLst>
            </p:cNvPr>
            <p:cNvSpPr/>
            <p:nvPr/>
          </p:nvSpPr>
          <p:spPr>
            <a:xfrm>
              <a:off x="9469038" y="6863777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/>
                <p:nvPr/>
              </p:nvSpPr>
              <p:spPr>
                <a:xfrm>
                  <a:off x="10363200" y="6963449"/>
                  <a:ext cx="2895600" cy="15329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23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D6F58A92-8FEE-492E-ADD6-194EDBBABD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6963449"/>
                  <a:ext cx="2895600" cy="1532920"/>
                </a:xfrm>
                <a:prstGeom prst="rect">
                  <a:avLst/>
                </a:prstGeom>
                <a:blipFill>
                  <a:blip r:embed="rId6"/>
                  <a:stretch>
                    <a:fillRect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522A7A-68F7-4BFD-86F0-43AFBECF8D22}"/>
              </a:ext>
            </a:extLst>
          </p:cNvPr>
          <p:cNvGrpSpPr/>
          <p:nvPr/>
        </p:nvGrpSpPr>
        <p:grpSpPr>
          <a:xfrm>
            <a:off x="9928326" y="3751061"/>
            <a:ext cx="4872422" cy="1784924"/>
            <a:chOff x="9398322" y="3751060"/>
            <a:chExt cx="5560902" cy="277549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391A331-98B2-4953-953B-BE7E12B1C66E}"/>
                </a:ext>
              </a:extLst>
            </p:cNvPr>
            <p:cNvSpPr/>
            <p:nvPr/>
          </p:nvSpPr>
          <p:spPr>
            <a:xfrm>
              <a:off x="9398322" y="3751060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/>
                <p:nvPr/>
              </p:nvSpPr>
              <p:spPr>
                <a:xfrm>
                  <a:off x="10363200" y="3855140"/>
                  <a:ext cx="2895600" cy="1515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87651DF-8290-45AC-8A2E-B1C43DED4B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3200" y="3855140"/>
                  <a:ext cx="2895600" cy="1515800"/>
                </a:xfrm>
                <a:prstGeom prst="rect">
                  <a:avLst/>
                </a:prstGeom>
                <a:blipFill>
                  <a:blip r:embed="rId7"/>
                  <a:stretch>
                    <a:fillRect b="-4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C4EB5AA-84CE-4E18-B7F5-00376B16D57E}"/>
              </a:ext>
            </a:extLst>
          </p:cNvPr>
          <p:cNvGrpSpPr/>
          <p:nvPr/>
        </p:nvGrpSpPr>
        <p:grpSpPr>
          <a:xfrm>
            <a:off x="3682755" y="6422680"/>
            <a:ext cx="5030897" cy="1784924"/>
            <a:chOff x="2088421" y="6921343"/>
            <a:chExt cx="5560902" cy="277549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DBC8F92-B907-42C5-8FA7-BEE255043022}"/>
                </a:ext>
              </a:extLst>
            </p:cNvPr>
            <p:cNvSpPr/>
            <p:nvPr/>
          </p:nvSpPr>
          <p:spPr>
            <a:xfrm>
              <a:off x="2088421" y="6921343"/>
              <a:ext cx="5560902" cy="2775499"/>
            </a:xfrm>
            <a:prstGeom prst="roundRect">
              <a:avLst/>
            </a:prstGeom>
            <a:solidFill>
              <a:srgbClr val="E46C0A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/>
                <p:nvPr/>
              </p:nvSpPr>
              <p:spPr>
                <a:xfrm>
                  <a:off x="3027173" y="7084045"/>
                  <a:ext cx="2895600" cy="15158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𝐂</m:t>
                        </m:r>
                        <m:r>
                          <a:rPr lang="en-US" sz="4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chemeClr val="tx1"/>
                                </a:solidFill>
                                <a:latin typeface="UTM Avo" panose="02040603050506020204" pitchFamily="18" charset="0"/>
                              </a:rPr>
                              <m:t>9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chemeClr val="tx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8EF2C2F-56C3-46AB-8C42-345277DE89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7173" y="7084045"/>
                  <a:ext cx="2895600" cy="1515800"/>
                </a:xfrm>
                <a:prstGeom prst="rect">
                  <a:avLst/>
                </a:prstGeom>
                <a:blipFill>
                  <a:blip r:embed="rId8"/>
                  <a:stretch>
                    <a:fillRect b="-4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correct">
            <a:hlinkClick r:id="" action="ppaction://media"/>
            <a:extLst>
              <a:ext uri="{FF2B5EF4-FFF2-40B4-BE49-F238E27FC236}">
                <a16:creationId xmlns:a16="http://schemas.microsoft.com/office/drawing/2014/main" id="{564A788A-37CB-4D5C-BEF7-45D347A56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40583" y="19428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9589781-92BD-4834-8EF5-CDA563F479B2}"/>
              </a:ext>
            </a:extLst>
          </p:cNvPr>
          <p:cNvGrpSpPr/>
          <p:nvPr/>
        </p:nvGrpSpPr>
        <p:grpSpPr>
          <a:xfrm>
            <a:off x="684844" y="342900"/>
            <a:ext cx="10211756" cy="1494528"/>
            <a:chOff x="425223" y="334805"/>
            <a:chExt cx="102117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3FE846-A60D-4EA8-9A34-47F84B88614C}"/>
                </a:ext>
              </a:extLst>
            </p:cNvPr>
            <p:cNvGrpSpPr/>
            <p:nvPr/>
          </p:nvGrpSpPr>
          <p:grpSpPr>
            <a:xfrm>
              <a:off x="1162290" y="373438"/>
              <a:ext cx="9474689" cy="1455895"/>
              <a:chOff x="2387078" y="876363"/>
              <a:chExt cx="94746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7E620B6-C897-4C7B-9AEF-5B602DB0ABE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94746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E2EB28-7A6E-44AA-A9B1-41BC83C16557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88081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60FF2B-B331-4D78-AAE5-CBFDE1890E00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FFFF"/>
                  </a:solidFill>
                  <a:latin typeface="Arial"/>
                  <a:ea typeface="字魂105号-简雅黑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105号-简雅黑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32662D8-075A-40F3-9BD5-D03ADD13B70F}"/>
              </a:ext>
            </a:extLst>
          </p:cNvPr>
          <p:cNvGrpSpPr/>
          <p:nvPr/>
        </p:nvGrpSpPr>
        <p:grpSpPr>
          <a:xfrm>
            <a:off x="304800" y="1820133"/>
            <a:ext cx="17678398" cy="1293367"/>
            <a:chOff x="472101" y="2078567"/>
            <a:chExt cx="17168198" cy="129336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9346E4-9FB1-4B8A-9690-58761F6994E8}"/>
                </a:ext>
              </a:extLst>
            </p:cNvPr>
            <p:cNvSpPr txBox="1"/>
            <p:nvPr/>
          </p:nvSpPr>
          <p:spPr>
            <a:xfrm>
              <a:off x="472101" y="2371308"/>
              <a:ext cx="171681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b,    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vi-VN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ới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/>
                <p:nvPr/>
              </p:nvSpPr>
              <p:spPr>
                <a:xfrm>
                  <a:off x="1744789" y="2078567"/>
                  <a:ext cx="1555978" cy="12933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0000FF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000" b="1" i="0" smtClean="0">
                                <a:solidFill>
                                  <a:srgbClr val="0000FF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0000FF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4AA1943-4D5B-454D-A0BA-A69BE4CFAE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4789" y="2078567"/>
                  <a:ext cx="1555978" cy="129336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E123995E-B4C8-4B64-B24C-9E9A49C712A3}"/>
              </a:ext>
            </a:extLst>
          </p:cNvPr>
          <p:cNvGrpSpPr/>
          <p:nvPr/>
        </p:nvGrpSpPr>
        <p:grpSpPr>
          <a:xfrm>
            <a:off x="1224936" y="3413923"/>
            <a:ext cx="6137817" cy="3008625"/>
            <a:chOff x="1224936" y="3413923"/>
            <a:chExt cx="6137817" cy="3008625"/>
          </a:xfrm>
        </p:grpSpPr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D5590C24-2F67-4DB8-AB01-64347E1D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3249" y="3413923"/>
              <a:ext cx="4819504" cy="3008625"/>
            </a:xfrm>
            <a:prstGeom prst="rect">
              <a:avLst/>
            </a:prstGeom>
          </p:spPr>
        </p:pic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08023603-8436-4770-8A91-52339470E80E}"/>
                </a:ext>
              </a:extLst>
            </p:cNvPr>
            <p:cNvSpPr txBox="1"/>
            <p:nvPr/>
          </p:nvSpPr>
          <p:spPr>
            <a:xfrm>
              <a:off x="1224936" y="3759801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9DBA510-A9A7-48B9-9CAA-3BB568175F73}"/>
              </a:ext>
            </a:extLst>
          </p:cNvPr>
          <p:cNvGrpSpPr/>
          <p:nvPr/>
        </p:nvGrpSpPr>
        <p:grpSpPr>
          <a:xfrm>
            <a:off x="8192716" y="3356053"/>
            <a:ext cx="6285285" cy="3042585"/>
            <a:chOff x="8192716" y="3356053"/>
            <a:chExt cx="6285285" cy="3042585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F10AA722-2CD9-4E4C-AC12-572386842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96385" y="3356053"/>
              <a:ext cx="4881616" cy="3042585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B0AAC9AB-5BE0-430F-A833-9A231353E4EC}"/>
                </a:ext>
              </a:extLst>
            </p:cNvPr>
            <p:cNvSpPr txBox="1"/>
            <p:nvPr/>
          </p:nvSpPr>
          <p:spPr>
            <a:xfrm>
              <a:off x="8192716" y="368667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A062E4F-1962-4CA3-86F4-5E988BDB2A17}"/>
              </a:ext>
            </a:extLst>
          </p:cNvPr>
          <p:cNvGrpSpPr/>
          <p:nvPr/>
        </p:nvGrpSpPr>
        <p:grpSpPr>
          <a:xfrm>
            <a:off x="1224935" y="6553894"/>
            <a:ext cx="6199930" cy="3108193"/>
            <a:chOff x="1224935" y="6553894"/>
            <a:chExt cx="6199930" cy="3108193"/>
          </a:xfrm>
        </p:grpSpPr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D90BF9EF-D3ED-4EBD-B807-E6AC0876C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3249" y="6619502"/>
              <a:ext cx="4881616" cy="3042585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380B2BC-186F-47DA-95FD-E986EF30DFD2}"/>
                </a:ext>
              </a:extLst>
            </p:cNvPr>
            <p:cNvSpPr txBox="1"/>
            <p:nvPr/>
          </p:nvSpPr>
          <p:spPr>
            <a:xfrm>
              <a:off x="1224935" y="6553894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C1234B38-3421-4AF9-AF39-102F56BE2181}"/>
              </a:ext>
            </a:extLst>
          </p:cNvPr>
          <p:cNvGrpSpPr/>
          <p:nvPr/>
        </p:nvGrpSpPr>
        <p:grpSpPr>
          <a:xfrm>
            <a:off x="8333004" y="6567122"/>
            <a:ext cx="6140182" cy="3080603"/>
            <a:chOff x="8333004" y="6567122"/>
            <a:chExt cx="6140182" cy="3080603"/>
          </a:xfrm>
        </p:grpSpPr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CF46D92C-E291-4BB7-8674-5699DE20D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96385" y="6600326"/>
              <a:ext cx="4876801" cy="3047399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573B823-21F4-4E98-888F-64626BC77F90}"/>
                </a:ext>
              </a:extLst>
            </p:cNvPr>
            <p:cNvSpPr txBox="1"/>
            <p:nvPr/>
          </p:nvSpPr>
          <p:spPr>
            <a:xfrm>
              <a:off x="8333004" y="6567122"/>
              <a:ext cx="17269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DC4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</a:t>
              </a:r>
            </a:p>
          </p:txBody>
        </p:sp>
      </p:grpSp>
      <p:pic>
        <p:nvPicPr>
          <p:cNvPr id="186" name="correct">
            <a:hlinkClick r:id="" action="ppaction://media"/>
            <a:extLst>
              <a:ext uri="{FF2B5EF4-FFF2-40B4-BE49-F238E27FC236}">
                <a16:creationId xmlns:a16="http://schemas.microsoft.com/office/drawing/2014/main" id="{DBD739AD-0641-4E1F-B3DC-EBE489C8C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53710" y="1615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70130B-B88B-4F4C-B6EB-AF08B1E41A97}"/>
              </a:ext>
            </a:extLst>
          </p:cNvPr>
          <p:cNvGrpSpPr/>
          <p:nvPr/>
        </p:nvGrpSpPr>
        <p:grpSpPr>
          <a:xfrm>
            <a:off x="684844" y="342900"/>
            <a:ext cx="13031156" cy="1494528"/>
            <a:chOff x="425223" y="334805"/>
            <a:chExt cx="13031156" cy="14945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B88403-0D60-414D-A2BD-B3023D239F1E}"/>
                </a:ext>
              </a:extLst>
            </p:cNvPr>
            <p:cNvGrpSpPr/>
            <p:nvPr/>
          </p:nvGrpSpPr>
          <p:grpSpPr>
            <a:xfrm>
              <a:off x="1162290" y="373438"/>
              <a:ext cx="12294089" cy="1455895"/>
              <a:chOff x="2387078" y="876363"/>
              <a:chExt cx="12294089" cy="145589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8963C4D-4C19-4D14-8FDB-A781312C6E1C}"/>
                  </a:ext>
                </a:extLst>
              </p:cNvPr>
              <p:cNvSpPr/>
              <p:nvPr/>
            </p:nvSpPr>
            <p:spPr>
              <a:xfrm>
                <a:off x="2387078" y="876363"/>
                <a:ext cx="12294089" cy="1455895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rgbClr val="4291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02AF4C-0463-4085-BBE1-2D56B4B161B0}"/>
                  </a:ext>
                </a:extLst>
              </p:cNvPr>
              <p:cNvSpPr txBox="1"/>
              <p:nvPr/>
            </p:nvSpPr>
            <p:spPr>
              <a:xfrm>
                <a:off x="3053588" y="1076398"/>
                <a:ext cx="116275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6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B3BA99-8915-4657-A1CA-AF9DE67813D1}"/>
                </a:ext>
              </a:extLst>
            </p:cNvPr>
            <p:cNvSpPr/>
            <p:nvPr/>
          </p:nvSpPr>
          <p:spPr>
            <a:xfrm>
              <a:off x="425223" y="334805"/>
              <a:ext cx="1555977" cy="1455895"/>
            </a:xfrm>
            <a:prstGeom prst="ellipse">
              <a:avLst/>
            </a:prstGeom>
            <a:solidFill>
              <a:srgbClr val="429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字魂105号-简雅黑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018D2-8BAA-4B83-8823-796BA17925AC}"/>
              </a:ext>
            </a:extLst>
          </p:cNvPr>
          <p:cNvGrpSpPr/>
          <p:nvPr/>
        </p:nvGrpSpPr>
        <p:grpSpPr>
          <a:xfrm>
            <a:off x="457200" y="2030400"/>
            <a:ext cx="4421618" cy="1723910"/>
            <a:chOff x="457200" y="2046773"/>
            <a:chExt cx="4421618" cy="172391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FC5649E-8040-4788-9B1B-1318FC72E73B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05918A5-7225-4BAC-A7FA-4D67B4F297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05B6613-C7FF-4E85-A560-30FDFB732436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21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F19A8A1-85A1-45CB-B41A-4EA0006AA9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B3D9BB-6FFF-4D65-BF72-4BC29BFDC389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a,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F21D9F-819C-4E4C-AD03-828D3D8606E4}"/>
              </a:ext>
            </a:extLst>
          </p:cNvPr>
          <p:cNvGrpSpPr/>
          <p:nvPr/>
        </p:nvGrpSpPr>
        <p:grpSpPr>
          <a:xfrm>
            <a:off x="6536556" y="2030400"/>
            <a:ext cx="4421618" cy="1723910"/>
            <a:chOff x="457200" y="2046773"/>
            <a:chExt cx="4421618" cy="1723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5837F1D-7FE0-4374-9770-189EFD3F3802}"/>
                </a:ext>
              </a:extLst>
            </p:cNvPr>
            <p:cNvGrpSpPr/>
            <p:nvPr/>
          </p:nvGrpSpPr>
          <p:grpSpPr>
            <a:xfrm>
              <a:off x="1293382" y="2046773"/>
              <a:ext cx="3585436" cy="1723910"/>
              <a:chOff x="1030679" y="2313864"/>
              <a:chExt cx="358543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17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76CB99D4-9ECA-4974-8D1A-1814253B74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D1765AC-3EA1-424A-9F99-D1A1287D4ABF}"/>
                  </a:ext>
                </a:extLst>
              </p:cNvPr>
              <p:cNvSpPr txBox="1"/>
              <p:nvPr/>
            </p:nvSpPr>
            <p:spPr>
              <a:xfrm>
                <a:off x="194250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/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53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90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100FBE60-FDD6-4D9F-88B5-A4C538D16A9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13897" y="2313864"/>
                    <a:ext cx="1602218" cy="171367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387E553-1080-4A98-9068-4A9F49B157A6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b,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53AD3-3A9D-47C2-9A52-AB2238004F3C}"/>
              </a:ext>
            </a:extLst>
          </p:cNvPr>
          <p:cNvGrpSpPr/>
          <p:nvPr/>
        </p:nvGrpSpPr>
        <p:grpSpPr>
          <a:xfrm>
            <a:off x="12484442" y="2030400"/>
            <a:ext cx="5346358" cy="1723910"/>
            <a:chOff x="457200" y="2046773"/>
            <a:chExt cx="5346358" cy="172391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DDDE7D4-71DA-4DEC-87E7-B2FFB42F8AD5}"/>
                </a:ext>
              </a:extLst>
            </p:cNvPr>
            <p:cNvGrpSpPr/>
            <p:nvPr/>
          </p:nvGrpSpPr>
          <p:grpSpPr>
            <a:xfrm>
              <a:off x="1293382" y="2046773"/>
              <a:ext cx="4510176" cy="1723910"/>
              <a:chOff x="1030679" y="2313864"/>
              <a:chExt cx="4510176" cy="17239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;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A36F3883-D018-4F48-9F4B-F2B1D43B5C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679" y="2324100"/>
                    <a:ext cx="1602218" cy="171367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2A3469-E1BF-40CD-98B5-B20AA4446D65}"/>
                  </a:ext>
                </a:extLst>
              </p:cNvPr>
              <p:cNvSpPr txBox="1"/>
              <p:nvPr/>
            </p:nvSpPr>
            <p:spPr>
              <a:xfrm>
                <a:off x="2867247" y="2709036"/>
                <a:ext cx="16022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endParaRPr lang="en-US" sz="5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/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5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35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400" b="1" i="0" smtClean="0">
                                  <a:solidFill>
                                    <a:schemeClr val="tx1"/>
                                  </a:solidFill>
                                  <a:latin typeface="UTM Avo" panose="02040603050506020204" pitchFamily="18" charset="0"/>
                                </a:rPr>
                                <m:t>48</m:t>
                              </m:r>
                            </m:den>
                          </m:f>
                          <m: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US" sz="5400" b="1" dirty="0">
                      <a:solidFill>
                        <a:schemeClr val="tx1"/>
                      </a:solidFill>
                      <a:latin typeface="UTM Avo" panose="0204060305050602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A032B1A0-01D5-4C57-A7DB-4907CA2709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8637" y="2313864"/>
                    <a:ext cx="1602218" cy="171367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BA8F58-749F-4255-AA17-4592A191A25B}"/>
                </a:ext>
              </a:extLst>
            </p:cNvPr>
            <p:cNvSpPr txBox="1"/>
            <p:nvPr/>
          </p:nvSpPr>
          <p:spPr>
            <a:xfrm>
              <a:off x="457200" y="2441945"/>
              <a:ext cx="16022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c,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/>
              <p:nvPr/>
            </p:nvSpPr>
            <p:spPr>
              <a:xfrm>
                <a:off x="14249400" y="2020696"/>
                <a:ext cx="1602218" cy="1713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62CDE12-2724-4C09-9A26-153C91415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400" y="2020696"/>
                <a:ext cx="1602218" cy="17136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434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</TotalTime>
  <Words>256</Words>
  <Application>Microsoft Office PowerPoint</Application>
  <PresentationFormat>Custom</PresentationFormat>
  <Paragraphs>85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Arial</vt:lpstr>
      <vt:lpstr>Cambria Math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Administrator</cp:lastModifiedBy>
  <cp:revision>83</cp:revision>
  <dcterms:created xsi:type="dcterms:W3CDTF">2006-08-16T00:00:00Z</dcterms:created>
  <dcterms:modified xsi:type="dcterms:W3CDTF">2024-09-19T05:13:54Z</dcterms:modified>
  <dc:identifier>DAGHSpGC-_Q</dc:identifier>
</cp:coreProperties>
</file>