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37" r:id="rId5"/>
  </p:sldMasterIdLst>
  <p:notesMasterIdLst>
    <p:notesMasterId r:id="rId22"/>
  </p:notesMasterIdLst>
  <p:sldIdLst>
    <p:sldId id="256" r:id="rId6"/>
    <p:sldId id="269" r:id="rId7"/>
    <p:sldId id="271" r:id="rId8"/>
    <p:sldId id="259" r:id="rId9"/>
    <p:sldId id="263" r:id="rId10"/>
    <p:sldId id="4453" r:id="rId11"/>
    <p:sldId id="4454" r:id="rId12"/>
    <p:sldId id="262" r:id="rId13"/>
    <p:sldId id="4455" r:id="rId14"/>
    <p:sldId id="4456" r:id="rId15"/>
    <p:sldId id="337" r:id="rId16"/>
    <p:sldId id="4457" r:id="rId17"/>
    <p:sldId id="4411" r:id="rId18"/>
    <p:sldId id="619" r:id="rId19"/>
    <p:sldId id="4416" r:id="rId20"/>
    <p:sldId id="4451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236" autoAdjust="0"/>
  </p:normalViewPr>
  <p:slideViewPr>
    <p:cSldViewPr>
      <p:cViewPr varScale="1">
        <p:scale>
          <a:sx n="67" d="100"/>
          <a:sy n="67" d="100"/>
        </p:scale>
        <p:origin x="8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2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1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9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3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12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5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3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3" indent="0" algn="ctr">
              <a:buNone/>
              <a:defRPr sz="3000"/>
            </a:lvl2pPr>
            <a:lvl3pPr marL="1371464" indent="0" algn="ctr">
              <a:buNone/>
              <a:defRPr sz="2850"/>
            </a:lvl3pPr>
            <a:lvl4pPr marL="2057196" indent="0" algn="ctr">
              <a:buNone/>
              <a:defRPr sz="2400"/>
            </a:lvl4pPr>
            <a:lvl5pPr marL="2742927" indent="0" algn="ctr">
              <a:buNone/>
              <a:defRPr sz="2400"/>
            </a:lvl5pPr>
            <a:lvl6pPr marL="3428661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4" y="-114228"/>
            <a:ext cx="2261153" cy="22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2" y="454121"/>
            <a:ext cx="2135138" cy="10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4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6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6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26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2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3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2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0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62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0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3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6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7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22/9/2024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45703" y="2229561"/>
            <a:ext cx="7598297" cy="6276483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308229" y="2010365"/>
            <a:ext cx="899887" cy="899887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 rot="-5400000">
            <a:off x="1308229" y="7890339"/>
            <a:ext cx="899887" cy="899887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8453857" y="2010365"/>
            <a:ext cx="899887" cy="899887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8453857" y="7890339"/>
            <a:ext cx="899887" cy="899887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676400" y="2400300"/>
            <a:ext cx="73152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4020800" y="7894449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3924300"/>
            <a:ext cx="8747965" cy="35116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6F452-C02D-4764-A3FC-A37E88AD3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2933700"/>
            <a:ext cx="4590686" cy="121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556D7-DF9C-688F-256C-2576D7BB5B85}"/>
              </a:ext>
            </a:extLst>
          </p:cNvPr>
          <p:cNvGrpSpPr/>
          <p:nvPr/>
        </p:nvGrpSpPr>
        <p:grpSpPr>
          <a:xfrm>
            <a:off x="838200" y="3009900"/>
            <a:ext cx="3581400" cy="28194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6E2D84-2B28-5169-F589-96A8960E6FD4}"/>
              </a:ext>
            </a:extLst>
          </p:cNvPr>
          <p:cNvGrpSpPr/>
          <p:nvPr/>
        </p:nvGrpSpPr>
        <p:grpSpPr>
          <a:xfrm>
            <a:off x="2971800" y="5676900"/>
            <a:ext cx="4495800" cy="28194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8AEE65-4E50-1F51-C62F-2DF6503BFD62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07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5100"/>
            <a:ext cx="6284073" cy="51483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  <p:pic>
        <p:nvPicPr>
          <p:cNvPr id="29" name="Picture 28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27983991-B65F-D2AF-1703-83CE4609C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76500"/>
            <a:ext cx="72701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209800" y="2247900"/>
            <a:ext cx="108716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  <p:grpSp>
        <p:nvGrpSpPr>
          <p:cNvPr id="6" name="Nhóm 95">
            <a:extLst>
              <a:ext uri="{FF2B5EF4-FFF2-40B4-BE49-F238E27FC236}">
                <a16:creationId xmlns:a16="http://schemas.microsoft.com/office/drawing/2014/main" id="{4DC17D6C-6975-D604-7359-6D939A20370E}"/>
              </a:ext>
            </a:extLst>
          </p:cNvPr>
          <p:cNvGrpSpPr/>
          <p:nvPr/>
        </p:nvGrpSpPr>
        <p:grpSpPr>
          <a:xfrm>
            <a:off x="152400" y="6362700"/>
            <a:ext cx="5140009" cy="3706304"/>
            <a:chOff x="1124976" y="1819729"/>
            <a:chExt cx="6487886" cy="4203699"/>
          </a:xfrm>
        </p:grpSpPr>
        <p:sp>
          <p:nvSpPr>
            <p:cNvPr id="9" name="Hình Bầu dục 97">
              <a:extLst>
                <a:ext uri="{FF2B5EF4-FFF2-40B4-BE49-F238E27FC236}">
                  <a16:creationId xmlns:a16="http://schemas.microsoft.com/office/drawing/2014/main" id="{28C28E12-CCC4-C268-2A8D-F4076885446B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E670A50F-D7BF-0C75-9BD3-406442E2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5384120" y="9037169"/>
            <a:ext cx="27863167" cy="2554723"/>
            <a:chOff x="0" y="0"/>
            <a:chExt cx="7338447" cy="672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E0DA86-5637-0FF3-071B-3EB50FF8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13795672" y="2552700"/>
            <a:ext cx="4492328" cy="6385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511961-4215-C271-F280-0940F59DD048}"/>
              </a:ext>
            </a:extLst>
          </p:cNvPr>
          <p:cNvGrpSpPr/>
          <p:nvPr/>
        </p:nvGrpSpPr>
        <p:grpSpPr>
          <a:xfrm>
            <a:off x="838200" y="0"/>
            <a:ext cx="12649200" cy="10287000"/>
            <a:chOff x="3810000" y="571500"/>
            <a:chExt cx="8382000" cy="7924800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4568AD9B-3715-F184-CE68-1593DBEDDA8A}"/>
                </a:ext>
              </a:extLst>
            </p:cNvPr>
            <p:cNvSpPr/>
            <p:nvPr/>
          </p:nvSpPr>
          <p:spPr>
            <a:xfrm>
              <a:off x="3810000" y="571500"/>
              <a:ext cx="8382000" cy="7924800"/>
            </a:xfrm>
            <a:custGeom>
              <a:avLst/>
              <a:gdLst/>
              <a:ahLst/>
              <a:cxnLst/>
              <a:rect l="l" t="t" r="r" b="b"/>
              <a:pathLst>
                <a:path w="1332652" h="1531784">
                  <a:moveTo>
                    <a:pt x="0" y="0"/>
                  </a:moveTo>
                  <a:lnTo>
                    <a:pt x="1332652" y="0"/>
                  </a:lnTo>
                  <a:lnTo>
                    <a:pt x="1332652" y="1531783"/>
                  </a:lnTo>
                  <a:lnTo>
                    <a:pt x="0" y="1531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8C30B-2F93-9417-D1D2-DB0F05B436E0}"/>
                </a:ext>
              </a:extLst>
            </p:cNvPr>
            <p:cNvSpPr txBox="1"/>
            <p:nvPr/>
          </p:nvSpPr>
          <p:spPr>
            <a:xfrm>
              <a:off x="5274325" y="2857500"/>
              <a:ext cx="6715699" cy="528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Hạn chế sử dụng túi nilon, đồ nhựa trong cuộc sống hàng ngày.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Tham gia dọn dẹp vệ sinh, chăm sóc cây tại khu dân cư.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Tuyên truy</a:t>
              </a:r>
              <a:r>
                <a:rPr lang="en-US" sz="4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 người thân trong gia đình, người xung quanh về tác hại và biện pháp bảo vệ môi trường đất thông quan bức tranh vẽ.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loại và bỏ rác đúng nơi quy định sau mỗi ngày….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6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68" y="4380684"/>
            <a:ext cx="8256221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3" y="4338636"/>
            <a:ext cx="10732295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78" y="3838261"/>
            <a:ext cx="184731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7" y="0"/>
            <a:ext cx="4787207" cy="3737604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590109" y="2230172"/>
            <a:ext cx="17129049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2819400" y="4472361"/>
            <a:ext cx="14025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254689" y="4511715"/>
            <a:ext cx="1379994" cy="1379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092" y="1477432"/>
            <a:ext cx="9007620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6100"/>
            <a:ext cx="1713971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400300"/>
            <a:ext cx="133201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6F42FDA-7F33-6A29-AB99-50A81C51EB34}"/>
              </a:ext>
            </a:extLst>
          </p:cNvPr>
          <p:cNvGrpSpPr/>
          <p:nvPr/>
        </p:nvGrpSpPr>
        <p:grpSpPr>
          <a:xfrm>
            <a:off x="990600" y="266700"/>
            <a:ext cx="16230600" cy="1906908"/>
            <a:chOff x="990600" y="266700"/>
            <a:chExt cx="16230600" cy="1906908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66700"/>
              <a:ext cx="16230600" cy="1906908"/>
              <a:chOff x="0" y="0"/>
              <a:chExt cx="7516216" cy="133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7381596" y="0"/>
                    </a:moveTo>
                    <a:lnTo>
                      <a:pt x="7381596" y="12700"/>
                    </a:ln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04640"/>
                    </a:lnTo>
                    <a:lnTo>
                      <a:pt x="0" y="1204640"/>
                    </a:lnTo>
                    <a:lnTo>
                      <a:pt x="0" y="1271950"/>
                    </a:lnTo>
                    <a:lnTo>
                      <a:pt x="7448906" y="1271950"/>
                    </a:lnTo>
                    <a:lnTo>
                      <a:pt x="7448906" y="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371600" y="419100"/>
              <a:ext cx="15488073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9B8986-BFC5-FC65-AA57-222452F1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09900"/>
            <a:ext cx="14478000" cy="668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05000" y="24765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Phân loại để giảm lượng rác thải ra môi trường, tăng lượng rác có thể tái chế.</a:t>
            </a:r>
            <a:endParaRPr lang="en-US" sz="6600" b="1" u="none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C671-A06B-D37E-385E-C9F7CE82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247900"/>
            <a:ext cx="6272607" cy="586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05000" y="2324100"/>
            <a:ext cx="6030882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00"/>
                </a:solidFill>
                <a:latin typeface="Muli"/>
              </a:rPr>
              <a:t>Tuyên truyền vận động để nâng cao ý thức của cộng đồng trong việc bảo vệ môi trường đất.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22B147-9B21-18E6-EF6B-F514DB42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2400300"/>
            <a:ext cx="7445255" cy="596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6186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ác nhóm viết những việc em đã làm để  bảo vệ môi trường đất vào các bông hoa rồi dán lên cây xanh được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41D9C-5542-7F7F-CB5F-3D830B43FE3D}"/>
              </a:ext>
            </a:extLst>
          </p:cNvPr>
          <p:cNvGrpSpPr/>
          <p:nvPr/>
        </p:nvGrpSpPr>
        <p:grpSpPr>
          <a:xfrm>
            <a:off x="1600200" y="2781300"/>
            <a:ext cx="3209143" cy="3024000"/>
            <a:chOff x="1600200" y="3619500"/>
            <a:chExt cx="3209143" cy="3024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D9053EFF-5EEC-16AA-E36B-0B1E9046A5CE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1534C46-E3D3-F73C-1D60-9C8A2E174A66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loại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thải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17FFC2-0BBC-8654-787B-33A5ABA7700E}"/>
              </a:ext>
            </a:extLst>
          </p:cNvPr>
          <p:cNvGrpSpPr/>
          <p:nvPr/>
        </p:nvGrpSpPr>
        <p:grpSpPr>
          <a:xfrm>
            <a:off x="3048000" y="5981700"/>
            <a:ext cx="3209143" cy="3024000"/>
            <a:chOff x="1600200" y="3619500"/>
            <a:chExt cx="3209143" cy="3024000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7B35C6D4-0DAF-BF7B-7344-024BBD406BE4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59C2F2-BDF5-6487-4CAE-DAACDD9B404A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Sử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dụng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chế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49557 0.06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6 L 0.6289 -0.161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-142" normalizeH="0" baseline="0" noProof="0" dirty="0">
                <a:ln>
                  <a:noFill/>
                </a:ln>
                <a:solidFill>
                  <a:srgbClr val="2B26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434</Words>
  <Application>Microsoft Office PowerPoint</Application>
  <PresentationFormat>Custom</PresentationFormat>
  <Paragraphs>25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Muli</vt:lpstr>
      <vt:lpstr>Times New Roman</vt:lpstr>
      <vt:lpstr>UTM Guanine</vt:lpstr>
      <vt:lpstr>字魂107号-萌趣欢乐体</vt:lpstr>
      <vt:lpstr>思源黑体 CN Bold</vt:lpstr>
      <vt:lpstr>Office Theme</vt:lpstr>
      <vt:lpstr>1_Office Theme</vt:lpstr>
      <vt:lpstr>2_Office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Hoang Nam</cp:lastModifiedBy>
  <cp:revision>54</cp:revision>
  <dcterms:created xsi:type="dcterms:W3CDTF">2006-08-16T00:00:00Z</dcterms:created>
  <dcterms:modified xsi:type="dcterms:W3CDTF">2024-09-22T03:11:26Z</dcterms:modified>
  <dc:identifier>DAGIiibnIbE</dc:identifier>
</cp:coreProperties>
</file>