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0" r:id="rId3"/>
    <p:sldId id="257" r:id="rId4"/>
    <p:sldId id="266" r:id="rId5"/>
    <p:sldId id="267" r:id="rId6"/>
    <p:sldId id="263" r:id="rId7"/>
    <p:sldId id="264" r:id="rId8"/>
    <p:sldId id="268" r:id="rId9"/>
    <p:sldId id="265" r:id="rId10"/>
    <p:sldId id="269" r:id="rId11"/>
    <p:sldId id="270" r:id="rId12"/>
    <p:sldId id="271" r:id="rId13"/>
    <p:sldId id="259" r:id="rId14"/>
    <p:sldId id="272" r:id="rId15"/>
    <p:sldId id="262" r:id="rId16"/>
    <p:sldId id="273" r:id="rId17"/>
    <p:sldId id="274" r:id="rId18"/>
    <p:sldId id="275" r:id="rId19"/>
    <p:sldId id="277" r:id="rId20"/>
    <p:sldId id="276" r:id="rId21"/>
    <p:sldId id="278" r:id="rId22"/>
    <p:sldId id="258" r:id="rId23"/>
  </p:sldIdLst>
  <p:sldSz cx="12192000" cy="6858000"/>
  <p:notesSz cx="6858000" cy="9144000"/>
  <p:embeddedFontLst>
    <p:embeddedFont>
      <p:font typeface="#9Slide05 Aphrodite Pro" panose="020B0604020202020204" charset="0"/>
      <p:regular r:id="rId24"/>
    </p:embeddedFont>
    <p:embeddedFont>
      <p:font typeface="#9Slide05 VL Fadilla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lonna MT" panose="04020805060202030203" pitchFamily="8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1547-2DAE-4D97-AD20-F584CC6810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6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01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6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1547-2DAE-4D97-AD20-F584CC681078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9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6875124" y="741442"/>
            <a:ext cx="2463020" cy="937185"/>
            <a:chOff x="4951288" y="1452919"/>
            <a:chExt cx="2463020" cy="937185"/>
          </a:xfrm>
        </p:grpSpPr>
        <p:sp>
          <p:nvSpPr>
            <p:cNvPr id="86" name="TextBox 85"/>
            <p:cNvSpPr txBox="1"/>
            <p:nvPr/>
          </p:nvSpPr>
          <p:spPr>
            <a:xfrm>
              <a:off x="4951288" y="1452919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85009" y="1466774"/>
              <a:ext cx="2429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22</a:t>
              </a:r>
            </a:p>
          </p:txBody>
        </p:sp>
      </p:grp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6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8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6" name="文本框 38"/>
          <p:cNvSpPr txBox="1"/>
          <p:nvPr/>
        </p:nvSpPr>
        <p:spPr>
          <a:xfrm>
            <a:off x="3648178" y="2281748"/>
            <a:ext cx="77511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 nối tiếp theo khổ</a:t>
            </a:r>
            <a:endParaRPr lang="zh-CN" altLang="en-US" sz="9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7" y="349491"/>
            <a:ext cx="4626410" cy="3239907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1317050" y="2331101"/>
            <a:ext cx="43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Từ ngữ</a:t>
            </a:r>
            <a:endParaRPr lang="en-US" alt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7101" y="1692349"/>
            <a:ext cx="6609677" cy="4589542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4094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61311" y="4930853"/>
            <a:ext cx="2633472" cy="521208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67" y="2815859"/>
            <a:ext cx="4426678" cy="4426678"/>
          </a:xfrm>
          <a:prstGeom prst="rect">
            <a:avLst/>
          </a:prstGeom>
        </p:spPr>
      </p:pic>
      <p:sp>
        <p:nvSpPr>
          <p:cNvPr id="273" name="文本框 223"/>
          <p:cNvSpPr txBox="1"/>
          <p:nvPr/>
        </p:nvSpPr>
        <p:spPr>
          <a:xfrm>
            <a:off x="6731977" y="2718981"/>
            <a:ext cx="317060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800" b="1" i="1">
                <a:solidFill>
                  <a:srgbClr val="002060"/>
                </a:solidFill>
                <a:latin typeface="UTM Avo" panose="02040603050506020204" pitchFamily="18" charset="0"/>
              </a:rPr>
              <a:t>Hòm thư</a:t>
            </a:r>
            <a:endParaRPr lang="en-US" altLang="en-US" sz="4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4" name="文本框 223"/>
          <p:cNvSpPr txBox="1"/>
          <p:nvPr/>
        </p:nvSpPr>
        <p:spPr>
          <a:xfrm>
            <a:off x="5613250" y="3992209"/>
            <a:ext cx="599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0070C0"/>
                </a:solidFill>
                <a:latin typeface="UTM Avo" panose="02040603050506020204" pitchFamily="18" charset="0"/>
              </a:rPr>
              <a:t>Thùng để bỏ thư.</a:t>
            </a:r>
            <a:endParaRPr lang="en-US" altLang="en-US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tmFilter="0,0; .5, 1; 1, 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3" grpId="0" animBg="1"/>
      <p:bldP spid="2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2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Tìm hiểu bài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04598" y="2227264"/>
            <a:ext cx="535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lang="en-US" alt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. Bạn nhỏ viết thư cho bố vào dịp nào?</a:t>
            </a:r>
            <a:endParaRPr lang="en-US" altLang="en-US" sz="3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205292" y="3002006"/>
            <a:ext cx="5111790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Bạn nhỏ viết thư cho bố vào dịp sắp đến Tết.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2. Bố bạn nhỏ đang làm công việc gì ở đảo?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153040" y="3002006"/>
            <a:ext cx="5356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Bố bạn nhỏ đang làm công việc giữ đảo và giữ trời của Tổ quốc.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1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260395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3. Bạn nhỏ đã gửi gì cho bố?</a:t>
            </a:r>
            <a:endParaRPr lang="en-US" alt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09231" y="4550817"/>
            <a:ext cx="2633472" cy="521208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1229159" y="4005936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51116" y="240944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a. Bánh chưng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3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30114" y="358046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b. hoa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62030" y="4731747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c. thư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6" name="Picture 27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9" y="1625450"/>
            <a:ext cx="2220891" cy="2220891"/>
          </a:xfrm>
          <a:prstGeom prst="rect">
            <a:avLst/>
          </a:prstGeom>
        </p:spPr>
      </p:pic>
      <p:pic>
        <p:nvPicPr>
          <p:cNvPr id="277" name="Picture 27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8" y="3290459"/>
            <a:ext cx="1929670" cy="1206044"/>
          </a:xfrm>
          <a:prstGeom prst="rect">
            <a:avLst/>
          </a:prstGeom>
        </p:spPr>
      </p:pic>
      <p:pic>
        <p:nvPicPr>
          <p:cNvPr id="278" name="Picture 277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66" y="4399800"/>
            <a:ext cx="1333037" cy="1237821"/>
          </a:xfrm>
          <a:prstGeom prst="rect">
            <a:avLst/>
          </a:prstGeom>
        </p:spPr>
      </p:pic>
      <p:pic>
        <p:nvPicPr>
          <p:cNvPr id="279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9298139" y="4406012"/>
            <a:ext cx="1094734" cy="1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2" grpId="0" animBg="1"/>
      <p:bldP spid="273" grpId="0" animBg="1"/>
      <p:bldP spid="2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65906" y="349491"/>
            <a:ext cx="5072303" cy="3390210"/>
            <a:chOff x="749229" y="2602111"/>
            <a:chExt cx="5156200" cy="3545035"/>
          </a:xfrm>
        </p:grpSpPr>
        <p:sp>
          <p:nvSpPr>
            <p:cNvPr id="3" name="同侧圆角矩形 6"/>
            <p:cNvSpPr/>
            <p:nvPr/>
          </p:nvSpPr>
          <p:spPr>
            <a:xfrm>
              <a:off x="749229" y="2602111"/>
              <a:ext cx="5156200" cy="3545035"/>
            </a:xfrm>
            <a:prstGeom prst="round2SameRect">
              <a:avLst>
                <a:gd name="adj1" fmla="val 1621"/>
                <a:gd name="adj2" fmla="val 12999"/>
              </a:avLst>
            </a:prstGeom>
            <a:solidFill>
              <a:srgbClr val="EFD0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25"/>
            <p:cNvSpPr/>
            <p:nvPr/>
          </p:nvSpPr>
          <p:spPr>
            <a:xfrm>
              <a:off x="749229" y="2602111"/>
              <a:ext cx="5156200" cy="1932135"/>
            </a:xfrm>
            <a:custGeom>
              <a:avLst/>
              <a:gdLst>
                <a:gd name="connsiteX0" fmla="*/ 2564360 w 5156200"/>
                <a:gd name="connsiteY0" fmla="*/ 1062495 h 1932135"/>
                <a:gd name="connsiteX1" fmla="*/ 2452712 w 5156200"/>
                <a:gd name="connsiteY1" fmla="*/ 1174143 h 1932135"/>
                <a:gd name="connsiteX2" fmla="*/ 2452712 w 5156200"/>
                <a:gd name="connsiteY2" fmla="*/ 1660869 h 1932135"/>
                <a:gd name="connsiteX3" fmla="*/ 2564360 w 5156200"/>
                <a:gd name="connsiteY3" fmla="*/ 1772517 h 1932135"/>
                <a:gd name="connsiteX4" fmla="*/ 2591840 w 5156200"/>
                <a:gd name="connsiteY4" fmla="*/ 1772517 h 1932135"/>
                <a:gd name="connsiteX5" fmla="*/ 2703488 w 5156200"/>
                <a:gd name="connsiteY5" fmla="*/ 1660869 h 1932135"/>
                <a:gd name="connsiteX6" fmla="*/ 2703488 w 5156200"/>
                <a:gd name="connsiteY6" fmla="*/ 1174143 h 1932135"/>
                <a:gd name="connsiteX7" fmla="*/ 2591840 w 5156200"/>
                <a:gd name="connsiteY7" fmla="*/ 1062495 h 1932135"/>
                <a:gd name="connsiteX8" fmla="*/ 0 w 5156200"/>
                <a:gd name="connsiteY8" fmla="*/ 0 h 1932135"/>
                <a:gd name="connsiteX9" fmla="*/ 5156200 w 5156200"/>
                <a:gd name="connsiteY9" fmla="*/ 0 h 1932135"/>
                <a:gd name="connsiteX10" fmla="*/ 2578100 w 5156200"/>
                <a:gd name="connsiteY10" fmla="*/ 1932135 h 1932135"/>
                <a:gd name="connsiteX11" fmla="*/ 0 w 5156200"/>
                <a:gd name="connsiteY11" fmla="*/ 0 h 193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56200" h="1932135">
                  <a:moveTo>
                    <a:pt x="2564360" y="1062495"/>
                  </a:moveTo>
                  <a:cubicBezTo>
                    <a:pt x="2502699" y="1062495"/>
                    <a:pt x="2452712" y="1112482"/>
                    <a:pt x="2452712" y="1174143"/>
                  </a:cubicBezTo>
                  <a:lnTo>
                    <a:pt x="2452712" y="1660869"/>
                  </a:lnTo>
                  <a:cubicBezTo>
                    <a:pt x="2452712" y="1722530"/>
                    <a:pt x="2502699" y="1772517"/>
                    <a:pt x="2564360" y="1772517"/>
                  </a:cubicBezTo>
                  <a:lnTo>
                    <a:pt x="2591840" y="1772517"/>
                  </a:lnTo>
                  <a:cubicBezTo>
                    <a:pt x="2653501" y="1772517"/>
                    <a:pt x="2703488" y="1722530"/>
                    <a:pt x="2703488" y="1660869"/>
                  </a:cubicBezTo>
                  <a:lnTo>
                    <a:pt x="2703488" y="1174143"/>
                  </a:lnTo>
                  <a:cubicBezTo>
                    <a:pt x="2703488" y="1112482"/>
                    <a:pt x="2653501" y="1062495"/>
                    <a:pt x="2591840" y="1062495"/>
                  </a:cubicBezTo>
                  <a:close/>
                  <a:moveTo>
                    <a:pt x="0" y="0"/>
                  </a:moveTo>
                  <a:lnTo>
                    <a:pt x="5156200" y="0"/>
                  </a:lnTo>
                  <a:cubicBezTo>
                    <a:pt x="5156200" y="1067089"/>
                    <a:pt x="4001945" y="1932135"/>
                    <a:pt x="2578100" y="1932135"/>
                  </a:cubicBezTo>
                  <a:cubicBezTo>
                    <a:pt x="1154255" y="1932135"/>
                    <a:pt x="0" y="1067089"/>
                    <a:pt x="0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4. Theo em khổ thơ cuối muốn nói điều gì?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604193" y="5205047"/>
            <a:ext cx="1646483" cy="325866"/>
          </a:xfrm>
          <a:prstGeom prst="rect">
            <a:avLst/>
          </a:prstGeom>
        </p:spPr>
      </p:pic>
      <p:grpSp>
        <p:nvGrpSpPr>
          <p:cNvPr id="200" name="组合 501"/>
          <p:cNvGrpSpPr/>
          <p:nvPr/>
        </p:nvGrpSpPr>
        <p:grpSpPr>
          <a:xfrm>
            <a:off x="938319" y="3987812"/>
            <a:ext cx="1605530" cy="2564859"/>
            <a:chOff x="9907194" y="1320800"/>
            <a:chExt cx="1271981" cy="2798762"/>
          </a:xfrm>
        </p:grpSpPr>
        <p:sp>
          <p:nvSpPr>
            <p:cNvPr id="201" name="Freeform 89"/>
            <p:cNvSpPr/>
            <p:nvPr/>
          </p:nvSpPr>
          <p:spPr bwMode="auto">
            <a:xfrm>
              <a:off x="9907194" y="1320800"/>
              <a:ext cx="1266824" cy="2798762"/>
            </a:xfrm>
            <a:custGeom>
              <a:avLst/>
              <a:gdLst>
                <a:gd name="T0" fmla="*/ 15 w 263"/>
                <a:gd name="T1" fmla="*/ 548 h 584"/>
                <a:gd name="T2" fmla="*/ 8 w 263"/>
                <a:gd name="T3" fmla="*/ 138 h 584"/>
                <a:gd name="T4" fmla="*/ 11 w 263"/>
                <a:gd name="T5" fmla="*/ 122 h 584"/>
                <a:gd name="T6" fmla="*/ 12 w 263"/>
                <a:gd name="T7" fmla="*/ 94 h 584"/>
                <a:gd name="T8" fmla="*/ 5 w 263"/>
                <a:gd name="T9" fmla="*/ 86 h 584"/>
                <a:gd name="T10" fmla="*/ 38 w 263"/>
                <a:gd name="T11" fmla="*/ 56 h 584"/>
                <a:gd name="T12" fmla="*/ 257 w 263"/>
                <a:gd name="T13" fmla="*/ 72 h 584"/>
                <a:gd name="T14" fmla="*/ 253 w 263"/>
                <a:gd name="T15" fmla="*/ 82 h 584"/>
                <a:gd name="T16" fmla="*/ 255 w 263"/>
                <a:gd name="T17" fmla="*/ 113 h 584"/>
                <a:gd name="T18" fmla="*/ 257 w 263"/>
                <a:gd name="T19" fmla="*/ 128 h 584"/>
                <a:gd name="T20" fmla="*/ 261 w 263"/>
                <a:gd name="T21" fmla="*/ 542 h 584"/>
                <a:gd name="T22" fmla="*/ 111 w 263"/>
                <a:gd name="T23" fmla="*/ 584 h 584"/>
                <a:gd name="T24" fmla="*/ 15 w 263"/>
                <a:gd name="T25" fmla="*/ 54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584">
                  <a:moveTo>
                    <a:pt x="15" y="548"/>
                  </a:move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0" y="130"/>
                    <a:pt x="11" y="122"/>
                  </a:cubicBezTo>
                  <a:cubicBezTo>
                    <a:pt x="12" y="107"/>
                    <a:pt x="12" y="94"/>
                    <a:pt x="12" y="9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5" y="86"/>
                    <a:pt x="20" y="63"/>
                    <a:pt x="38" y="56"/>
                  </a:cubicBezTo>
                  <a:cubicBezTo>
                    <a:pt x="56" y="48"/>
                    <a:pt x="139" y="0"/>
                    <a:pt x="257" y="72"/>
                  </a:cubicBezTo>
                  <a:cubicBezTo>
                    <a:pt x="258" y="73"/>
                    <a:pt x="253" y="82"/>
                    <a:pt x="253" y="82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255" y="113"/>
                    <a:pt x="263" y="121"/>
                    <a:pt x="257" y="128"/>
                  </a:cubicBezTo>
                  <a:cubicBezTo>
                    <a:pt x="257" y="137"/>
                    <a:pt x="261" y="542"/>
                    <a:pt x="261" y="542"/>
                  </a:cubicBezTo>
                  <a:cubicBezTo>
                    <a:pt x="111" y="584"/>
                    <a:pt x="111" y="584"/>
                    <a:pt x="111" y="584"/>
                  </a:cubicBezTo>
                  <a:lnTo>
                    <a:pt x="15" y="548"/>
                  </a:lnTo>
                  <a:close/>
                </a:path>
              </a:pathLst>
            </a:custGeom>
            <a:solidFill>
              <a:srgbClr val="BC1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90"/>
            <p:cNvSpPr>
              <a:spLocks noEditPoints="1"/>
            </p:cNvSpPr>
            <p:nvPr/>
          </p:nvSpPr>
          <p:spPr bwMode="auto">
            <a:xfrm>
              <a:off x="9921876" y="1427163"/>
              <a:ext cx="1257299" cy="2692399"/>
            </a:xfrm>
            <a:custGeom>
              <a:avLst/>
              <a:gdLst>
                <a:gd name="T0" fmla="*/ 108 w 261"/>
                <a:gd name="T1" fmla="*/ 562 h 562"/>
                <a:gd name="T2" fmla="*/ 10 w 261"/>
                <a:gd name="T3" fmla="*/ 525 h 562"/>
                <a:gd name="T4" fmla="*/ 3 w 261"/>
                <a:gd name="T5" fmla="*/ 115 h 562"/>
                <a:gd name="T6" fmla="*/ 0 w 261"/>
                <a:gd name="T7" fmla="*/ 107 h 562"/>
                <a:gd name="T8" fmla="*/ 6 w 261"/>
                <a:gd name="T9" fmla="*/ 97 h 562"/>
                <a:gd name="T10" fmla="*/ 7 w 261"/>
                <a:gd name="T11" fmla="*/ 71 h 562"/>
                <a:gd name="T12" fmla="*/ 0 w 261"/>
                <a:gd name="T13" fmla="*/ 63 h 562"/>
                <a:gd name="T14" fmla="*/ 0 w 261"/>
                <a:gd name="T15" fmla="*/ 61 h 562"/>
                <a:gd name="T16" fmla="*/ 34 w 261"/>
                <a:gd name="T17" fmla="*/ 30 h 562"/>
                <a:gd name="T18" fmla="*/ 40 w 261"/>
                <a:gd name="T19" fmla="*/ 27 h 562"/>
                <a:gd name="T20" fmla="*/ 162 w 261"/>
                <a:gd name="T21" fmla="*/ 10 h 562"/>
                <a:gd name="T22" fmla="*/ 255 w 261"/>
                <a:gd name="T23" fmla="*/ 46 h 562"/>
                <a:gd name="T24" fmla="*/ 252 w 261"/>
                <a:gd name="T25" fmla="*/ 59 h 562"/>
                <a:gd name="T26" fmla="*/ 254 w 261"/>
                <a:gd name="T27" fmla="*/ 88 h 562"/>
                <a:gd name="T28" fmla="*/ 256 w 261"/>
                <a:gd name="T29" fmla="*/ 105 h 562"/>
                <a:gd name="T30" fmla="*/ 260 w 261"/>
                <a:gd name="T31" fmla="*/ 518 h 562"/>
                <a:gd name="T32" fmla="*/ 260 w 261"/>
                <a:gd name="T33" fmla="*/ 519 h 562"/>
                <a:gd name="T34" fmla="*/ 108 w 261"/>
                <a:gd name="T35" fmla="*/ 562 h 562"/>
                <a:gd name="T36" fmla="*/ 14 w 261"/>
                <a:gd name="T37" fmla="*/ 523 h 562"/>
                <a:gd name="T38" fmla="*/ 108 w 261"/>
                <a:gd name="T39" fmla="*/ 558 h 562"/>
                <a:gd name="T40" fmla="*/ 256 w 261"/>
                <a:gd name="T41" fmla="*/ 516 h 562"/>
                <a:gd name="T42" fmla="*/ 252 w 261"/>
                <a:gd name="T43" fmla="*/ 104 h 562"/>
                <a:gd name="T44" fmla="*/ 252 w 261"/>
                <a:gd name="T45" fmla="*/ 103 h 562"/>
                <a:gd name="T46" fmla="*/ 252 w 261"/>
                <a:gd name="T47" fmla="*/ 102 h 562"/>
                <a:gd name="T48" fmla="*/ 250 w 261"/>
                <a:gd name="T49" fmla="*/ 90 h 562"/>
                <a:gd name="T50" fmla="*/ 250 w 261"/>
                <a:gd name="T51" fmla="*/ 90 h 562"/>
                <a:gd name="T52" fmla="*/ 248 w 261"/>
                <a:gd name="T53" fmla="*/ 58 h 562"/>
                <a:gd name="T54" fmla="*/ 248 w 261"/>
                <a:gd name="T55" fmla="*/ 57 h 562"/>
                <a:gd name="T56" fmla="*/ 252 w 261"/>
                <a:gd name="T57" fmla="*/ 49 h 562"/>
                <a:gd name="T58" fmla="*/ 161 w 261"/>
                <a:gd name="T59" fmla="*/ 14 h 562"/>
                <a:gd name="T60" fmla="*/ 42 w 261"/>
                <a:gd name="T61" fmla="*/ 31 h 562"/>
                <a:gd name="T62" fmla="*/ 36 w 261"/>
                <a:gd name="T63" fmla="*/ 33 h 562"/>
                <a:gd name="T64" fmla="*/ 5 w 261"/>
                <a:gd name="T65" fmla="*/ 62 h 562"/>
                <a:gd name="T66" fmla="*/ 11 w 261"/>
                <a:gd name="T67" fmla="*/ 69 h 562"/>
                <a:gd name="T68" fmla="*/ 11 w 261"/>
                <a:gd name="T69" fmla="*/ 70 h 562"/>
                <a:gd name="T70" fmla="*/ 10 w 261"/>
                <a:gd name="T71" fmla="*/ 98 h 562"/>
                <a:gd name="T72" fmla="*/ 10 w 261"/>
                <a:gd name="T73" fmla="*/ 99 h 562"/>
                <a:gd name="T74" fmla="*/ 9 w 261"/>
                <a:gd name="T75" fmla="*/ 99 h 562"/>
                <a:gd name="T76" fmla="*/ 4 w 261"/>
                <a:gd name="T77" fmla="*/ 107 h 562"/>
                <a:gd name="T78" fmla="*/ 7 w 261"/>
                <a:gd name="T79" fmla="*/ 113 h 562"/>
                <a:gd name="T80" fmla="*/ 7 w 261"/>
                <a:gd name="T81" fmla="*/ 114 h 562"/>
                <a:gd name="T82" fmla="*/ 7 w 261"/>
                <a:gd name="T83" fmla="*/ 114 h 562"/>
                <a:gd name="T84" fmla="*/ 14 w 261"/>
                <a:gd name="T85" fmla="*/ 523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1" h="562">
                  <a:moveTo>
                    <a:pt x="108" y="562"/>
                  </a:moveTo>
                  <a:cubicBezTo>
                    <a:pt x="10" y="525"/>
                    <a:pt x="10" y="525"/>
                    <a:pt x="10" y="52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2" y="114"/>
                    <a:pt x="0" y="111"/>
                    <a:pt x="0" y="107"/>
                  </a:cubicBezTo>
                  <a:cubicBezTo>
                    <a:pt x="0" y="103"/>
                    <a:pt x="2" y="100"/>
                    <a:pt x="6" y="97"/>
                  </a:cubicBezTo>
                  <a:cubicBezTo>
                    <a:pt x="7" y="84"/>
                    <a:pt x="7" y="73"/>
                    <a:pt x="7" y="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0"/>
                    <a:pt x="16" y="37"/>
                    <a:pt x="34" y="30"/>
                  </a:cubicBezTo>
                  <a:cubicBezTo>
                    <a:pt x="36" y="29"/>
                    <a:pt x="38" y="28"/>
                    <a:pt x="40" y="27"/>
                  </a:cubicBezTo>
                  <a:cubicBezTo>
                    <a:pt x="58" y="19"/>
                    <a:pt x="101" y="0"/>
                    <a:pt x="162" y="10"/>
                  </a:cubicBezTo>
                  <a:cubicBezTo>
                    <a:pt x="192" y="15"/>
                    <a:pt x="224" y="27"/>
                    <a:pt x="255" y="46"/>
                  </a:cubicBezTo>
                  <a:cubicBezTo>
                    <a:pt x="257" y="47"/>
                    <a:pt x="258" y="48"/>
                    <a:pt x="252" y="59"/>
                  </a:cubicBezTo>
                  <a:cubicBezTo>
                    <a:pt x="254" y="88"/>
                    <a:pt x="254" y="88"/>
                    <a:pt x="254" y="88"/>
                  </a:cubicBezTo>
                  <a:cubicBezTo>
                    <a:pt x="257" y="91"/>
                    <a:pt x="261" y="99"/>
                    <a:pt x="256" y="105"/>
                  </a:cubicBezTo>
                  <a:cubicBezTo>
                    <a:pt x="256" y="127"/>
                    <a:pt x="260" y="502"/>
                    <a:pt x="260" y="518"/>
                  </a:cubicBezTo>
                  <a:cubicBezTo>
                    <a:pt x="260" y="519"/>
                    <a:pt x="260" y="519"/>
                    <a:pt x="260" y="519"/>
                  </a:cubicBezTo>
                  <a:cubicBezTo>
                    <a:pt x="108" y="562"/>
                    <a:pt x="108" y="562"/>
                    <a:pt x="108" y="562"/>
                  </a:cubicBezTo>
                  <a:close/>
                  <a:moveTo>
                    <a:pt x="14" y="523"/>
                  </a:moveTo>
                  <a:cubicBezTo>
                    <a:pt x="108" y="558"/>
                    <a:pt x="108" y="558"/>
                    <a:pt x="108" y="558"/>
                  </a:cubicBezTo>
                  <a:cubicBezTo>
                    <a:pt x="256" y="516"/>
                    <a:pt x="256" y="516"/>
                    <a:pt x="256" y="516"/>
                  </a:cubicBezTo>
                  <a:cubicBezTo>
                    <a:pt x="256" y="489"/>
                    <a:pt x="252" y="113"/>
                    <a:pt x="252" y="104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7" y="97"/>
                    <a:pt x="251" y="90"/>
                    <a:pt x="250" y="90"/>
                  </a:cubicBezTo>
                  <a:cubicBezTo>
                    <a:pt x="250" y="90"/>
                    <a:pt x="250" y="90"/>
                    <a:pt x="250" y="90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57"/>
                    <a:pt x="248" y="57"/>
                    <a:pt x="248" y="57"/>
                  </a:cubicBezTo>
                  <a:cubicBezTo>
                    <a:pt x="250" y="54"/>
                    <a:pt x="252" y="51"/>
                    <a:pt x="252" y="49"/>
                  </a:cubicBezTo>
                  <a:cubicBezTo>
                    <a:pt x="222" y="31"/>
                    <a:pt x="191" y="19"/>
                    <a:pt x="161" y="14"/>
                  </a:cubicBezTo>
                  <a:cubicBezTo>
                    <a:pt x="101" y="4"/>
                    <a:pt x="59" y="23"/>
                    <a:pt x="42" y="31"/>
                  </a:cubicBezTo>
                  <a:cubicBezTo>
                    <a:pt x="39" y="32"/>
                    <a:pt x="37" y="33"/>
                    <a:pt x="36" y="33"/>
                  </a:cubicBezTo>
                  <a:cubicBezTo>
                    <a:pt x="21" y="39"/>
                    <a:pt x="8" y="57"/>
                    <a:pt x="5" y="62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83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102"/>
                    <a:pt x="4" y="104"/>
                    <a:pt x="4" y="107"/>
                  </a:cubicBezTo>
                  <a:cubicBezTo>
                    <a:pt x="4" y="110"/>
                    <a:pt x="7" y="113"/>
                    <a:pt x="7" y="113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14" y="523"/>
                    <a:pt x="14" y="523"/>
                    <a:pt x="14" y="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91"/>
            <p:cNvSpPr/>
            <p:nvPr/>
          </p:nvSpPr>
          <p:spPr bwMode="auto">
            <a:xfrm>
              <a:off x="9955213" y="1579563"/>
              <a:ext cx="511175" cy="2511425"/>
            </a:xfrm>
            <a:custGeom>
              <a:avLst/>
              <a:gdLst>
                <a:gd name="T0" fmla="*/ 101 w 106"/>
                <a:gd name="T1" fmla="*/ 524 h 524"/>
                <a:gd name="T2" fmla="*/ 101 w 106"/>
                <a:gd name="T3" fmla="*/ 19 h 524"/>
                <a:gd name="T4" fmla="*/ 43 w 106"/>
                <a:gd name="T5" fmla="*/ 9 h 524"/>
                <a:gd name="T6" fmla="*/ 3 w 106"/>
                <a:gd name="T7" fmla="*/ 39 h 524"/>
                <a:gd name="T8" fmla="*/ 0 w 106"/>
                <a:gd name="T9" fmla="*/ 37 h 524"/>
                <a:gd name="T10" fmla="*/ 42 w 106"/>
                <a:gd name="T11" fmla="*/ 5 h 524"/>
                <a:gd name="T12" fmla="*/ 105 w 106"/>
                <a:gd name="T13" fmla="*/ 18 h 524"/>
                <a:gd name="T14" fmla="*/ 106 w 106"/>
                <a:gd name="T15" fmla="*/ 18 h 524"/>
                <a:gd name="T16" fmla="*/ 105 w 106"/>
                <a:gd name="T17" fmla="*/ 19 h 524"/>
                <a:gd name="T18" fmla="*/ 105 w 106"/>
                <a:gd name="T19" fmla="*/ 524 h 524"/>
                <a:gd name="T20" fmla="*/ 101 w 106"/>
                <a:gd name="T2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24">
                  <a:moveTo>
                    <a:pt x="101" y="524"/>
                  </a:moveTo>
                  <a:cubicBezTo>
                    <a:pt x="101" y="505"/>
                    <a:pt x="100" y="44"/>
                    <a:pt x="101" y="19"/>
                  </a:cubicBezTo>
                  <a:cubicBezTo>
                    <a:pt x="95" y="8"/>
                    <a:pt x="71" y="3"/>
                    <a:pt x="43" y="9"/>
                  </a:cubicBezTo>
                  <a:cubicBezTo>
                    <a:pt x="18" y="13"/>
                    <a:pt x="4" y="38"/>
                    <a:pt x="3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6"/>
                    <a:pt x="15" y="10"/>
                    <a:pt x="42" y="5"/>
                  </a:cubicBezTo>
                  <a:cubicBezTo>
                    <a:pt x="67" y="0"/>
                    <a:pt x="97" y="2"/>
                    <a:pt x="105" y="18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4" y="34"/>
                    <a:pt x="105" y="520"/>
                    <a:pt x="105" y="524"/>
                  </a:cubicBezTo>
                  <a:cubicBezTo>
                    <a:pt x="101" y="524"/>
                    <a:pt x="101" y="524"/>
                    <a:pt x="101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92"/>
            <p:cNvSpPr/>
            <p:nvPr/>
          </p:nvSpPr>
          <p:spPr bwMode="auto">
            <a:xfrm>
              <a:off x="10447338" y="1517650"/>
              <a:ext cx="684212" cy="196850"/>
            </a:xfrm>
            <a:custGeom>
              <a:avLst/>
              <a:gdLst>
                <a:gd name="T0" fmla="*/ 3 w 142"/>
                <a:gd name="T1" fmla="*/ 33 h 41"/>
                <a:gd name="T2" fmla="*/ 0 w 142"/>
                <a:gd name="T3" fmla="*/ 30 h 41"/>
                <a:gd name="T4" fmla="*/ 73 w 142"/>
                <a:gd name="T5" fmla="*/ 4 h 41"/>
                <a:gd name="T6" fmla="*/ 141 w 142"/>
                <a:gd name="T7" fmla="*/ 37 h 41"/>
                <a:gd name="T8" fmla="*/ 142 w 142"/>
                <a:gd name="T9" fmla="*/ 38 h 41"/>
                <a:gd name="T10" fmla="*/ 140 w 142"/>
                <a:gd name="T11" fmla="*/ 41 h 41"/>
                <a:gd name="T12" fmla="*/ 139 w 142"/>
                <a:gd name="T13" fmla="*/ 40 h 41"/>
                <a:gd name="T14" fmla="*/ 72 w 142"/>
                <a:gd name="T15" fmla="*/ 8 h 41"/>
                <a:gd name="T16" fmla="*/ 3 w 142"/>
                <a:gd name="T17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41">
                  <a:moveTo>
                    <a:pt x="3" y="3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9"/>
                    <a:pt x="38" y="0"/>
                    <a:pt x="73" y="4"/>
                  </a:cubicBezTo>
                  <a:cubicBezTo>
                    <a:pt x="106" y="8"/>
                    <a:pt x="129" y="27"/>
                    <a:pt x="141" y="37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27" y="30"/>
                    <a:pt x="105" y="12"/>
                    <a:pt x="72" y="8"/>
                  </a:cubicBezTo>
                  <a:cubicBezTo>
                    <a:pt x="39" y="4"/>
                    <a:pt x="3" y="33"/>
                    <a:pt x="3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93"/>
            <p:cNvSpPr/>
            <p:nvPr/>
          </p:nvSpPr>
          <p:spPr bwMode="auto">
            <a:xfrm>
              <a:off x="9945688" y="1920875"/>
              <a:ext cx="457200" cy="2146300"/>
            </a:xfrm>
            <a:custGeom>
              <a:avLst/>
              <a:gdLst>
                <a:gd name="T0" fmla="*/ 276 w 288"/>
                <a:gd name="T1" fmla="*/ 1352 h 1352"/>
                <a:gd name="T2" fmla="*/ 267 w 288"/>
                <a:gd name="T3" fmla="*/ 15 h 1352"/>
                <a:gd name="T4" fmla="*/ 3 w 288"/>
                <a:gd name="T5" fmla="*/ 39 h 1352"/>
                <a:gd name="T6" fmla="*/ 0 w 288"/>
                <a:gd name="T7" fmla="*/ 27 h 1352"/>
                <a:gd name="T8" fmla="*/ 279 w 288"/>
                <a:gd name="T9" fmla="*/ 0 h 1352"/>
                <a:gd name="T10" fmla="*/ 288 w 288"/>
                <a:gd name="T11" fmla="*/ 1352 h 1352"/>
                <a:gd name="T12" fmla="*/ 276 w 288"/>
                <a:gd name="T13" fmla="*/ 1352 h 1352"/>
                <a:gd name="T14" fmla="*/ 276 w 288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1352">
                  <a:moveTo>
                    <a:pt x="276" y="1352"/>
                  </a:moveTo>
                  <a:lnTo>
                    <a:pt x="267" y="15"/>
                  </a:lnTo>
                  <a:lnTo>
                    <a:pt x="3" y="39"/>
                  </a:lnTo>
                  <a:lnTo>
                    <a:pt x="0" y="27"/>
                  </a:lnTo>
                  <a:lnTo>
                    <a:pt x="279" y="0"/>
                  </a:lnTo>
                  <a:lnTo>
                    <a:pt x="288" y="1352"/>
                  </a:lnTo>
                  <a:lnTo>
                    <a:pt x="276" y="1352"/>
                  </a:lnTo>
                  <a:lnTo>
                    <a:pt x="276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94"/>
            <p:cNvSpPr/>
            <p:nvPr/>
          </p:nvSpPr>
          <p:spPr bwMode="auto">
            <a:xfrm>
              <a:off x="10518775" y="1911350"/>
              <a:ext cx="608012" cy="2146300"/>
            </a:xfrm>
            <a:custGeom>
              <a:avLst/>
              <a:gdLst>
                <a:gd name="T0" fmla="*/ 9 w 383"/>
                <a:gd name="T1" fmla="*/ 1352 h 1352"/>
                <a:gd name="T2" fmla="*/ 0 w 383"/>
                <a:gd name="T3" fmla="*/ 0 h 1352"/>
                <a:gd name="T4" fmla="*/ 383 w 383"/>
                <a:gd name="T5" fmla="*/ 6 h 1352"/>
                <a:gd name="T6" fmla="*/ 383 w 383"/>
                <a:gd name="T7" fmla="*/ 18 h 1352"/>
                <a:gd name="T8" fmla="*/ 12 w 383"/>
                <a:gd name="T9" fmla="*/ 12 h 1352"/>
                <a:gd name="T10" fmla="*/ 22 w 383"/>
                <a:gd name="T11" fmla="*/ 1352 h 1352"/>
                <a:gd name="T12" fmla="*/ 9 w 383"/>
                <a:gd name="T13" fmla="*/ 1352 h 1352"/>
                <a:gd name="T14" fmla="*/ 9 w 383"/>
                <a:gd name="T15" fmla="*/ 1352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3" h="1352">
                  <a:moveTo>
                    <a:pt x="9" y="1352"/>
                  </a:moveTo>
                  <a:lnTo>
                    <a:pt x="0" y="0"/>
                  </a:lnTo>
                  <a:lnTo>
                    <a:pt x="383" y="6"/>
                  </a:lnTo>
                  <a:lnTo>
                    <a:pt x="383" y="18"/>
                  </a:lnTo>
                  <a:lnTo>
                    <a:pt x="12" y="12"/>
                  </a:lnTo>
                  <a:lnTo>
                    <a:pt x="22" y="1352"/>
                  </a:lnTo>
                  <a:lnTo>
                    <a:pt x="9" y="1352"/>
                  </a:lnTo>
                  <a:lnTo>
                    <a:pt x="9" y="1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95"/>
            <p:cNvSpPr/>
            <p:nvPr/>
          </p:nvSpPr>
          <p:spPr bwMode="auto">
            <a:xfrm>
              <a:off x="10601325" y="2001838"/>
              <a:ext cx="487362" cy="1844675"/>
            </a:xfrm>
            <a:custGeom>
              <a:avLst/>
              <a:gdLst>
                <a:gd name="T0" fmla="*/ 0 w 307"/>
                <a:gd name="T1" fmla="*/ 0 h 1162"/>
                <a:gd name="T2" fmla="*/ 15 w 307"/>
                <a:gd name="T3" fmla="*/ 1162 h 1162"/>
                <a:gd name="T4" fmla="*/ 307 w 307"/>
                <a:gd name="T5" fmla="*/ 1105 h 1162"/>
                <a:gd name="T6" fmla="*/ 300 w 307"/>
                <a:gd name="T7" fmla="*/ 9 h 1162"/>
                <a:gd name="T8" fmla="*/ 0 w 307"/>
                <a:gd name="T9" fmla="*/ 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62">
                  <a:moveTo>
                    <a:pt x="0" y="0"/>
                  </a:moveTo>
                  <a:lnTo>
                    <a:pt x="15" y="1162"/>
                  </a:lnTo>
                  <a:lnTo>
                    <a:pt x="307" y="1105"/>
                  </a:lnTo>
                  <a:lnTo>
                    <a:pt x="30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96"/>
            <p:cNvSpPr>
              <a:spLocks noEditPoints="1"/>
            </p:cNvSpPr>
            <p:nvPr/>
          </p:nvSpPr>
          <p:spPr bwMode="auto">
            <a:xfrm>
              <a:off x="10591800" y="1992313"/>
              <a:ext cx="506412" cy="1863725"/>
            </a:xfrm>
            <a:custGeom>
              <a:avLst/>
              <a:gdLst>
                <a:gd name="T0" fmla="*/ 15 w 319"/>
                <a:gd name="T1" fmla="*/ 1174 h 1174"/>
                <a:gd name="T2" fmla="*/ 15 w 319"/>
                <a:gd name="T3" fmla="*/ 1168 h 1174"/>
                <a:gd name="T4" fmla="*/ 0 w 319"/>
                <a:gd name="T5" fmla="*/ 0 h 1174"/>
                <a:gd name="T6" fmla="*/ 313 w 319"/>
                <a:gd name="T7" fmla="*/ 9 h 1174"/>
                <a:gd name="T8" fmla="*/ 313 w 319"/>
                <a:gd name="T9" fmla="*/ 15 h 1174"/>
                <a:gd name="T10" fmla="*/ 319 w 319"/>
                <a:gd name="T11" fmla="*/ 1114 h 1174"/>
                <a:gd name="T12" fmla="*/ 15 w 319"/>
                <a:gd name="T13" fmla="*/ 1174 h 1174"/>
                <a:gd name="T14" fmla="*/ 15 w 319"/>
                <a:gd name="T15" fmla="*/ 1174 h 1174"/>
                <a:gd name="T16" fmla="*/ 12 w 319"/>
                <a:gd name="T17" fmla="*/ 12 h 1174"/>
                <a:gd name="T18" fmla="*/ 27 w 319"/>
                <a:gd name="T19" fmla="*/ 1159 h 1174"/>
                <a:gd name="T20" fmla="*/ 306 w 319"/>
                <a:gd name="T21" fmla="*/ 1105 h 1174"/>
                <a:gd name="T22" fmla="*/ 300 w 319"/>
                <a:gd name="T23" fmla="*/ 21 h 1174"/>
                <a:gd name="T24" fmla="*/ 12 w 319"/>
                <a:gd name="T25" fmla="*/ 12 h 1174"/>
                <a:gd name="T26" fmla="*/ 12 w 319"/>
                <a:gd name="T27" fmla="*/ 12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9" h="1174">
                  <a:moveTo>
                    <a:pt x="15" y="1174"/>
                  </a:moveTo>
                  <a:lnTo>
                    <a:pt x="15" y="1168"/>
                  </a:lnTo>
                  <a:lnTo>
                    <a:pt x="0" y="0"/>
                  </a:lnTo>
                  <a:lnTo>
                    <a:pt x="313" y="9"/>
                  </a:lnTo>
                  <a:lnTo>
                    <a:pt x="313" y="15"/>
                  </a:lnTo>
                  <a:lnTo>
                    <a:pt x="319" y="1114"/>
                  </a:lnTo>
                  <a:lnTo>
                    <a:pt x="15" y="1174"/>
                  </a:lnTo>
                  <a:lnTo>
                    <a:pt x="15" y="1174"/>
                  </a:lnTo>
                  <a:close/>
                  <a:moveTo>
                    <a:pt x="12" y="12"/>
                  </a:moveTo>
                  <a:lnTo>
                    <a:pt x="27" y="1159"/>
                  </a:lnTo>
                  <a:lnTo>
                    <a:pt x="306" y="1105"/>
                  </a:lnTo>
                  <a:lnTo>
                    <a:pt x="300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97"/>
            <p:cNvSpPr/>
            <p:nvPr/>
          </p:nvSpPr>
          <p:spPr bwMode="auto">
            <a:xfrm>
              <a:off x="9998075" y="2011363"/>
              <a:ext cx="347662" cy="1830387"/>
            </a:xfrm>
            <a:custGeom>
              <a:avLst/>
              <a:gdLst>
                <a:gd name="T0" fmla="*/ 0 w 72"/>
                <a:gd name="T1" fmla="*/ 9 h 382"/>
                <a:gd name="T2" fmla="*/ 68 w 72"/>
                <a:gd name="T3" fmla="*/ 3 h 382"/>
                <a:gd name="T4" fmla="*/ 72 w 72"/>
                <a:gd name="T5" fmla="*/ 382 h 382"/>
                <a:gd name="T6" fmla="*/ 3 w 72"/>
                <a:gd name="T7" fmla="*/ 358 h 382"/>
                <a:gd name="T8" fmla="*/ 0 w 72"/>
                <a:gd name="T9" fmla="*/ 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82">
                  <a:moveTo>
                    <a:pt x="0" y="9"/>
                  </a:moveTo>
                  <a:cubicBezTo>
                    <a:pt x="0" y="9"/>
                    <a:pt x="67" y="0"/>
                    <a:pt x="68" y="3"/>
                  </a:cubicBezTo>
                  <a:cubicBezTo>
                    <a:pt x="68" y="5"/>
                    <a:pt x="72" y="382"/>
                    <a:pt x="72" y="382"/>
                  </a:cubicBezTo>
                  <a:cubicBezTo>
                    <a:pt x="3" y="358"/>
                    <a:pt x="3" y="358"/>
                    <a:pt x="3" y="35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98"/>
            <p:cNvSpPr>
              <a:spLocks noEditPoints="1"/>
            </p:cNvSpPr>
            <p:nvPr/>
          </p:nvSpPr>
          <p:spPr bwMode="auto">
            <a:xfrm>
              <a:off x="9988550" y="2006600"/>
              <a:ext cx="366712" cy="1849437"/>
            </a:xfrm>
            <a:custGeom>
              <a:avLst/>
              <a:gdLst>
                <a:gd name="T0" fmla="*/ 76 w 76"/>
                <a:gd name="T1" fmla="*/ 386 h 386"/>
                <a:gd name="T2" fmla="*/ 3 w 76"/>
                <a:gd name="T3" fmla="*/ 360 h 386"/>
                <a:gd name="T4" fmla="*/ 3 w 76"/>
                <a:gd name="T5" fmla="*/ 359 h 386"/>
                <a:gd name="T6" fmla="*/ 0 w 76"/>
                <a:gd name="T7" fmla="*/ 9 h 386"/>
                <a:gd name="T8" fmla="*/ 2 w 76"/>
                <a:gd name="T9" fmla="*/ 8 h 386"/>
                <a:gd name="T10" fmla="*/ 69 w 76"/>
                <a:gd name="T11" fmla="*/ 1 h 386"/>
                <a:gd name="T12" fmla="*/ 72 w 76"/>
                <a:gd name="T13" fmla="*/ 3 h 386"/>
                <a:gd name="T14" fmla="*/ 76 w 76"/>
                <a:gd name="T15" fmla="*/ 383 h 386"/>
                <a:gd name="T16" fmla="*/ 76 w 76"/>
                <a:gd name="T17" fmla="*/ 386 h 386"/>
                <a:gd name="T18" fmla="*/ 7 w 76"/>
                <a:gd name="T19" fmla="*/ 358 h 386"/>
                <a:gd name="T20" fmla="*/ 72 w 76"/>
                <a:gd name="T21" fmla="*/ 380 h 386"/>
                <a:gd name="T22" fmla="*/ 68 w 76"/>
                <a:gd name="T23" fmla="*/ 5 h 386"/>
                <a:gd name="T24" fmla="*/ 4 w 76"/>
                <a:gd name="T25" fmla="*/ 12 h 386"/>
                <a:gd name="T26" fmla="*/ 7 w 76"/>
                <a:gd name="T27" fmla="*/ 3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86">
                  <a:moveTo>
                    <a:pt x="76" y="386"/>
                  </a:moveTo>
                  <a:cubicBezTo>
                    <a:pt x="3" y="360"/>
                    <a:pt x="3" y="360"/>
                    <a:pt x="3" y="360"/>
                  </a:cubicBezTo>
                  <a:cubicBezTo>
                    <a:pt x="3" y="359"/>
                    <a:pt x="3" y="359"/>
                    <a:pt x="3" y="3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8" y="7"/>
                    <a:pt x="62" y="0"/>
                    <a:pt x="69" y="1"/>
                  </a:cubicBezTo>
                  <a:cubicBezTo>
                    <a:pt x="71" y="2"/>
                    <a:pt x="72" y="3"/>
                    <a:pt x="72" y="3"/>
                  </a:cubicBezTo>
                  <a:cubicBezTo>
                    <a:pt x="72" y="6"/>
                    <a:pt x="76" y="367"/>
                    <a:pt x="76" y="383"/>
                  </a:cubicBezTo>
                  <a:cubicBezTo>
                    <a:pt x="76" y="386"/>
                    <a:pt x="76" y="386"/>
                    <a:pt x="76" y="386"/>
                  </a:cubicBezTo>
                  <a:close/>
                  <a:moveTo>
                    <a:pt x="7" y="358"/>
                  </a:moveTo>
                  <a:cubicBezTo>
                    <a:pt x="72" y="380"/>
                    <a:pt x="72" y="380"/>
                    <a:pt x="72" y="380"/>
                  </a:cubicBezTo>
                  <a:cubicBezTo>
                    <a:pt x="72" y="346"/>
                    <a:pt x="68" y="30"/>
                    <a:pt x="68" y="5"/>
                  </a:cubicBezTo>
                  <a:cubicBezTo>
                    <a:pt x="60" y="5"/>
                    <a:pt x="27" y="9"/>
                    <a:pt x="4" y="12"/>
                  </a:cubicBezTo>
                  <a:cubicBezTo>
                    <a:pt x="7" y="358"/>
                    <a:pt x="7" y="358"/>
                    <a:pt x="7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9"/>
            <p:cNvSpPr/>
            <p:nvPr/>
          </p:nvSpPr>
          <p:spPr bwMode="auto">
            <a:xfrm>
              <a:off x="10013950" y="1700213"/>
              <a:ext cx="379412" cy="187325"/>
            </a:xfrm>
            <a:custGeom>
              <a:avLst/>
              <a:gdLst>
                <a:gd name="T0" fmla="*/ 0 w 239"/>
                <a:gd name="T1" fmla="*/ 36 h 118"/>
                <a:gd name="T2" fmla="*/ 239 w 239"/>
                <a:gd name="T3" fmla="*/ 0 h 118"/>
                <a:gd name="T4" fmla="*/ 239 w 239"/>
                <a:gd name="T5" fmla="*/ 81 h 118"/>
                <a:gd name="T6" fmla="*/ 0 w 239"/>
                <a:gd name="T7" fmla="*/ 118 h 118"/>
                <a:gd name="T8" fmla="*/ 0 w 239"/>
                <a:gd name="T9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18">
                  <a:moveTo>
                    <a:pt x="0" y="36"/>
                  </a:moveTo>
                  <a:lnTo>
                    <a:pt x="239" y="0"/>
                  </a:lnTo>
                  <a:lnTo>
                    <a:pt x="239" y="81"/>
                  </a:lnTo>
                  <a:lnTo>
                    <a:pt x="0" y="11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0"/>
            <p:cNvSpPr>
              <a:spLocks noEditPoints="1"/>
            </p:cNvSpPr>
            <p:nvPr/>
          </p:nvSpPr>
          <p:spPr bwMode="auto">
            <a:xfrm>
              <a:off x="10004425" y="1690688"/>
              <a:ext cx="398462" cy="206375"/>
            </a:xfrm>
            <a:custGeom>
              <a:avLst/>
              <a:gdLst>
                <a:gd name="T0" fmla="*/ 3 w 251"/>
                <a:gd name="T1" fmla="*/ 130 h 130"/>
                <a:gd name="T2" fmla="*/ 0 w 251"/>
                <a:gd name="T3" fmla="*/ 36 h 130"/>
                <a:gd name="T4" fmla="*/ 251 w 251"/>
                <a:gd name="T5" fmla="*/ 0 h 130"/>
                <a:gd name="T6" fmla="*/ 251 w 251"/>
                <a:gd name="T7" fmla="*/ 93 h 130"/>
                <a:gd name="T8" fmla="*/ 3 w 251"/>
                <a:gd name="T9" fmla="*/ 130 h 130"/>
                <a:gd name="T10" fmla="*/ 3 w 251"/>
                <a:gd name="T11" fmla="*/ 130 h 130"/>
                <a:gd name="T12" fmla="*/ 12 w 251"/>
                <a:gd name="T13" fmla="*/ 48 h 130"/>
                <a:gd name="T14" fmla="*/ 12 w 251"/>
                <a:gd name="T15" fmla="*/ 118 h 130"/>
                <a:gd name="T16" fmla="*/ 239 w 251"/>
                <a:gd name="T17" fmla="*/ 84 h 130"/>
                <a:gd name="T18" fmla="*/ 239 w 251"/>
                <a:gd name="T19" fmla="*/ 12 h 130"/>
                <a:gd name="T20" fmla="*/ 12 w 251"/>
                <a:gd name="T21" fmla="*/ 48 h 130"/>
                <a:gd name="T22" fmla="*/ 12 w 251"/>
                <a:gd name="T23" fmla="*/ 4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130">
                  <a:moveTo>
                    <a:pt x="3" y="130"/>
                  </a:moveTo>
                  <a:lnTo>
                    <a:pt x="0" y="36"/>
                  </a:lnTo>
                  <a:lnTo>
                    <a:pt x="251" y="0"/>
                  </a:lnTo>
                  <a:lnTo>
                    <a:pt x="251" y="93"/>
                  </a:lnTo>
                  <a:lnTo>
                    <a:pt x="3" y="130"/>
                  </a:lnTo>
                  <a:lnTo>
                    <a:pt x="3" y="130"/>
                  </a:lnTo>
                  <a:close/>
                  <a:moveTo>
                    <a:pt x="12" y="48"/>
                  </a:moveTo>
                  <a:lnTo>
                    <a:pt x="12" y="118"/>
                  </a:lnTo>
                  <a:lnTo>
                    <a:pt x="239" y="84"/>
                  </a:lnTo>
                  <a:lnTo>
                    <a:pt x="239" y="12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1"/>
            <p:cNvSpPr/>
            <p:nvPr/>
          </p:nvSpPr>
          <p:spPr bwMode="auto">
            <a:xfrm>
              <a:off x="10528300" y="1700213"/>
              <a:ext cx="574675" cy="147637"/>
            </a:xfrm>
            <a:custGeom>
              <a:avLst/>
              <a:gdLst>
                <a:gd name="T0" fmla="*/ 1 w 119"/>
                <a:gd name="T1" fmla="*/ 0 h 31"/>
                <a:gd name="T2" fmla="*/ 1 w 119"/>
                <a:gd name="T3" fmla="*/ 26 h 31"/>
                <a:gd name="T4" fmla="*/ 119 w 119"/>
                <a:gd name="T5" fmla="*/ 31 h 31"/>
                <a:gd name="T6" fmla="*/ 119 w 119"/>
                <a:gd name="T7" fmla="*/ 6 h 31"/>
                <a:gd name="T8" fmla="*/ 1 w 119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1">
                  <a:moveTo>
                    <a:pt x="1" y="0"/>
                  </a:moveTo>
                  <a:cubicBezTo>
                    <a:pt x="0" y="1"/>
                    <a:pt x="1" y="26"/>
                    <a:pt x="1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6"/>
                    <a:pt x="119" y="6"/>
                    <a:pt x="1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02"/>
            <p:cNvSpPr>
              <a:spLocks noEditPoints="1"/>
            </p:cNvSpPr>
            <p:nvPr/>
          </p:nvSpPr>
          <p:spPr bwMode="auto">
            <a:xfrm>
              <a:off x="10518775" y="1690688"/>
              <a:ext cx="593725" cy="168275"/>
            </a:xfrm>
            <a:custGeom>
              <a:avLst/>
              <a:gdLst>
                <a:gd name="T0" fmla="*/ 1 w 123"/>
                <a:gd name="T1" fmla="*/ 30 h 35"/>
                <a:gd name="T2" fmla="*/ 1 w 123"/>
                <a:gd name="T3" fmla="*/ 28 h 35"/>
                <a:gd name="T4" fmla="*/ 2 w 123"/>
                <a:gd name="T5" fmla="*/ 0 h 35"/>
                <a:gd name="T6" fmla="*/ 3 w 123"/>
                <a:gd name="T7" fmla="*/ 0 h 35"/>
                <a:gd name="T8" fmla="*/ 123 w 123"/>
                <a:gd name="T9" fmla="*/ 7 h 35"/>
                <a:gd name="T10" fmla="*/ 123 w 123"/>
                <a:gd name="T11" fmla="*/ 35 h 35"/>
                <a:gd name="T12" fmla="*/ 1 w 123"/>
                <a:gd name="T13" fmla="*/ 30 h 35"/>
                <a:gd name="T14" fmla="*/ 5 w 123"/>
                <a:gd name="T15" fmla="*/ 4 h 35"/>
                <a:gd name="T16" fmla="*/ 5 w 123"/>
                <a:gd name="T17" fmla="*/ 26 h 35"/>
                <a:gd name="T18" fmla="*/ 119 w 123"/>
                <a:gd name="T19" fmla="*/ 31 h 35"/>
                <a:gd name="T20" fmla="*/ 119 w 123"/>
                <a:gd name="T21" fmla="*/ 10 h 35"/>
                <a:gd name="T22" fmla="*/ 5 w 123"/>
                <a:gd name="T2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35">
                  <a:moveTo>
                    <a:pt x="1" y="30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" y="30"/>
                    <a:pt x="1" y="30"/>
                    <a:pt x="1" y="30"/>
                  </a:cubicBezTo>
                  <a:close/>
                  <a:moveTo>
                    <a:pt x="5" y="4"/>
                  </a:moveTo>
                  <a:cubicBezTo>
                    <a:pt x="4" y="8"/>
                    <a:pt x="4" y="17"/>
                    <a:pt x="5" y="26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03"/>
            <p:cNvSpPr/>
            <p:nvPr/>
          </p:nvSpPr>
          <p:spPr bwMode="auto">
            <a:xfrm>
              <a:off x="10028238" y="1776413"/>
              <a:ext cx="38100" cy="23812"/>
            </a:xfrm>
            <a:custGeom>
              <a:avLst/>
              <a:gdLst>
                <a:gd name="T0" fmla="*/ 1 w 8"/>
                <a:gd name="T1" fmla="*/ 5 h 5"/>
                <a:gd name="T2" fmla="*/ 0 w 8"/>
                <a:gd name="T3" fmla="*/ 4 h 5"/>
                <a:gd name="T4" fmla="*/ 2 w 8"/>
                <a:gd name="T5" fmla="*/ 1 h 5"/>
                <a:gd name="T6" fmla="*/ 7 w 8"/>
                <a:gd name="T7" fmla="*/ 0 h 5"/>
                <a:gd name="T8" fmla="*/ 8 w 8"/>
                <a:gd name="T9" fmla="*/ 4 h 5"/>
                <a:gd name="T10" fmla="*/ 1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5" y="1"/>
                    <a:pt x="7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5"/>
                    <a:pt x="3" y="5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04"/>
            <p:cNvSpPr/>
            <p:nvPr/>
          </p:nvSpPr>
          <p:spPr bwMode="auto">
            <a:xfrm>
              <a:off x="10037763" y="1790700"/>
              <a:ext cx="23812" cy="63500"/>
            </a:xfrm>
            <a:custGeom>
              <a:avLst/>
              <a:gdLst>
                <a:gd name="T0" fmla="*/ 1 w 5"/>
                <a:gd name="T1" fmla="*/ 13 h 13"/>
                <a:gd name="T2" fmla="*/ 0 w 5"/>
                <a:gd name="T3" fmla="*/ 5 h 13"/>
                <a:gd name="T4" fmla="*/ 0 w 5"/>
                <a:gd name="T5" fmla="*/ 0 h 13"/>
                <a:gd name="T6" fmla="*/ 4 w 5"/>
                <a:gd name="T7" fmla="*/ 0 h 13"/>
                <a:gd name="T8" fmla="*/ 4 w 5"/>
                <a:gd name="T9" fmla="*/ 5 h 13"/>
                <a:gd name="T10" fmla="*/ 5 w 5"/>
                <a:gd name="T11" fmla="*/ 11 h 13"/>
                <a:gd name="T12" fmla="*/ 1 w 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13"/>
                  </a:moveTo>
                  <a:cubicBezTo>
                    <a:pt x="0" y="11"/>
                    <a:pt x="0" y="8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5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5"/>
            <p:cNvSpPr/>
            <p:nvPr/>
          </p:nvSpPr>
          <p:spPr bwMode="auto">
            <a:xfrm>
              <a:off x="10071100" y="1771650"/>
              <a:ext cx="33337" cy="87312"/>
            </a:xfrm>
            <a:custGeom>
              <a:avLst/>
              <a:gdLst>
                <a:gd name="T0" fmla="*/ 2 w 7"/>
                <a:gd name="T1" fmla="*/ 18 h 18"/>
                <a:gd name="T2" fmla="*/ 2 w 7"/>
                <a:gd name="T3" fmla="*/ 18 h 18"/>
                <a:gd name="T4" fmla="*/ 0 w 7"/>
                <a:gd name="T5" fmla="*/ 18 h 18"/>
                <a:gd name="T6" fmla="*/ 0 w 7"/>
                <a:gd name="T7" fmla="*/ 16 h 18"/>
                <a:gd name="T8" fmla="*/ 0 w 7"/>
                <a:gd name="T9" fmla="*/ 5 h 18"/>
                <a:gd name="T10" fmla="*/ 0 w 7"/>
                <a:gd name="T11" fmla="*/ 0 h 18"/>
                <a:gd name="T12" fmla="*/ 2 w 7"/>
                <a:gd name="T13" fmla="*/ 0 h 18"/>
                <a:gd name="T14" fmla="*/ 6 w 7"/>
                <a:gd name="T15" fmla="*/ 0 h 18"/>
                <a:gd name="T16" fmla="*/ 5 w 7"/>
                <a:gd name="T17" fmla="*/ 4 h 18"/>
                <a:gd name="T18" fmla="*/ 4 w 7"/>
                <a:gd name="T19" fmla="*/ 4 h 18"/>
                <a:gd name="T20" fmla="*/ 4 w 7"/>
                <a:gd name="T21" fmla="*/ 5 h 18"/>
                <a:gd name="T22" fmla="*/ 4 w 7"/>
                <a:gd name="T23" fmla="*/ 14 h 18"/>
                <a:gd name="T24" fmla="*/ 5 w 7"/>
                <a:gd name="T25" fmla="*/ 14 h 18"/>
                <a:gd name="T26" fmla="*/ 7 w 7"/>
                <a:gd name="T27" fmla="*/ 18 h 18"/>
                <a:gd name="T28" fmla="*/ 2 w 7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8"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0" y="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11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06"/>
            <p:cNvSpPr/>
            <p:nvPr/>
          </p:nvSpPr>
          <p:spPr bwMode="auto">
            <a:xfrm>
              <a:off x="10085388" y="1800225"/>
              <a:ext cx="19050" cy="19050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4 w 4"/>
                <a:gd name="T5" fmla="*/ 1 h 4"/>
                <a:gd name="T6" fmla="*/ 1 w 4"/>
                <a:gd name="T7" fmla="*/ 4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07"/>
            <p:cNvSpPr/>
            <p:nvPr/>
          </p:nvSpPr>
          <p:spPr bwMode="auto">
            <a:xfrm>
              <a:off x="10099675" y="1776413"/>
              <a:ext cx="33337" cy="77787"/>
            </a:xfrm>
            <a:custGeom>
              <a:avLst/>
              <a:gdLst>
                <a:gd name="T0" fmla="*/ 2 w 7"/>
                <a:gd name="T1" fmla="*/ 16 h 16"/>
                <a:gd name="T2" fmla="*/ 2 w 7"/>
                <a:gd name="T3" fmla="*/ 14 h 16"/>
                <a:gd name="T4" fmla="*/ 1 w 7"/>
                <a:gd name="T5" fmla="*/ 6 h 16"/>
                <a:gd name="T6" fmla="*/ 0 w 7"/>
                <a:gd name="T7" fmla="*/ 1 h 16"/>
                <a:gd name="T8" fmla="*/ 4 w 7"/>
                <a:gd name="T9" fmla="*/ 0 h 16"/>
                <a:gd name="T10" fmla="*/ 5 w 7"/>
                <a:gd name="T11" fmla="*/ 6 h 16"/>
                <a:gd name="T12" fmla="*/ 6 w 7"/>
                <a:gd name="T13" fmla="*/ 12 h 16"/>
                <a:gd name="T14" fmla="*/ 6 w 7"/>
                <a:gd name="T15" fmla="*/ 11 h 16"/>
                <a:gd name="T16" fmla="*/ 7 w 7"/>
                <a:gd name="T17" fmla="*/ 15 h 16"/>
                <a:gd name="T18" fmla="*/ 4 w 7"/>
                <a:gd name="T19" fmla="*/ 16 h 16"/>
                <a:gd name="T20" fmla="*/ 2 w 7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6">
                  <a:moveTo>
                    <a:pt x="2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1" y="9"/>
                    <a:pt x="1" y="6"/>
                  </a:cubicBezTo>
                  <a:cubicBezTo>
                    <a:pt x="1" y="4"/>
                    <a:pt x="1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4"/>
                    <a:pt x="5" y="6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08"/>
            <p:cNvSpPr/>
            <p:nvPr/>
          </p:nvSpPr>
          <p:spPr bwMode="auto">
            <a:xfrm>
              <a:off x="10133013" y="1757363"/>
              <a:ext cx="44450" cy="85725"/>
            </a:xfrm>
            <a:custGeom>
              <a:avLst/>
              <a:gdLst>
                <a:gd name="T0" fmla="*/ 1 w 9"/>
                <a:gd name="T1" fmla="*/ 18 h 18"/>
                <a:gd name="T2" fmla="*/ 1 w 9"/>
                <a:gd name="T3" fmla="*/ 17 h 18"/>
                <a:gd name="T4" fmla="*/ 1 w 9"/>
                <a:gd name="T5" fmla="*/ 2 h 18"/>
                <a:gd name="T6" fmla="*/ 1 w 9"/>
                <a:gd name="T7" fmla="*/ 1 h 18"/>
                <a:gd name="T8" fmla="*/ 2 w 9"/>
                <a:gd name="T9" fmla="*/ 1 h 18"/>
                <a:gd name="T10" fmla="*/ 7 w 9"/>
                <a:gd name="T11" fmla="*/ 1 h 18"/>
                <a:gd name="T12" fmla="*/ 6 w 9"/>
                <a:gd name="T13" fmla="*/ 5 h 18"/>
                <a:gd name="T14" fmla="*/ 5 w 9"/>
                <a:gd name="T15" fmla="*/ 4 h 18"/>
                <a:gd name="T16" fmla="*/ 5 w 9"/>
                <a:gd name="T17" fmla="*/ 14 h 18"/>
                <a:gd name="T18" fmla="*/ 7 w 9"/>
                <a:gd name="T19" fmla="*/ 13 h 18"/>
                <a:gd name="T20" fmla="*/ 9 w 9"/>
                <a:gd name="T21" fmla="*/ 17 h 18"/>
                <a:gd name="T22" fmla="*/ 3 w 9"/>
                <a:gd name="T23" fmla="*/ 18 h 18"/>
                <a:gd name="T24" fmla="*/ 1 w 9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1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3"/>
                    <a:pt x="0" y="7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8"/>
                    <a:pt x="4" y="11"/>
                    <a:pt x="5" y="14"/>
                  </a:cubicBezTo>
                  <a:cubicBezTo>
                    <a:pt x="5" y="14"/>
                    <a:pt x="6" y="14"/>
                    <a:pt x="7" y="1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8"/>
                    <a:pt x="4" y="18"/>
                    <a:pt x="3" y="18"/>
                  </a:cubicBezTo>
                  <a:cubicBezTo>
                    <a:pt x="1" y="18"/>
                    <a:pt x="1" y="18"/>
                    <a:pt x="1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09"/>
            <p:cNvSpPr/>
            <p:nvPr/>
          </p:nvSpPr>
          <p:spPr bwMode="auto">
            <a:xfrm>
              <a:off x="10148888" y="1790700"/>
              <a:ext cx="23812" cy="1905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1 h 4"/>
                <a:gd name="T4" fmla="*/ 5 w 5"/>
                <a:gd name="T5" fmla="*/ 1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10"/>
            <p:cNvSpPr/>
            <p:nvPr/>
          </p:nvSpPr>
          <p:spPr bwMode="auto">
            <a:xfrm>
              <a:off x="10177463" y="1743075"/>
              <a:ext cx="42862" cy="90487"/>
            </a:xfrm>
            <a:custGeom>
              <a:avLst/>
              <a:gdLst>
                <a:gd name="T0" fmla="*/ 1 w 9"/>
                <a:gd name="T1" fmla="*/ 19 h 19"/>
                <a:gd name="T2" fmla="*/ 0 w 9"/>
                <a:gd name="T3" fmla="*/ 10 h 19"/>
                <a:gd name="T4" fmla="*/ 0 w 9"/>
                <a:gd name="T5" fmla="*/ 3 h 19"/>
                <a:gd name="T6" fmla="*/ 0 w 9"/>
                <a:gd name="T7" fmla="*/ 0 h 19"/>
                <a:gd name="T8" fmla="*/ 3 w 9"/>
                <a:gd name="T9" fmla="*/ 1 h 19"/>
                <a:gd name="T10" fmla="*/ 8 w 9"/>
                <a:gd name="T11" fmla="*/ 9 h 19"/>
                <a:gd name="T12" fmla="*/ 5 w 9"/>
                <a:gd name="T13" fmla="*/ 14 h 19"/>
                <a:gd name="T14" fmla="*/ 5 w 9"/>
                <a:gd name="T15" fmla="*/ 19 h 19"/>
                <a:gd name="T16" fmla="*/ 1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1" y="19"/>
                  </a:moveTo>
                  <a:cubicBezTo>
                    <a:pt x="1" y="16"/>
                    <a:pt x="1" y="13"/>
                    <a:pt x="0" y="10"/>
                  </a:cubicBezTo>
                  <a:cubicBezTo>
                    <a:pt x="0" y="8"/>
                    <a:pt x="0" y="6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9" y="6"/>
                    <a:pt x="8" y="9"/>
                  </a:cubicBezTo>
                  <a:cubicBezTo>
                    <a:pt x="8" y="11"/>
                    <a:pt x="7" y="13"/>
                    <a:pt x="5" y="14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11"/>
            <p:cNvSpPr/>
            <p:nvPr/>
          </p:nvSpPr>
          <p:spPr bwMode="auto">
            <a:xfrm>
              <a:off x="10210800" y="1757363"/>
              <a:ext cx="23812" cy="71437"/>
            </a:xfrm>
            <a:custGeom>
              <a:avLst/>
              <a:gdLst>
                <a:gd name="T0" fmla="*/ 1 w 5"/>
                <a:gd name="T1" fmla="*/ 15 h 15"/>
                <a:gd name="T2" fmla="*/ 1 w 5"/>
                <a:gd name="T3" fmla="*/ 7 h 15"/>
                <a:gd name="T4" fmla="*/ 0 w 5"/>
                <a:gd name="T5" fmla="*/ 0 h 15"/>
                <a:gd name="T6" fmla="*/ 4 w 5"/>
                <a:gd name="T7" fmla="*/ 0 h 15"/>
                <a:gd name="T8" fmla="*/ 5 w 5"/>
                <a:gd name="T9" fmla="*/ 6 h 15"/>
                <a:gd name="T10" fmla="*/ 5 w 5"/>
                <a:gd name="T11" fmla="*/ 15 h 15"/>
                <a:gd name="T12" fmla="*/ 1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1" y="15"/>
                  </a:moveTo>
                  <a:cubicBezTo>
                    <a:pt x="1" y="13"/>
                    <a:pt x="1" y="10"/>
                    <a:pt x="1" y="7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4"/>
                    <a:pt x="5" y="6"/>
                  </a:cubicBezTo>
                  <a:cubicBezTo>
                    <a:pt x="5" y="9"/>
                    <a:pt x="5" y="13"/>
                    <a:pt x="5" y="15"/>
                  </a:cubicBezTo>
                  <a:cubicBezTo>
                    <a:pt x="1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12"/>
            <p:cNvSpPr/>
            <p:nvPr/>
          </p:nvSpPr>
          <p:spPr bwMode="auto">
            <a:xfrm>
              <a:off x="10225088" y="1781175"/>
              <a:ext cx="23812" cy="19050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0 h 4"/>
                <a:gd name="T4" fmla="*/ 5 w 5"/>
                <a:gd name="T5" fmla="*/ 0 h 4"/>
                <a:gd name="T6" fmla="*/ 5 w 5"/>
                <a:gd name="T7" fmla="*/ 4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2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13"/>
            <p:cNvSpPr/>
            <p:nvPr/>
          </p:nvSpPr>
          <p:spPr bwMode="auto">
            <a:xfrm>
              <a:off x="10239375" y="1757363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8 h 14"/>
                <a:gd name="T4" fmla="*/ 0 w 4"/>
                <a:gd name="T5" fmla="*/ 0 h 14"/>
                <a:gd name="T6" fmla="*/ 4 w 4"/>
                <a:gd name="T7" fmla="*/ 0 h 14"/>
                <a:gd name="T8" fmla="*/ 4 w 4"/>
                <a:gd name="T9" fmla="*/ 8 h 14"/>
                <a:gd name="T10" fmla="*/ 4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4" y="6"/>
                    <a:pt x="4" y="8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14"/>
            <p:cNvSpPr>
              <a:spLocks noEditPoints="1"/>
            </p:cNvSpPr>
            <p:nvPr/>
          </p:nvSpPr>
          <p:spPr bwMode="auto">
            <a:xfrm>
              <a:off x="10248900" y="1747838"/>
              <a:ext cx="58737" cy="80962"/>
            </a:xfrm>
            <a:custGeom>
              <a:avLst/>
              <a:gdLst>
                <a:gd name="T0" fmla="*/ 5 w 12"/>
                <a:gd name="T1" fmla="*/ 16 h 17"/>
                <a:gd name="T2" fmla="*/ 4 w 12"/>
                <a:gd name="T3" fmla="*/ 16 h 17"/>
                <a:gd name="T4" fmla="*/ 0 w 12"/>
                <a:gd name="T5" fmla="*/ 10 h 17"/>
                <a:gd name="T6" fmla="*/ 7 w 12"/>
                <a:gd name="T7" fmla="*/ 0 h 17"/>
                <a:gd name="T8" fmla="*/ 7 w 12"/>
                <a:gd name="T9" fmla="*/ 2 h 17"/>
                <a:gd name="T10" fmla="*/ 8 w 12"/>
                <a:gd name="T11" fmla="*/ 1 h 17"/>
                <a:gd name="T12" fmla="*/ 10 w 12"/>
                <a:gd name="T13" fmla="*/ 12 h 17"/>
                <a:gd name="T14" fmla="*/ 5 w 12"/>
                <a:gd name="T15" fmla="*/ 16 h 17"/>
                <a:gd name="T16" fmla="*/ 6 w 12"/>
                <a:gd name="T17" fmla="*/ 5 h 17"/>
                <a:gd name="T18" fmla="*/ 4 w 12"/>
                <a:gd name="T19" fmla="*/ 10 h 17"/>
                <a:gd name="T20" fmla="*/ 5 w 12"/>
                <a:gd name="T21" fmla="*/ 12 h 17"/>
                <a:gd name="T22" fmla="*/ 7 w 12"/>
                <a:gd name="T23" fmla="*/ 11 h 17"/>
                <a:gd name="T24" fmla="*/ 6 w 12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7">
                  <a:moveTo>
                    <a:pt x="5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3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3"/>
                    <a:pt x="12" y="9"/>
                    <a:pt x="10" y="12"/>
                  </a:cubicBezTo>
                  <a:cubicBezTo>
                    <a:pt x="9" y="15"/>
                    <a:pt x="7" y="17"/>
                    <a:pt x="5" y="16"/>
                  </a:cubicBezTo>
                  <a:close/>
                  <a:moveTo>
                    <a:pt x="6" y="5"/>
                  </a:moveTo>
                  <a:cubicBezTo>
                    <a:pt x="5" y="6"/>
                    <a:pt x="4" y="8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5" y="12"/>
                    <a:pt x="6" y="12"/>
                    <a:pt x="7" y="11"/>
                  </a:cubicBezTo>
                  <a:cubicBezTo>
                    <a:pt x="7" y="9"/>
                    <a:pt x="7" y="6"/>
                    <a:pt x="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15"/>
            <p:cNvSpPr/>
            <p:nvPr/>
          </p:nvSpPr>
          <p:spPr bwMode="auto">
            <a:xfrm>
              <a:off x="10293350" y="1743075"/>
              <a:ext cx="19050" cy="6667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 h 14"/>
                <a:gd name="T4" fmla="*/ 4 w 4"/>
                <a:gd name="T5" fmla="*/ 0 h 14"/>
                <a:gd name="T6" fmla="*/ 4 w 4"/>
                <a:gd name="T7" fmla="*/ 14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cubicBezTo>
                    <a:pt x="0" y="11"/>
                    <a:pt x="0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11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16"/>
            <p:cNvSpPr/>
            <p:nvPr/>
          </p:nvSpPr>
          <p:spPr bwMode="auto">
            <a:xfrm>
              <a:off x="10302875" y="1743075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3 w 10"/>
                <a:gd name="T3" fmla="*/ 8 h 13"/>
                <a:gd name="T4" fmla="*/ 0 w 10"/>
                <a:gd name="T5" fmla="*/ 3 h 13"/>
                <a:gd name="T6" fmla="*/ 3 w 10"/>
                <a:gd name="T7" fmla="*/ 1 h 13"/>
                <a:gd name="T8" fmla="*/ 5 w 10"/>
                <a:gd name="T9" fmla="*/ 4 h 13"/>
                <a:gd name="T10" fmla="*/ 6 w 10"/>
                <a:gd name="T11" fmla="*/ 0 h 13"/>
                <a:gd name="T12" fmla="*/ 10 w 10"/>
                <a:gd name="T13" fmla="*/ 0 h 13"/>
                <a:gd name="T14" fmla="*/ 9 w 10"/>
                <a:gd name="T15" fmla="*/ 12 h 13"/>
                <a:gd name="T16" fmla="*/ 5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4" y="12"/>
                    <a:pt x="4" y="10"/>
                    <a:pt x="3" y="8"/>
                  </a:cubicBezTo>
                  <a:cubicBezTo>
                    <a:pt x="2" y="7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2"/>
                    <a:pt x="5" y="1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5"/>
                    <a:pt x="9" y="8"/>
                    <a:pt x="9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17"/>
            <p:cNvSpPr/>
            <p:nvPr/>
          </p:nvSpPr>
          <p:spPr bwMode="auto">
            <a:xfrm>
              <a:off x="10340975" y="1719263"/>
              <a:ext cx="28575" cy="95250"/>
            </a:xfrm>
            <a:custGeom>
              <a:avLst/>
              <a:gdLst>
                <a:gd name="T0" fmla="*/ 0 w 6"/>
                <a:gd name="T1" fmla="*/ 19 h 20"/>
                <a:gd name="T2" fmla="*/ 0 w 6"/>
                <a:gd name="T3" fmla="*/ 17 h 20"/>
                <a:gd name="T4" fmla="*/ 0 w 6"/>
                <a:gd name="T5" fmla="*/ 8 h 20"/>
                <a:gd name="T6" fmla="*/ 0 w 6"/>
                <a:gd name="T7" fmla="*/ 3 h 20"/>
                <a:gd name="T8" fmla="*/ 0 w 6"/>
                <a:gd name="T9" fmla="*/ 1 h 20"/>
                <a:gd name="T10" fmla="*/ 2 w 6"/>
                <a:gd name="T11" fmla="*/ 1 h 20"/>
                <a:gd name="T12" fmla="*/ 3 w 6"/>
                <a:gd name="T13" fmla="*/ 0 h 20"/>
                <a:gd name="T14" fmla="*/ 6 w 6"/>
                <a:gd name="T15" fmla="*/ 0 h 20"/>
                <a:gd name="T16" fmla="*/ 6 w 6"/>
                <a:gd name="T17" fmla="*/ 4 h 20"/>
                <a:gd name="T18" fmla="*/ 4 w 6"/>
                <a:gd name="T19" fmla="*/ 4 h 20"/>
                <a:gd name="T20" fmla="*/ 4 w 6"/>
                <a:gd name="T21" fmla="*/ 4 h 20"/>
                <a:gd name="T22" fmla="*/ 4 w 6"/>
                <a:gd name="T23" fmla="*/ 8 h 20"/>
                <a:gd name="T24" fmla="*/ 4 w 6"/>
                <a:gd name="T25" fmla="*/ 15 h 20"/>
                <a:gd name="T26" fmla="*/ 5 w 6"/>
                <a:gd name="T27" fmla="*/ 15 h 20"/>
                <a:gd name="T28" fmla="*/ 6 w 6"/>
                <a:gd name="T29" fmla="*/ 19 h 20"/>
                <a:gd name="T30" fmla="*/ 2 w 6"/>
                <a:gd name="T31" fmla="*/ 19 h 20"/>
                <a:gd name="T32" fmla="*/ 0 w 6"/>
                <a:gd name="T3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20">
                  <a:moveTo>
                    <a:pt x="0" y="19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10"/>
                    <a:pt x="4" y="13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4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118"/>
            <p:cNvSpPr/>
            <p:nvPr/>
          </p:nvSpPr>
          <p:spPr bwMode="auto">
            <a:xfrm>
              <a:off x="10345738" y="1752600"/>
              <a:ext cx="23812" cy="23812"/>
            </a:xfrm>
            <a:custGeom>
              <a:avLst/>
              <a:gdLst>
                <a:gd name="T0" fmla="*/ 4 w 5"/>
                <a:gd name="T1" fmla="*/ 5 h 5"/>
                <a:gd name="T2" fmla="*/ 4 w 5"/>
                <a:gd name="T3" fmla="*/ 4 h 5"/>
                <a:gd name="T4" fmla="*/ 0 w 5"/>
                <a:gd name="T5" fmla="*/ 3 h 5"/>
                <a:gd name="T6" fmla="*/ 5 w 5"/>
                <a:gd name="T7" fmla="*/ 0 h 5"/>
                <a:gd name="T8" fmla="*/ 5 w 5"/>
                <a:gd name="T9" fmla="*/ 4 h 5"/>
                <a:gd name="T10" fmla="*/ 4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4" y="5"/>
                    <a:pt x="4" y="4"/>
                    <a:pt x="4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19"/>
            <p:cNvSpPr/>
            <p:nvPr/>
          </p:nvSpPr>
          <p:spPr bwMode="auto">
            <a:xfrm>
              <a:off x="10572750" y="1724025"/>
              <a:ext cx="52387" cy="23812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3 h 5"/>
                <a:gd name="T4" fmla="*/ 3 w 11"/>
                <a:gd name="T5" fmla="*/ 1 h 5"/>
                <a:gd name="T6" fmla="*/ 3 w 11"/>
                <a:gd name="T7" fmla="*/ 0 h 5"/>
                <a:gd name="T8" fmla="*/ 6 w 11"/>
                <a:gd name="T9" fmla="*/ 0 h 5"/>
                <a:gd name="T10" fmla="*/ 11 w 11"/>
                <a:gd name="T11" fmla="*/ 1 h 5"/>
                <a:gd name="T12" fmla="*/ 10 w 11"/>
                <a:gd name="T13" fmla="*/ 5 h 5"/>
                <a:gd name="T14" fmla="*/ 6 w 11"/>
                <a:gd name="T15" fmla="*/ 4 h 5"/>
                <a:gd name="T16" fmla="*/ 2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1" y="4"/>
                    <a:pt x="1" y="4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4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20"/>
            <p:cNvSpPr/>
            <p:nvPr/>
          </p:nvSpPr>
          <p:spPr bwMode="auto">
            <a:xfrm>
              <a:off x="10591800" y="1733550"/>
              <a:ext cx="23812" cy="66675"/>
            </a:xfrm>
            <a:custGeom>
              <a:avLst/>
              <a:gdLst>
                <a:gd name="T0" fmla="*/ 4 w 5"/>
                <a:gd name="T1" fmla="*/ 14 h 14"/>
                <a:gd name="T2" fmla="*/ 0 w 5"/>
                <a:gd name="T3" fmla="*/ 14 h 14"/>
                <a:gd name="T4" fmla="*/ 0 w 5"/>
                <a:gd name="T5" fmla="*/ 4 h 14"/>
                <a:gd name="T6" fmla="*/ 0 w 5"/>
                <a:gd name="T7" fmla="*/ 1 h 14"/>
                <a:gd name="T8" fmla="*/ 4 w 5"/>
                <a:gd name="T9" fmla="*/ 0 h 14"/>
                <a:gd name="T10" fmla="*/ 4 w 5"/>
                <a:gd name="T11" fmla="*/ 4 h 14"/>
                <a:gd name="T12" fmla="*/ 4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4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1"/>
                    <a:pt x="1" y="7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7"/>
                    <a:pt x="5" y="11"/>
                    <a:pt x="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21"/>
            <p:cNvSpPr/>
            <p:nvPr/>
          </p:nvSpPr>
          <p:spPr bwMode="auto">
            <a:xfrm>
              <a:off x="10610850" y="1724025"/>
              <a:ext cx="66675" cy="80962"/>
            </a:xfrm>
            <a:custGeom>
              <a:avLst/>
              <a:gdLst>
                <a:gd name="T0" fmla="*/ 4 w 14"/>
                <a:gd name="T1" fmla="*/ 17 h 17"/>
                <a:gd name="T2" fmla="*/ 4 w 14"/>
                <a:gd name="T3" fmla="*/ 15 h 17"/>
                <a:gd name="T4" fmla="*/ 2 w 14"/>
                <a:gd name="T5" fmla="*/ 4 h 17"/>
                <a:gd name="T6" fmla="*/ 0 w 14"/>
                <a:gd name="T7" fmla="*/ 0 h 17"/>
                <a:gd name="T8" fmla="*/ 4 w 14"/>
                <a:gd name="T9" fmla="*/ 1 h 17"/>
                <a:gd name="T10" fmla="*/ 8 w 14"/>
                <a:gd name="T11" fmla="*/ 1 h 17"/>
                <a:gd name="T12" fmla="*/ 13 w 14"/>
                <a:gd name="T13" fmla="*/ 1 h 17"/>
                <a:gd name="T14" fmla="*/ 13 w 14"/>
                <a:gd name="T15" fmla="*/ 1 h 17"/>
                <a:gd name="T16" fmla="*/ 12 w 14"/>
                <a:gd name="T17" fmla="*/ 5 h 17"/>
                <a:gd name="T18" fmla="*/ 12 w 14"/>
                <a:gd name="T19" fmla="*/ 5 h 17"/>
                <a:gd name="T20" fmla="*/ 8 w 14"/>
                <a:gd name="T21" fmla="*/ 5 h 17"/>
                <a:gd name="T22" fmla="*/ 7 w 14"/>
                <a:gd name="T23" fmla="*/ 5 h 17"/>
                <a:gd name="T24" fmla="*/ 9 w 14"/>
                <a:gd name="T25" fmla="*/ 13 h 17"/>
                <a:gd name="T26" fmla="*/ 14 w 14"/>
                <a:gd name="T27" fmla="*/ 14 h 17"/>
                <a:gd name="T28" fmla="*/ 13 w 14"/>
                <a:gd name="T29" fmla="*/ 17 h 17"/>
                <a:gd name="T30" fmla="*/ 8 w 14"/>
                <a:gd name="T31" fmla="*/ 17 h 17"/>
                <a:gd name="T32" fmla="*/ 4 w 14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7">
                  <a:moveTo>
                    <a:pt x="4" y="17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4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7" y="1"/>
                    <a:pt x="8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9" y="5"/>
                    <a:pt x="8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8" y="7"/>
                    <a:pt x="9" y="10"/>
                    <a:pt x="9" y="13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9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22"/>
            <p:cNvSpPr/>
            <p:nvPr/>
          </p:nvSpPr>
          <p:spPr bwMode="auto">
            <a:xfrm>
              <a:off x="10644188" y="1752600"/>
              <a:ext cx="23812" cy="23812"/>
            </a:xfrm>
            <a:custGeom>
              <a:avLst/>
              <a:gdLst>
                <a:gd name="T0" fmla="*/ 0 w 5"/>
                <a:gd name="T1" fmla="*/ 4 h 5"/>
                <a:gd name="T2" fmla="*/ 0 w 5"/>
                <a:gd name="T3" fmla="*/ 4 h 5"/>
                <a:gd name="T4" fmla="*/ 0 w 5"/>
                <a:gd name="T5" fmla="*/ 0 h 5"/>
                <a:gd name="T6" fmla="*/ 5 w 5"/>
                <a:gd name="T7" fmla="*/ 1 h 5"/>
                <a:gd name="T8" fmla="*/ 4 w 5"/>
                <a:gd name="T9" fmla="*/ 5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23"/>
            <p:cNvSpPr/>
            <p:nvPr/>
          </p:nvSpPr>
          <p:spPr bwMode="auto">
            <a:xfrm>
              <a:off x="10677525" y="1733550"/>
              <a:ext cx="53975" cy="80962"/>
            </a:xfrm>
            <a:custGeom>
              <a:avLst/>
              <a:gdLst>
                <a:gd name="T0" fmla="*/ 0 w 11"/>
                <a:gd name="T1" fmla="*/ 17 h 17"/>
                <a:gd name="T2" fmla="*/ 0 w 11"/>
                <a:gd name="T3" fmla="*/ 16 h 17"/>
                <a:gd name="T4" fmla="*/ 0 w 11"/>
                <a:gd name="T5" fmla="*/ 0 h 17"/>
                <a:gd name="T6" fmla="*/ 4 w 11"/>
                <a:gd name="T7" fmla="*/ 0 h 17"/>
                <a:gd name="T8" fmla="*/ 4 w 11"/>
                <a:gd name="T9" fmla="*/ 13 h 17"/>
                <a:gd name="T10" fmla="*/ 9 w 11"/>
                <a:gd name="T11" fmla="*/ 13 h 17"/>
                <a:gd name="T12" fmla="*/ 11 w 11"/>
                <a:gd name="T13" fmla="*/ 17 h 17"/>
                <a:gd name="T14" fmla="*/ 3 w 11"/>
                <a:gd name="T15" fmla="*/ 17 h 17"/>
                <a:gd name="T16" fmla="*/ 0 w 11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17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"/>
                    <a:pt x="4" y="9"/>
                    <a:pt x="4" y="13"/>
                  </a:cubicBezTo>
                  <a:cubicBezTo>
                    <a:pt x="6" y="13"/>
                    <a:pt x="8" y="13"/>
                    <a:pt x="9" y="1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24"/>
            <p:cNvSpPr/>
            <p:nvPr/>
          </p:nvSpPr>
          <p:spPr bwMode="auto">
            <a:xfrm>
              <a:off x="10712450" y="1738313"/>
              <a:ext cx="57150" cy="85725"/>
            </a:xfrm>
            <a:custGeom>
              <a:avLst/>
              <a:gdLst>
                <a:gd name="T0" fmla="*/ 3 w 12"/>
                <a:gd name="T1" fmla="*/ 17 h 18"/>
                <a:gd name="T2" fmla="*/ 3 w 12"/>
                <a:gd name="T3" fmla="*/ 15 h 18"/>
                <a:gd name="T4" fmla="*/ 1 w 12"/>
                <a:gd name="T5" fmla="*/ 3 h 18"/>
                <a:gd name="T6" fmla="*/ 0 w 12"/>
                <a:gd name="T7" fmla="*/ 1 h 18"/>
                <a:gd name="T8" fmla="*/ 3 w 12"/>
                <a:gd name="T9" fmla="*/ 0 h 18"/>
                <a:gd name="T10" fmla="*/ 10 w 12"/>
                <a:gd name="T11" fmla="*/ 0 h 18"/>
                <a:gd name="T12" fmla="*/ 10 w 12"/>
                <a:gd name="T13" fmla="*/ 4 h 18"/>
                <a:gd name="T14" fmla="*/ 6 w 12"/>
                <a:gd name="T15" fmla="*/ 4 h 18"/>
                <a:gd name="T16" fmla="*/ 7 w 12"/>
                <a:gd name="T17" fmla="*/ 13 h 18"/>
                <a:gd name="T18" fmla="*/ 12 w 12"/>
                <a:gd name="T19" fmla="*/ 14 h 18"/>
                <a:gd name="T20" fmla="*/ 11 w 12"/>
                <a:gd name="T21" fmla="*/ 18 h 18"/>
                <a:gd name="T22" fmla="*/ 5 w 12"/>
                <a:gd name="T23" fmla="*/ 17 h 18"/>
                <a:gd name="T24" fmla="*/ 3 w 1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8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7" y="7"/>
                    <a:pt x="7" y="10"/>
                    <a:pt x="7" y="13"/>
                  </a:cubicBezTo>
                  <a:cubicBezTo>
                    <a:pt x="9" y="13"/>
                    <a:pt x="10" y="13"/>
                    <a:pt x="12" y="1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7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25"/>
            <p:cNvSpPr/>
            <p:nvPr/>
          </p:nvSpPr>
          <p:spPr bwMode="auto">
            <a:xfrm>
              <a:off x="10736263" y="1766888"/>
              <a:ext cx="28575" cy="28575"/>
            </a:xfrm>
            <a:custGeom>
              <a:avLst/>
              <a:gdLst>
                <a:gd name="T0" fmla="*/ 4 w 6"/>
                <a:gd name="T1" fmla="*/ 6 h 6"/>
                <a:gd name="T2" fmla="*/ 0 w 6"/>
                <a:gd name="T3" fmla="*/ 4 h 6"/>
                <a:gd name="T4" fmla="*/ 0 w 6"/>
                <a:gd name="T5" fmla="*/ 0 h 6"/>
                <a:gd name="T6" fmla="*/ 6 w 6"/>
                <a:gd name="T7" fmla="*/ 2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4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26"/>
            <p:cNvSpPr>
              <a:spLocks noEditPoints="1"/>
            </p:cNvSpPr>
            <p:nvPr/>
          </p:nvSpPr>
          <p:spPr bwMode="auto">
            <a:xfrm>
              <a:off x="10764838" y="1733550"/>
              <a:ext cx="58737" cy="80962"/>
            </a:xfrm>
            <a:custGeom>
              <a:avLst/>
              <a:gdLst>
                <a:gd name="T0" fmla="*/ 5 w 12"/>
                <a:gd name="T1" fmla="*/ 17 h 17"/>
                <a:gd name="T2" fmla="*/ 2 w 12"/>
                <a:gd name="T3" fmla="*/ 15 h 17"/>
                <a:gd name="T4" fmla="*/ 1 w 12"/>
                <a:gd name="T5" fmla="*/ 10 h 17"/>
                <a:gd name="T6" fmla="*/ 2 w 12"/>
                <a:gd name="T7" fmla="*/ 2 h 17"/>
                <a:gd name="T8" fmla="*/ 5 w 12"/>
                <a:gd name="T9" fmla="*/ 0 h 17"/>
                <a:gd name="T10" fmla="*/ 11 w 12"/>
                <a:gd name="T11" fmla="*/ 2 h 17"/>
                <a:gd name="T12" fmla="*/ 11 w 12"/>
                <a:gd name="T13" fmla="*/ 8 h 17"/>
                <a:gd name="T14" fmla="*/ 6 w 12"/>
                <a:gd name="T15" fmla="*/ 11 h 17"/>
                <a:gd name="T16" fmla="*/ 5 w 12"/>
                <a:gd name="T17" fmla="*/ 17 h 17"/>
                <a:gd name="T18" fmla="*/ 7 w 12"/>
                <a:gd name="T19" fmla="*/ 4 h 17"/>
                <a:gd name="T20" fmla="*/ 6 w 12"/>
                <a:gd name="T21" fmla="*/ 4 h 17"/>
                <a:gd name="T22" fmla="*/ 5 w 12"/>
                <a:gd name="T23" fmla="*/ 4 h 17"/>
                <a:gd name="T24" fmla="*/ 5 w 12"/>
                <a:gd name="T25" fmla="*/ 7 h 17"/>
                <a:gd name="T26" fmla="*/ 7 w 12"/>
                <a:gd name="T27" fmla="*/ 6 h 17"/>
                <a:gd name="T28" fmla="*/ 8 w 12"/>
                <a:gd name="T29" fmla="*/ 4 h 17"/>
                <a:gd name="T30" fmla="*/ 7 w 12"/>
                <a:gd name="T3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5" y="17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2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1" y="8"/>
                  </a:cubicBezTo>
                  <a:cubicBezTo>
                    <a:pt x="10" y="10"/>
                    <a:pt x="8" y="11"/>
                    <a:pt x="6" y="11"/>
                  </a:cubicBezTo>
                  <a:cubicBezTo>
                    <a:pt x="6" y="13"/>
                    <a:pt x="6" y="15"/>
                    <a:pt x="5" y="17"/>
                  </a:cubicBezTo>
                  <a:close/>
                  <a:moveTo>
                    <a:pt x="7" y="4"/>
                  </a:move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6" y="7"/>
                    <a:pt x="7" y="6"/>
                    <a:pt x="7" y="6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27"/>
            <p:cNvSpPr/>
            <p:nvPr/>
          </p:nvSpPr>
          <p:spPr bwMode="auto">
            <a:xfrm>
              <a:off x="10818813" y="1747838"/>
              <a:ext cx="23812" cy="66675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0 h 14"/>
                <a:gd name="T4" fmla="*/ 4 w 5"/>
                <a:gd name="T5" fmla="*/ 0 h 14"/>
                <a:gd name="T6" fmla="*/ 5 w 5"/>
                <a:gd name="T7" fmla="*/ 11 h 14"/>
                <a:gd name="T8" fmla="*/ 4 w 5"/>
                <a:gd name="T9" fmla="*/ 12 h 14"/>
                <a:gd name="T10" fmla="*/ 2 w 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0" y="12"/>
                    <a:pt x="0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5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28"/>
            <p:cNvSpPr/>
            <p:nvPr/>
          </p:nvSpPr>
          <p:spPr bwMode="auto">
            <a:xfrm>
              <a:off x="10856913" y="1743075"/>
              <a:ext cx="23812" cy="66675"/>
            </a:xfrm>
            <a:custGeom>
              <a:avLst/>
              <a:gdLst>
                <a:gd name="T0" fmla="*/ 1 w 5"/>
                <a:gd name="T1" fmla="*/ 14 h 14"/>
                <a:gd name="T2" fmla="*/ 1 w 5"/>
                <a:gd name="T3" fmla="*/ 11 h 14"/>
                <a:gd name="T4" fmla="*/ 1 w 5"/>
                <a:gd name="T5" fmla="*/ 0 h 14"/>
                <a:gd name="T6" fmla="*/ 4 w 5"/>
                <a:gd name="T7" fmla="*/ 1 h 14"/>
                <a:gd name="T8" fmla="*/ 5 w 5"/>
                <a:gd name="T9" fmla="*/ 11 h 14"/>
                <a:gd name="T10" fmla="*/ 5 w 5"/>
                <a:gd name="T11" fmla="*/ 14 h 14"/>
                <a:gd name="T12" fmla="*/ 1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0" y="8"/>
                    <a:pt x="0" y="4"/>
                    <a:pt x="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"/>
                    <a:pt x="4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29"/>
            <p:cNvSpPr/>
            <p:nvPr/>
          </p:nvSpPr>
          <p:spPr bwMode="auto">
            <a:xfrm>
              <a:off x="10828338" y="1766888"/>
              <a:ext cx="42862" cy="23812"/>
            </a:xfrm>
            <a:custGeom>
              <a:avLst/>
              <a:gdLst>
                <a:gd name="T0" fmla="*/ 1 w 9"/>
                <a:gd name="T1" fmla="*/ 5 h 5"/>
                <a:gd name="T2" fmla="*/ 0 w 9"/>
                <a:gd name="T3" fmla="*/ 1 h 5"/>
                <a:gd name="T4" fmla="*/ 9 w 9"/>
                <a:gd name="T5" fmla="*/ 1 h 5"/>
                <a:gd name="T6" fmla="*/ 7 w 9"/>
                <a:gd name="T7" fmla="*/ 5 h 5"/>
                <a:gd name="T8" fmla="*/ 1 w 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4"/>
                    <a:pt x="2" y="4"/>
                    <a:pt x="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30"/>
            <p:cNvSpPr>
              <a:spLocks noEditPoints="1"/>
            </p:cNvSpPr>
            <p:nvPr/>
          </p:nvSpPr>
          <p:spPr bwMode="auto">
            <a:xfrm>
              <a:off x="10871200" y="1743075"/>
              <a:ext cx="61912" cy="76200"/>
            </a:xfrm>
            <a:custGeom>
              <a:avLst/>
              <a:gdLst>
                <a:gd name="T0" fmla="*/ 6 w 13"/>
                <a:gd name="T1" fmla="*/ 16 h 16"/>
                <a:gd name="T2" fmla="*/ 4 w 13"/>
                <a:gd name="T3" fmla="*/ 15 h 16"/>
                <a:gd name="T4" fmla="*/ 1 w 13"/>
                <a:gd name="T5" fmla="*/ 6 h 16"/>
                <a:gd name="T6" fmla="*/ 10 w 13"/>
                <a:gd name="T7" fmla="*/ 1 h 16"/>
                <a:gd name="T8" fmla="*/ 10 w 13"/>
                <a:gd name="T9" fmla="*/ 2 h 16"/>
                <a:gd name="T10" fmla="*/ 12 w 13"/>
                <a:gd name="T11" fmla="*/ 13 h 16"/>
                <a:gd name="T12" fmla="*/ 6 w 13"/>
                <a:gd name="T13" fmla="*/ 16 h 16"/>
                <a:gd name="T14" fmla="*/ 7 w 13"/>
                <a:gd name="T15" fmla="*/ 5 h 16"/>
                <a:gd name="T16" fmla="*/ 5 w 13"/>
                <a:gd name="T17" fmla="*/ 7 h 16"/>
                <a:gd name="T18" fmla="*/ 6 w 13"/>
                <a:gd name="T19" fmla="*/ 12 h 16"/>
                <a:gd name="T20" fmla="*/ 8 w 13"/>
                <a:gd name="T21" fmla="*/ 11 h 16"/>
                <a:gd name="T22" fmla="*/ 7 w 13"/>
                <a:gd name="T2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5" y="15"/>
                    <a:pt x="4" y="15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3" y="2"/>
                    <a:pt x="6" y="0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4"/>
                    <a:pt x="13" y="9"/>
                    <a:pt x="12" y="13"/>
                  </a:cubicBezTo>
                  <a:cubicBezTo>
                    <a:pt x="10" y="15"/>
                    <a:pt x="8" y="16"/>
                    <a:pt x="6" y="16"/>
                  </a:cubicBezTo>
                  <a:close/>
                  <a:moveTo>
                    <a:pt x="7" y="5"/>
                  </a:moveTo>
                  <a:cubicBezTo>
                    <a:pt x="6" y="5"/>
                    <a:pt x="5" y="7"/>
                    <a:pt x="5" y="7"/>
                  </a:cubicBezTo>
                  <a:cubicBezTo>
                    <a:pt x="4" y="9"/>
                    <a:pt x="4" y="11"/>
                    <a:pt x="6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9" y="6"/>
                    <a:pt x="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31"/>
            <p:cNvSpPr/>
            <p:nvPr/>
          </p:nvSpPr>
          <p:spPr bwMode="auto">
            <a:xfrm>
              <a:off x="10937875" y="1752600"/>
              <a:ext cx="53975" cy="90487"/>
            </a:xfrm>
            <a:custGeom>
              <a:avLst/>
              <a:gdLst>
                <a:gd name="T0" fmla="*/ 11 w 11"/>
                <a:gd name="T1" fmla="*/ 19 h 19"/>
                <a:gd name="T2" fmla="*/ 7 w 11"/>
                <a:gd name="T3" fmla="*/ 14 h 19"/>
                <a:gd name="T4" fmla="*/ 4 w 11"/>
                <a:gd name="T5" fmla="*/ 10 h 19"/>
                <a:gd name="T6" fmla="*/ 4 w 11"/>
                <a:gd name="T7" fmla="*/ 13 h 19"/>
                <a:gd name="T8" fmla="*/ 0 w 11"/>
                <a:gd name="T9" fmla="*/ 13 h 19"/>
                <a:gd name="T10" fmla="*/ 0 w 11"/>
                <a:gd name="T11" fmla="*/ 10 h 19"/>
                <a:gd name="T12" fmla="*/ 0 w 11"/>
                <a:gd name="T13" fmla="*/ 1 h 19"/>
                <a:gd name="T14" fmla="*/ 0 w 11"/>
                <a:gd name="T15" fmla="*/ 1 h 19"/>
                <a:gd name="T16" fmla="*/ 4 w 11"/>
                <a:gd name="T17" fmla="*/ 0 h 19"/>
                <a:gd name="T18" fmla="*/ 4 w 11"/>
                <a:gd name="T19" fmla="*/ 0 h 19"/>
                <a:gd name="T20" fmla="*/ 7 w 11"/>
                <a:gd name="T21" fmla="*/ 7 h 19"/>
                <a:gd name="T22" fmla="*/ 7 w 11"/>
                <a:gd name="T23" fmla="*/ 1 h 19"/>
                <a:gd name="T24" fmla="*/ 11 w 11"/>
                <a:gd name="T25" fmla="*/ 2 h 19"/>
                <a:gd name="T26" fmla="*/ 11 w 11"/>
                <a:gd name="T27" fmla="*/ 13 h 19"/>
                <a:gd name="T28" fmla="*/ 11 w 11"/>
                <a:gd name="T2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9">
                  <a:moveTo>
                    <a:pt x="11" y="19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7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5"/>
                    <a:pt x="11" y="9"/>
                    <a:pt x="11" y="1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32"/>
            <p:cNvSpPr/>
            <p:nvPr/>
          </p:nvSpPr>
          <p:spPr bwMode="auto">
            <a:xfrm>
              <a:off x="11001375" y="1752600"/>
              <a:ext cx="47625" cy="23812"/>
            </a:xfrm>
            <a:custGeom>
              <a:avLst/>
              <a:gdLst>
                <a:gd name="T0" fmla="*/ 0 w 10"/>
                <a:gd name="T1" fmla="*/ 4 h 5"/>
                <a:gd name="T2" fmla="*/ 1 w 10"/>
                <a:gd name="T3" fmla="*/ 0 h 5"/>
                <a:gd name="T4" fmla="*/ 2 w 10"/>
                <a:gd name="T5" fmla="*/ 0 h 5"/>
                <a:gd name="T6" fmla="*/ 9 w 10"/>
                <a:gd name="T7" fmla="*/ 1 h 5"/>
                <a:gd name="T8" fmla="*/ 10 w 10"/>
                <a:gd name="T9" fmla="*/ 5 h 5"/>
                <a:gd name="T10" fmla="*/ 2 w 10"/>
                <a:gd name="T11" fmla="*/ 4 h 5"/>
                <a:gd name="T12" fmla="*/ 0 w 1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5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33"/>
            <p:cNvSpPr/>
            <p:nvPr/>
          </p:nvSpPr>
          <p:spPr bwMode="auto">
            <a:xfrm>
              <a:off x="10987088" y="1762125"/>
              <a:ext cx="57150" cy="76200"/>
            </a:xfrm>
            <a:custGeom>
              <a:avLst/>
              <a:gdLst>
                <a:gd name="T0" fmla="*/ 6 w 12"/>
                <a:gd name="T1" fmla="*/ 16 h 16"/>
                <a:gd name="T2" fmla="*/ 5 w 12"/>
                <a:gd name="T3" fmla="*/ 15 h 16"/>
                <a:gd name="T4" fmla="*/ 3 w 12"/>
                <a:gd name="T5" fmla="*/ 0 h 16"/>
                <a:gd name="T6" fmla="*/ 6 w 12"/>
                <a:gd name="T7" fmla="*/ 1 h 16"/>
                <a:gd name="T8" fmla="*/ 7 w 12"/>
                <a:gd name="T9" fmla="*/ 11 h 16"/>
                <a:gd name="T10" fmla="*/ 10 w 12"/>
                <a:gd name="T11" fmla="*/ 10 h 16"/>
                <a:gd name="T12" fmla="*/ 12 w 12"/>
                <a:gd name="T13" fmla="*/ 14 h 16"/>
                <a:gd name="T14" fmla="*/ 6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6" y="16"/>
                  </a:moveTo>
                  <a:cubicBezTo>
                    <a:pt x="6" y="15"/>
                    <a:pt x="5" y="15"/>
                    <a:pt x="5" y="15"/>
                  </a:cubicBezTo>
                  <a:cubicBezTo>
                    <a:pt x="0" y="11"/>
                    <a:pt x="2" y="0"/>
                    <a:pt x="3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6" y="11"/>
                    <a:pt x="7" y="11"/>
                  </a:cubicBezTo>
                  <a:cubicBezTo>
                    <a:pt x="7" y="12"/>
                    <a:pt x="8" y="12"/>
                    <a:pt x="10" y="1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8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34"/>
            <p:cNvSpPr/>
            <p:nvPr/>
          </p:nvSpPr>
          <p:spPr bwMode="auto">
            <a:xfrm>
              <a:off x="11001375" y="1785938"/>
              <a:ext cx="38100" cy="28575"/>
            </a:xfrm>
            <a:custGeom>
              <a:avLst/>
              <a:gdLst>
                <a:gd name="T0" fmla="*/ 6 w 8"/>
                <a:gd name="T1" fmla="*/ 6 h 6"/>
                <a:gd name="T2" fmla="*/ 0 w 8"/>
                <a:gd name="T3" fmla="*/ 3 h 6"/>
                <a:gd name="T4" fmla="*/ 2 w 8"/>
                <a:gd name="T5" fmla="*/ 0 h 6"/>
                <a:gd name="T6" fmla="*/ 8 w 8"/>
                <a:gd name="T7" fmla="*/ 2 h 6"/>
                <a:gd name="T8" fmla="*/ 8 w 8"/>
                <a:gd name="T9" fmla="*/ 6 h 6"/>
                <a:gd name="T10" fmla="*/ 6 w 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3" y="5"/>
                    <a:pt x="1" y="5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2"/>
                    <a:pt x="8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35"/>
            <p:cNvSpPr>
              <a:spLocks noEditPoints="1"/>
            </p:cNvSpPr>
            <p:nvPr/>
          </p:nvSpPr>
          <p:spPr bwMode="auto">
            <a:xfrm>
              <a:off x="10760075" y="1647825"/>
              <a:ext cx="96837" cy="52387"/>
            </a:xfrm>
            <a:custGeom>
              <a:avLst/>
              <a:gdLst>
                <a:gd name="T0" fmla="*/ 6 w 20"/>
                <a:gd name="T1" fmla="*/ 10 h 11"/>
                <a:gd name="T2" fmla="*/ 2 w 20"/>
                <a:gd name="T3" fmla="*/ 9 h 11"/>
                <a:gd name="T4" fmla="*/ 0 w 20"/>
                <a:gd name="T5" fmla="*/ 8 h 11"/>
                <a:gd name="T6" fmla="*/ 1 w 20"/>
                <a:gd name="T7" fmla="*/ 6 h 11"/>
                <a:gd name="T8" fmla="*/ 17 w 20"/>
                <a:gd name="T9" fmla="*/ 4 h 11"/>
                <a:gd name="T10" fmla="*/ 20 w 20"/>
                <a:gd name="T11" fmla="*/ 5 h 11"/>
                <a:gd name="T12" fmla="*/ 20 w 20"/>
                <a:gd name="T13" fmla="*/ 7 h 11"/>
                <a:gd name="T14" fmla="*/ 20 w 20"/>
                <a:gd name="T15" fmla="*/ 10 h 11"/>
                <a:gd name="T16" fmla="*/ 6 w 20"/>
                <a:gd name="T17" fmla="*/ 10 h 11"/>
                <a:gd name="T18" fmla="*/ 7 w 20"/>
                <a:gd name="T19" fmla="*/ 6 h 11"/>
                <a:gd name="T20" fmla="*/ 12 w 20"/>
                <a:gd name="T21" fmla="*/ 7 h 11"/>
                <a:gd name="T22" fmla="*/ 7 w 20"/>
                <a:gd name="T2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1">
                  <a:moveTo>
                    <a:pt x="6" y="10"/>
                  </a:moveTo>
                  <a:cubicBezTo>
                    <a:pt x="5" y="10"/>
                    <a:pt x="3" y="10"/>
                    <a:pt x="2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12" y="2"/>
                    <a:pt x="17" y="4"/>
                  </a:cubicBezTo>
                  <a:cubicBezTo>
                    <a:pt x="18" y="4"/>
                    <a:pt x="19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0"/>
                    <a:pt x="11" y="11"/>
                    <a:pt x="6" y="10"/>
                  </a:cubicBezTo>
                  <a:close/>
                  <a:moveTo>
                    <a:pt x="7" y="6"/>
                  </a:moveTo>
                  <a:cubicBezTo>
                    <a:pt x="8" y="7"/>
                    <a:pt x="10" y="7"/>
                    <a:pt x="12" y="7"/>
                  </a:cubicBezTo>
                  <a:cubicBezTo>
                    <a:pt x="10" y="6"/>
                    <a:pt x="8" y="6"/>
                    <a:pt x="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136"/>
            <p:cNvSpPr/>
            <p:nvPr/>
          </p:nvSpPr>
          <p:spPr bwMode="auto">
            <a:xfrm>
              <a:off x="10736263" y="1584325"/>
              <a:ext cx="144462" cy="101600"/>
            </a:xfrm>
            <a:custGeom>
              <a:avLst/>
              <a:gdLst>
                <a:gd name="T0" fmla="*/ 5 w 30"/>
                <a:gd name="T1" fmla="*/ 20 h 21"/>
                <a:gd name="T2" fmla="*/ 3 w 30"/>
                <a:gd name="T3" fmla="*/ 17 h 21"/>
                <a:gd name="T4" fmla="*/ 2 w 30"/>
                <a:gd name="T5" fmla="*/ 6 h 21"/>
                <a:gd name="T6" fmla="*/ 9 w 30"/>
                <a:gd name="T7" fmla="*/ 2 h 21"/>
                <a:gd name="T8" fmla="*/ 13 w 30"/>
                <a:gd name="T9" fmla="*/ 3 h 21"/>
                <a:gd name="T10" fmla="*/ 17 w 30"/>
                <a:gd name="T11" fmla="*/ 0 h 21"/>
                <a:gd name="T12" fmla="*/ 25 w 30"/>
                <a:gd name="T13" fmla="*/ 4 h 21"/>
                <a:gd name="T14" fmla="*/ 26 w 30"/>
                <a:gd name="T15" fmla="*/ 21 h 21"/>
                <a:gd name="T16" fmla="*/ 23 w 30"/>
                <a:gd name="T17" fmla="*/ 19 h 21"/>
                <a:gd name="T18" fmla="*/ 22 w 30"/>
                <a:gd name="T19" fmla="*/ 7 h 21"/>
                <a:gd name="T20" fmla="*/ 18 w 30"/>
                <a:gd name="T21" fmla="*/ 4 h 21"/>
                <a:gd name="T22" fmla="*/ 16 w 30"/>
                <a:gd name="T23" fmla="*/ 8 h 21"/>
                <a:gd name="T24" fmla="*/ 15 w 30"/>
                <a:gd name="T25" fmla="*/ 15 h 21"/>
                <a:gd name="T26" fmla="*/ 12 w 30"/>
                <a:gd name="T27" fmla="*/ 8 h 21"/>
                <a:gd name="T28" fmla="*/ 9 w 30"/>
                <a:gd name="T29" fmla="*/ 6 h 21"/>
                <a:gd name="T30" fmla="*/ 6 w 30"/>
                <a:gd name="T31" fmla="*/ 8 h 21"/>
                <a:gd name="T32" fmla="*/ 7 w 30"/>
                <a:gd name="T33" fmla="*/ 15 h 21"/>
                <a:gd name="T34" fmla="*/ 9 w 30"/>
                <a:gd name="T35" fmla="*/ 19 h 21"/>
                <a:gd name="T36" fmla="*/ 5 w 30"/>
                <a:gd name="T3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1">
                  <a:moveTo>
                    <a:pt x="5" y="20"/>
                  </a:moveTo>
                  <a:cubicBezTo>
                    <a:pt x="4" y="19"/>
                    <a:pt x="4" y="18"/>
                    <a:pt x="3" y="17"/>
                  </a:cubicBezTo>
                  <a:cubicBezTo>
                    <a:pt x="2" y="13"/>
                    <a:pt x="0" y="10"/>
                    <a:pt x="2" y="6"/>
                  </a:cubicBezTo>
                  <a:cubicBezTo>
                    <a:pt x="4" y="3"/>
                    <a:pt x="6" y="2"/>
                    <a:pt x="9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8" y="8"/>
                    <a:pt x="30" y="15"/>
                    <a:pt x="26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4"/>
                    <a:pt x="24" y="9"/>
                    <a:pt x="22" y="7"/>
                  </a:cubicBezTo>
                  <a:cubicBezTo>
                    <a:pt x="20" y="5"/>
                    <a:pt x="19" y="4"/>
                    <a:pt x="18" y="4"/>
                  </a:cubicBezTo>
                  <a:cubicBezTo>
                    <a:pt x="17" y="4"/>
                    <a:pt x="16" y="6"/>
                    <a:pt x="16" y="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9" y="6"/>
                  </a:cubicBezTo>
                  <a:cubicBezTo>
                    <a:pt x="8" y="6"/>
                    <a:pt x="6" y="7"/>
                    <a:pt x="6" y="8"/>
                  </a:cubicBezTo>
                  <a:cubicBezTo>
                    <a:pt x="5" y="10"/>
                    <a:pt x="6" y="13"/>
                    <a:pt x="7" y="15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5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37"/>
            <p:cNvSpPr/>
            <p:nvPr/>
          </p:nvSpPr>
          <p:spPr bwMode="auto">
            <a:xfrm>
              <a:off x="10774363" y="1560513"/>
              <a:ext cx="44450" cy="53975"/>
            </a:xfrm>
            <a:custGeom>
              <a:avLst/>
              <a:gdLst>
                <a:gd name="T0" fmla="*/ 4 w 9"/>
                <a:gd name="T1" fmla="*/ 11 h 11"/>
                <a:gd name="T2" fmla="*/ 4 w 9"/>
                <a:gd name="T3" fmla="*/ 9 h 11"/>
                <a:gd name="T4" fmla="*/ 2 w 9"/>
                <a:gd name="T5" fmla="*/ 8 h 11"/>
                <a:gd name="T6" fmla="*/ 0 w 9"/>
                <a:gd name="T7" fmla="*/ 9 h 11"/>
                <a:gd name="T8" fmla="*/ 1 w 9"/>
                <a:gd name="T9" fmla="*/ 7 h 11"/>
                <a:gd name="T10" fmla="*/ 1 w 9"/>
                <a:gd name="T11" fmla="*/ 3 h 11"/>
                <a:gd name="T12" fmla="*/ 7 w 9"/>
                <a:gd name="T13" fmla="*/ 1 h 11"/>
                <a:gd name="T14" fmla="*/ 9 w 9"/>
                <a:gd name="T15" fmla="*/ 1 h 11"/>
                <a:gd name="T16" fmla="*/ 8 w 9"/>
                <a:gd name="T17" fmla="*/ 4 h 11"/>
                <a:gd name="T18" fmla="*/ 8 w 9"/>
                <a:gd name="T19" fmla="*/ 4 h 11"/>
                <a:gd name="T20" fmla="*/ 7 w 9"/>
                <a:gd name="T21" fmla="*/ 5 h 11"/>
                <a:gd name="T22" fmla="*/ 8 w 9"/>
                <a:gd name="T23" fmla="*/ 10 h 11"/>
                <a:gd name="T24" fmla="*/ 4 w 9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4" y="11"/>
                  </a:moveTo>
                  <a:cubicBezTo>
                    <a:pt x="4" y="10"/>
                    <a:pt x="4" y="10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1"/>
                    <a:pt x="4" y="0"/>
                    <a:pt x="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7"/>
                    <a:pt x="7" y="8"/>
                    <a:pt x="8" y="10"/>
                  </a:cubicBezTo>
                  <a:cubicBezTo>
                    <a:pt x="4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38"/>
            <p:cNvSpPr/>
            <p:nvPr/>
          </p:nvSpPr>
          <p:spPr bwMode="auto">
            <a:xfrm>
              <a:off x="10812463" y="1609725"/>
              <a:ext cx="39687" cy="61912"/>
            </a:xfrm>
            <a:custGeom>
              <a:avLst/>
              <a:gdLst>
                <a:gd name="T0" fmla="*/ 5 w 8"/>
                <a:gd name="T1" fmla="*/ 13 h 13"/>
                <a:gd name="T2" fmla="*/ 1 w 8"/>
                <a:gd name="T3" fmla="*/ 11 h 13"/>
                <a:gd name="T4" fmla="*/ 1 w 8"/>
                <a:gd name="T5" fmla="*/ 11 h 13"/>
                <a:gd name="T6" fmla="*/ 1 w 8"/>
                <a:gd name="T7" fmla="*/ 11 h 13"/>
                <a:gd name="T8" fmla="*/ 3 w 8"/>
                <a:gd name="T9" fmla="*/ 1 h 13"/>
                <a:gd name="T10" fmla="*/ 5 w 8"/>
                <a:gd name="T11" fmla="*/ 0 h 13"/>
                <a:gd name="T12" fmla="*/ 6 w 8"/>
                <a:gd name="T13" fmla="*/ 2 h 13"/>
                <a:gd name="T14" fmla="*/ 5 w 8"/>
                <a:gd name="T15" fmla="*/ 12 h 13"/>
                <a:gd name="T16" fmla="*/ 5 w 8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3">
                  <a:moveTo>
                    <a:pt x="5" y="13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7"/>
                    <a:pt x="0" y="4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5"/>
                    <a:pt x="7" y="9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39"/>
            <p:cNvSpPr/>
            <p:nvPr/>
          </p:nvSpPr>
          <p:spPr bwMode="auto">
            <a:xfrm>
              <a:off x="10755313" y="1614488"/>
              <a:ext cx="47625" cy="61912"/>
            </a:xfrm>
            <a:custGeom>
              <a:avLst/>
              <a:gdLst>
                <a:gd name="T0" fmla="*/ 5 w 10"/>
                <a:gd name="T1" fmla="*/ 13 h 13"/>
                <a:gd name="T2" fmla="*/ 2 w 10"/>
                <a:gd name="T3" fmla="*/ 2 h 13"/>
                <a:gd name="T4" fmla="*/ 3 w 10"/>
                <a:gd name="T5" fmla="*/ 0 h 13"/>
                <a:gd name="T6" fmla="*/ 5 w 10"/>
                <a:gd name="T7" fmla="*/ 1 h 13"/>
                <a:gd name="T8" fmla="*/ 10 w 10"/>
                <a:gd name="T9" fmla="*/ 9 h 13"/>
                <a:gd name="T10" fmla="*/ 7 w 10"/>
                <a:gd name="T11" fmla="*/ 10 h 13"/>
                <a:gd name="T12" fmla="*/ 8 w 10"/>
                <a:gd name="T13" fmla="*/ 11 h 13"/>
                <a:gd name="T14" fmla="*/ 5 w 10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cubicBezTo>
                    <a:pt x="3" y="10"/>
                    <a:pt x="0" y="6"/>
                    <a:pt x="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3"/>
                    <a:pt x="9" y="7"/>
                    <a:pt x="10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140"/>
            <p:cNvSpPr>
              <a:spLocks noEditPoints="1"/>
            </p:cNvSpPr>
            <p:nvPr/>
          </p:nvSpPr>
          <p:spPr bwMode="auto">
            <a:xfrm>
              <a:off x="10144125" y="1638300"/>
              <a:ext cx="90487" cy="90487"/>
            </a:xfrm>
            <a:custGeom>
              <a:avLst/>
              <a:gdLst>
                <a:gd name="T0" fmla="*/ 17 w 19"/>
                <a:gd name="T1" fmla="*/ 19 h 19"/>
                <a:gd name="T2" fmla="*/ 15 w 19"/>
                <a:gd name="T3" fmla="*/ 16 h 19"/>
                <a:gd name="T4" fmla="*/ 6 w 19"/>
                <a:gd name="T5" fmla="*/ 16 h 19"/>
                <a:gd name="T6" fmla="*/ 5 w 19"/>
                <a:gd name="T7" fmla="*/ 16 h 19"/>
                <a:gd name="T8" fmla="*/ 6 w 19"/>
                <a:gd name="T9" fmla="*/ 16 h 19"/>
                <a:gd name="T10" fmla="*/ 6 w 19"/>
                <a:gd name="T11" fmla="*/ 16 h 19"/>
                <a:gd name="T12" fmla="*/ 5 w 19"/>
                <a:gd name="T13" fmla="*/ 16 h 19"/>
                <a:gd name="T14" fmla="*/ 3 w 19"/>
                <a:gd name="T15" fmla="*/ 14 h 19"/>
                <a:gd name="T16" fmla="*/ 3 w 19"/>
                <a:gd name="T17" fmla="*/ 13 h 19"/>
                <a:gd name="T18" fmla="*/ 3 w 19"/>
                <a:gd name="T19" fmla="*/ 13 h 19"/>
                <a:gd name="T20" fmla="*/ 2 w 19"/>
                <a:gd name="T21" fmla="*/ 3 h 19"/>
                <a:gd name="T22" fmla="*/ 7 w 19"/>
                <a:gd name="T23" fmla="*/ 0 h 19"/>
                <a:gd name="T24" fmla="*/ 7 w 19"/>
                <a:gd name="T25" fmla="*/ 0 h 19"/>
                <a:gd name="T26" fmla="*/ 10 w 19"/>
                <a:gd name="T27" fmla="*/ 1 h 19"/>
                <a:gd name="T28" fmla="*/ 11 w 19"/>
                <a:gd name="T29" fmla="*/ 0 h 19"/>
                <a:gd name="T30" fmla="*/ 14 w 19"/>
                <a:gd name="T31" fmla="*/ 1 h 19"/>
                <a:gd name="T32" fmla="*/ 18 w 19"/>
                <a:gd name="T33" fmla="*/ 13 h 19"/>
                <a:gd name="T34" fmla="*/ 17 w 19"/>
                <a:gd name="T35" fmla="*/ 19 h 19"/>
                <a:gd name="T36" fmla="*/ 8 w 19"/>
                <a:gd name="T37" fmla="*/ 13 h 19"/>
                <a:gd name="T38" fmla="*/ 14 w 19"/>
                <a:gd name="T39" fmla="*/ 13 h 19"/>
                <a:gd name="T40" fmla="*/ 12 w 19"/>
                <a:gd name="T41" fmla="*/ 12 h 19"/>
                <a:gd name="T42" fmla="*/ 8 w 19"/>
                <a:gd name="T43" fmla="*/ 13 h 19"/>
                <a:gd name="T44" fmla="*/ 7 w 19"/>
                <a:gd name="T45" fmla="*/ 4 h 19"/>
                <a:gd name="T46" fmla="*/ 7 w 19"/>
                <a:gd name="T47" fmla="*/ 4 h 19"/>
                <a:gd name="T48" fmla="*/ 5 w 19"/>
                <a:gd name="T49" fmla="*/ 5 h 19"/>
                <a:gd name="T50" fmla="*/ 6 w 19"/>
                <a:gd name="T51" fmla="*/ 10 h 19"/>
                <a:gd name="T52" fmla="*/ 12 w 19"/>
                <a:gd name="T53" fmla="*/ 8 h 19"/>
                <a:gd name="T54" fmla="*/ 14 w 19"/>
                <a:gd name="T55" fmla="*/ 8 h 19"/>
                <a:gd name="T56" fmla="*/ 13 w 19"/>
                <a:gd name="T57" fmla="*/ 5 h 19"/>
                <a:gd name="T58" fmla="*/ 12 w 19"/>
                <a:gd name="T59" fmla="*/ 6 h 19"/>
                <a:gd name="T60" fmla="*/ 8 w 19"/>
                <a:gd name="T61" fmla="*/ 7 h 19"/>
                <a:gd name="T62" fmla="*/ 7 w 19"/>
                <a:gd name="T6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" h="19">
                  <a:moveTo>
                    <a:pt x="17" y="19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2" y="18"/>
                    <a:pt x="8" y="18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0"/>
                    <a:pt x="11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7" y="2"/>
                    <a:pt x="19" y="9"/>
                    <a:pt x="18" y="13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8" y="13"/>
                  </a:moveTo>
                  <a:cubicBezTo>
                    <a:pt x="10" y="14"/>
                    <a:pt x="12" y="14"/>
                    <a:pt x="14" y="13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3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5" y="8"/>
                    <a:pt x="6" y="10"/>
                  </a:cubicBezTo>
                  <a:cubicBezTo>
                    <a:pt x="8" y="8"/>
                    <a:pt x="10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41"/>
            <p:cNvSpPr/>
            <p:nvPr/>
          </p:nvSpPr>
          <p:spPr bwMode="auto">
            <a:xfrm>
              <a:off x="10177463" y="1624013"/>
              <a:ext cx="28575" cy="47625"/>
            </a:xfrm>
            <a:custGeom>
              <a:avLst/>
              <a:gdLst>
                <a:gd name="T0" fmla="*/ 2 w 6"/>
                <a:gd name="T1" fmla="*/ 10 h 10"/>
                <a:gd name="T2" fmla="*/ 1 w 6"/>
                <a:gd name="T3" fmla="*/ 6 h 10"/>
                <a:gd name="T4" fmla="*/ 1 w 6"/>
                <a:gd name="T5" fmla="*/ 4 h 10"/>
                <a:gd name="T6" fmla="*/ 0 w 6"/>
                <a:gd name="T7" fmla="*/ 4 h 10"/>
                <a:gd name="T8" fmla="*/ 1 w 6"/>
                <a:gd name="T9" fmla="*/ 4 h 10"/>
                <a:gd name="T10" fmla="*/ 1 w 6"/>
                <a:gd name="T11" fmla="*/ 0 h 10"/>
                <a:gd name="T12" fmla="*/ 5 w 6"/>
                <a:gd name="T13" fmla="*/ 1 h 10"/>
                <a:gd name="T14" fmla="*/ 5 w 6"/>
                <a:gd name="T15" fmla="*/ 2 h 10"/>
                <a:gd name="T16" fmla="*/ 5 w 6"/>
                <a:gd name="T17" fmla="*/ 3 h 10"/>
                <a:gd name="T18" fmla="*/ 4 w 6"/>
                <a:gd name="T19" fmla="*/ 7 h 10"/>
                <a:gd name="T20" fmla="*/ 2 w 6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2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2"/>
            <p:cNvSpPr/>
            <p:nvPr/>
          </p:nvSpPr>
          <p:spPr bwMode="auto">
            <a:xfrm>
              <a:off x="10037763" y="2049463"/>
              <a:ext cx="23812" cy="1673225"/>
            </a:xfrm>
            <a:custGeom>
              <a:avLst/>
              <a:gdLst>
                <a:gd name="T0" fmla="*/ 3 w 15"/>
                <a:gd name="T1" fmla="*/ 1054 h 1054"/>
                <a:gd name="T2" fmla="*/ 0 w 15"/>
                <a:gd name="T3" fmla="*/ 0 h 1054"/>
                <a:gd name="T4" fmla="*/ 12 w 15"/>
                <a:gd name="T5" fmla="*/ 0 h 1054"/>
                <a:gd name="T6" fmla="*/ 15 w 15"/>
                <a:gd name="T7" fmla="*/ 1054 h 1054"/>
                <a:gd name="T8" fmla="*/ 3 w 15"/>
                <a:gd name="T9" fmla="*/ 1054 h 1054"/>
                <a:gd name="T10" fmla="*/ 3 w 15"/>
                <a:gd name="T11" fmla="*/ 105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54">
                  <a:moveTo>
                    <a:pt x="3" y="105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5" y="1054"/>
                  </a:lnTo>
                  <a:lnTo>
                    <a:pt x="3" y="1054"/>
                  </a:lnTo>
                  <a:lnTo>
                    <a:pt x="3" y="10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43"/>
            <p:cNvSpPr/>
            <p:nvPr/>
          </p:nvSpPr>
          <p:spPr bwMode="auto">
            <a:xfrm>
              <a:off x="10253663" y="2025650"/>
              <a:ext cx="53975" cy="1787525"/>
            </a:xfrm>
            <a:custGeom>
              <a:avLst/>
              <a:gdLst>
                <a:gd name="T0" fmla="*/ 22 w 34"/>
                <a:gd name="T1" fmla="*/ 1126 h 1126"/>
                <a:gd name="T2" fmla="*/ 0 w 34"/>
                <a:gd name="T3" fmla="*/ 0 h 1126"/>
                <a:gd name="T4" fmla="*/ 13 w 34"/>
                <a:gd name="T5" fmla="*/ 0 h 1126"/>
                <a:gd name="T6" fmla="*/ 34 w 34"/>
                <a:gd name="T7" fmla="*/ 1126 h 1126"/>
                <a:gd name="T8" fmla="*/ 22 w 34"/>
                <a:gd name="T9" fmla="*/ 1126 h 1126"/>
                <a:gd name="T10" fmla="*/ 22 w 34"/>
                <a:gd name="T11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126">
                  <a:moveTo>
                    <a:pt x="22" y="112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34" y="1126"/>
                  </a:lnTo>
                  <a:lnTo>
                    <a:pt x="22" y="1126"/>
                  </a:lnTo>
                  <a:lnTo>
                    <a:pt x="22" y="1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44"/>
            <p:cNvSpPr/>
            <p:nvPr/>
          </p:nvSpPr>
          <p:spPr bwMode="auto">
            <a:xfrm>
              <a:off x="9998075" y="2227263"/>
              <a:ext cx="328612" cy="38100"/>
            </a:xfrm>
            <a:custGeom>
              <a:avLst/>
              <a:gdLst>
                <a:gd name="T0" fmla="*/ 0 w 207"/>
                <a:gd name="T1" fmla="*/ 24 h 24"/>
                <a:gd name="T2" fmla="*/ 0 w 207"/>
                <a:gd name="T3" fmla="*/ 12 h 24"/>
                <a:gd name="T4" fmla="*/ 204 w 207"/>
                <a:gd name="T5" fmla="*/ 0 h 24"/>
                <a:gd name="T6" fmla="*/ 207 w 207"/>
                <a:gd name="T7" fmla="*/ 12 h 24"/>
                <a:gd name="T8" fmla="*/ 0 w 207"/>
                <a:gd name="T9" fmla="*/ 24 h 24"/>
                <a:gd name="T10" fmla="*/ 0 w 207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">
                  <a:moveTo>
                    <a:pt x="0" y="24"/>
                  </a:moveTo>
                  <a:lnTo>
                    <a:pt x="0" y="12"/>
                  </a:lnTo>
                  <a:lnTo>
                    <a:pt x="204" y="0"/>
                  </a:lnTo>
                  <a:lnTo>
                    <a:pt x="207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45"/>
            <p:cNvSpPr/>
            <p:nvPr/>
          </p:nvSpPr>
          <p:spPr bwMode="auto">
            <a:xfrm>
              <a:off x="10004425" y="2452688"/>
              <a:ext cx="327025" cy="28575"/>
            </a:xfrm>
            <a:custGeom>
              <a:avLst/>
              <a:gdLst>
                <a:gd name="T0" fmla="*/ 0 w 206"/>
                <a:gd name="T1" fmla="*/ 12 h 18"/>
                <a:gd name="T2" fmla="*/ 3 w 206"/>
                <a:gd name="T3" fmla="*/ 0 h 18"/>
                <a:gd name="T4" fmla="*/ 206 w 206"/>
                <a:gd name="T5" fmla="*/ 6 h 18"/>
                <a:gd name="T6" fmla="*/ 206 w 206"/>
                <a:gd name="T7" fmla="*/ 18 h 18"/>
                <a:gd name="T8" fmla="*/ 0 w 206"/>
                <a:gd name="T9" fmla="*/ 12 h 18"/>
                <a:gd name="T10" fmla="*/ 0 w 20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8">
                  <a:moveTo>
                    <a:pt x="0" y="12"/>
                  </a:moveTo>
                  <a:lnTo>
                    <a:pt x="3" y="0"/>
                  </a:lnTo>
                  <a:lnTo>
                    <a:pt x="206" y="6"/>
                  </a:lnTo>
                  <a:lnTo>
                    <a:pt x="206" y="1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46"/>
            <p:cNvSpPr/>
            <p:nvPr/>
          </p:nvSpPr>
          <p:spPr bwMode="auto">
            <a:xfrm>
              <a:off x="10004425" y="2668588"/>
              <a:ext cx="317500" cy="38100"/>
            </a:xfrm>
            <a:custGeom>
              <a:avLst/>
              <a:gdLst>
                <a:gd name="T0" fmla="*/ 0 w 200"/>
                <a:gd name="T1" fmla="*/ 12 h 24"/>
                <a:gd name="T2" fmla="*/ 0 w 200"/>
                <a:gd name="T3" fmla="*/ 0 h 24"/>
                <a:gd name="T4" fmla="*/ 200 w 200"/>
                <a:gd name="T5" fmla="*/ 12 h 24"/>
                <a:gd name="T6" fmla="*/ 197 w 200"/>
                <a:gd name="T7" fmla="*/ 24 h 24"/>
                <a:gd name="T8" fmla="*/ 0 w 200"/>
                <a:gd name="T9" fmla="*/ 12 h 24"/>
                <a:gd name="T10" fmla="*/ 0 w 200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24">
                  <a:moveTo>
                    <a:pt x="0" y="12"/>
                  </a:moveTo>
                  <a:lnTo>
                    <a:pt x="0" y="0"/>
                  </a:lnTo>
                  <a:lnTo>
                    <a:pt x="200" y="12"/>
                  </a:lnTo>
                  <a:lnTo>
                    <a:pt x="197" y="24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47"/>
            <p:cNvSpPr/>
            <p:nvPr/>
          </p:nvSpPr>
          <p:spPr bwMode="auto">
            <a:xfrm>
              <a:off x="9998075" y="2868613"/>
              <a:ext cx="333375" cy="73025"/>
            </a:xfrm>
            <a:custGeom>
              <a:avLst/>
              <a:gdLst>
                <a:gd name="T0" fmla="*/ 0 w 210"/>
                <a:gd name="T1" fmla="*/ 12 h 46"/>
                <a:gd name="T2" fmla="*/ 4 w 210"/>
                <a:gd name="T3" fmla="*/ 0 h 46"/>
                <a:gd name="T4" fmla="*/ 210 w 210"/>
                <a:gd name="T5" fmla="*/ 34 h 46"/>
                <a:gd name="T6" fmla="*/ 207 w 210"/>
                <a:gd name="T7" fmla="*/ 46 h 46"/>
                <a:gd name="T8" fmla="*/ 0 w 210"/>
                <a:gd name="T9" fmla="*/ 12 h 46"/>
                <a:gd name="T10" fmla="*/ 0 w 210"/>
                <a:gd name="T11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46">
                  <a:moveTo>
                    <a:pt x="0" y="12"/>
                  </a:moveTo>
                  <a:lnTo>
                    <a:pt x="4" y="0"/>
                  </a:lnTo>
                  <a:lnTo>
                    <a:pt x="210" y="34"/>
                  </a:lnTo>
                  <a:lnTo>
                    <a:pt x="207" y="4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148"/>
            <p:cNvSpPr/>
            <p:nvPr/>
          </p:nvSpPr>
          <p:spPr bwMode="auto">
            <a:xfrm>
              <a:off x="10013950" y="3094038"/>
              <a:ext cx="331787" cy="87312"/>
            </a:xfrm>
            <a:custGeom>
              <a:avLst/>
              <a:gdLst>
                <a:gd name="T0" fmla="*/ 206 w 209"/>
                <a:gd name="T1" fmla="*/ 55 h 55"/>
                <a:gd name="T2" fmla="*/ 0 w 209"/>
                <a:gd name="T3" fmla="*/ 12 h 55"/>
                <a:gd name="T4" fmla="*/ 3 w 209"/>
                <a:gd name="T5" fmla="*/ 0 h 55"/>
                <a:gd name="T6" fmla="*/ 209 w 209"/>
                <a:gd name="T7" fmla="*/ 42 h 55"/>
                <a:gd name="T8" fmla="*/ 206 w 209"/>
                <a:gd name="T9" fmla="*/ 55 h 55"/>
                <a:gd name="T10" fmla="*/ 206 w 209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">
                  <a:moveTo>
                    <a:pt x="206" y="55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209" y="42"/>
                  </a:lnTo>
                  <a:lnTo>
                    <a:pt x="206" y="55"/>
                  </a:lnTo>
                  <a:lnTo>
                    <a:pt x="20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10018713" y="3305175"/>
              <a:ext cx="312737" cy="95250"/>
            </a:xfrm>
            <a:custGeom>
              <a:avLst/>
              <a:gdLst>
                <a:gd name="T0" fmla="*/ 194 w 197"/>
                <a:gd name="T1" fmla="*/ 60 h 60"/>
                <a:gd name="T2" fmla="*/ 0 w 197"/>
                <a:gd name="T3" fmla="*/ 12 h 60"/>
                <a:gd name="T4" fmla="*/ 3 w 197"/>
                <a:gd name="T5" fmla="*/ 0 h 60"/>
                <a:gd name="T6" fmla="*/ 197 w 197"/>
                <a:gd name="T7" fmla="*/ 48 h 60"/>
                <a:gd name="T8" fmla="*/ 194 w 197"/>
                <a:gd name="T9" fmla="*/ 60 h 60"/>
                <a:gd name="T10" fmla="*/ 194 w 197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60">
                  <a:moveTo>
                    <a:pt x="194" y="6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197" y="48"/>
                  </a:lnTo>
                  <a:lnTo>
                    <a:pt x="194" y="60"/>
                  </a:lnTo>
                  <a:lnTo>
                    <a:pt x="19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10009188" y="3502025"/>
              <a:ext cx="341312" cy="123825"/>
            </a:xfrm>
            <a:custGeom>
              <a:avLst/>
              <a:gdLst>
                <a:gd name="T0" fmla="*/ 69 w 71"/>
                <a:gd name="T1" fmla="*/ 26 h 26"/>
                <a:gd name="T2" fmla="*/ 1 w 71"/>
                <a:gd name="T3" fmla="*/ 5 h 26"/>
                <a:gd name="T4" fmla="*/ 1 w 71"/>
                <a:gd name="T5" fmla="*/ 4 h 26"/>
                <a:gd name="T6" fmla="*/ 0 w 71"/>
                <a:gd name="T7" fmla="*/ 2 h 26"/>
                <a:gd name="T8" fmla="*/ 71 w 71"/>
                <a:gd name="T9" fmla="*/ 23 h 26"/>
                <a:gd name="T10" fmla="*/ 69 w 7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">
                  <a:moveTo>
                    <a:pt x="69" y="26"/>
                  </a:moveTo>
                  <a:cubicBezTo>
                    <a:pt x="45" y="18"/>
                    <a:pt x="4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0"/>
                    <a:pt x="71" y="23"/>
                  </a:cubicBezTo>
                  <a:cubicBezTo>
                    <a:pt x="69" y="26"/>
                    <a:pt x="69" y="26"/>
                    <a:pt x="6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1"/>
            <p:cNvSpPr/>
            <p:nvPr/>
          </p:nvSpPr>
          <p:spPr bwMode="auto">
            <a:xfrm>
              <a:off x="10726738" y="2001838"/>
              <a:ext cx="33337" cy="1806575"/>
            </a:xfrm>
            <a:custGeom>
              <a:avLst/>
              <a:gdLst>
                <a:gd name="T0" fmla="*/ 9 w 21"/>
                <a:gd name="T1" fmla="*/ 1138 h 1138"/>
                <a:gd name="T2" fmla="*/ 0 w 21"/>
                <a:gd name="T3" fmla="*/ 0 h 1138"/>
                <a:gd name="T4" fmla="*/ 12 w 21"/>
                <a:gd name="T5" fmla="*/ 0 h 1138"/>
                <a:gd name="T6" fmla="*/ 21 w 21"/>
                <a:gd name="T7" fmla="*/ 1138 h 1138"/>
                <a:gd name="T8" fmla="*/ 9 w 21"/>
                <a:gd name="T9" fmla="*/ 1138 h 1138"/>
                <a:gd name="T10" fmla="*/ 9 w 21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138">
                  <a:moveTo>
                    <a:pt x="9" y="113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1" y="1138"/>
                  </a:lnTo>
                  <a:lnTo>
                    <a:pt x="9" y="1138"/>
                  </a:lnTo>
                  <a:lnTo>
                    <a:pt x="9" y="1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2"/>
            <p:cNvSpPr/>
            <p:nvPr/>
          </p:nvSpPr>
          <p:spPr bwMode="auto">
            <a:xfrm>
              <a:off x="10953750" y="2020888"/>
              <a:ext cx="42862" cy="1739900"/>
            </a:xfrm>
            <a:custGeom>
              <a:avLst/>
              <a:gdLst>
                <a:gd name="T0" fmla="*/ 15 w 27"/>
                <a:gd name="T1" fmla="*/ 1096 h 1096"/>
                <a:gd name="T2" fmla="*/ 0 w 27"/>
                <a:gd name="T3" fmla="*/ 0 h 1096"/>
                <a:gd name="T4" fmla="*/ 12 w 27"/>
                <a:gd name="T5" fmla="*/ 0 h 1096"/>
                <a:gd name="T6" fmla="*/ 27 w 27"/>
                <a:gd name="T7" fmla="*/ 1096 h 1096"/>
                <a:gd name="T8" fmla="*/ 15 w 27"/>
                <a:gd name="T9" fmla="*/ 1096 h 1096"/>
                <a:gd name="T10" fmla="*/ 15 w 27"/>
                <a:gd name="T11" fmla="*/ 109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96">
                  <a:moveTo>
                    <a:pt x="15" y="10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7" y="1096"/>
                  </a:lnTo>
                  <a:lnTo>
                    <a:pt x="15" y="1096"/>
                  </a:lnTo>
                  <a:lnTo>
                    <a:pt x="15" y="1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53"/>
            <p:cNvSpPr/>
            <p:nvPr/>
          </p:nvSpPr>
          <p:spPr bwMode="auto">
            <a:xfrm>
              <a:off x="10601325" y="2208213"/>
              <a:ext cx="471487" cy="23812"/>
            </a:xfrm>
            <a:custGeom>
              <a:avLst/>
              <a:gdLst>
                <a:gd name="T0" fmla="*/ 0 w 297"/>
                <a:gd name="T1" fmla="*/ 15 h 15"/>
                <a:gd name="T2" fmla="*/ 0 w 297"/>
                <a:gd name="T3" fmla="*/ 3 h 15"/>
                <a:gd name="T4" fmla="*/ 297 w 297"/>
                <a:gd name="T5" fmla="*/ 0 h 15"/>
                <a:gd name="T6" fmla="*/ 297 w 297"/>
                <a:gd name="T7" fmla="*/ 12 h 15"/>
                <a:gd name="T8" fmla="*/ 0 w 297"/>
                <a:gd name="T9" fmla="*/ 15 h 15"/>
                <a:gd name="T10" fmla="*/ 0 w 297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15">
                  <a:moveTo>
                    <a:pt x="0" y="15"/>
                  </a:moveTo>
                  <a:lnTo>
                    <a:pt x="0" y="3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54"/>
            <p:cNvSpPr/>
            <p:nvPr/>
          </p:nvSpPr>
          <p:spPr bwMode="auto">
            <a:xfrm>
              <a:off x="10610850" y="2438400"/>
              <a:ext cx="471487" cy="42862"/>
            </a:xfrm>
            <a:custGeom>
              <a:avLst/>
              <a:gdLst>
                <a:gd name="T0" fmla="*/ 0 w 297"/>
                <a:gd name="T1" fmla="*/ 27 h 27"/>
                <a:gd name="T2" fmla="*/ 0 w 297"/>
                <a:gd name="T3" fmla="*/ 15 h 27"/>
                <a:gd name="T4" fmla="*/ 297 w 297"/>
                <a:gd name="T5" fmla="*/ 0 h 27"/>
                <a:gd name="T6" fmla="*/ 297 w 297"/>
                <a:gd name="T7" fmla="*/ 12 h 27"/>
                <a:gd name="T8" fmla="*/ 0 w 297"/>
                <a:gd name="T9" fmla="*/ 27 h 27"/>
                <a:gd name="T10" fmla="*/ 0 w 297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" h="27">
                  <a:moveTo>
                    <a:pt x="0" y="27"/>
                  </a:moveTo>
                  <a:lnTo>
                    <a:pt x="0" y="15"/>
                  </a:lnTo>
                  <a:lnTo>
                    <a:pt x="297" y="0"/>
                  </a:lnTo>
                  <a:lnTo>
                    <a:pt x="297" y="12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55"/>
            <p:cNvSpPr/>
            <p:nvPr/>
          </p:nvSpPr>
          <p:spPr bwMode="auto">
            <a:xfrm>
              <a:off x="10606088" y="2654300"/>
              <a:ext cx="476250" cy="47625"/>
            </a:xfrm>
            <a:custGeom>
              <a:avLst/>
              <a:gdLst>
                <a:gd name="T0" fmla="*/ 3 w 300"/>
                <a:gd name="T1" fmla="*/ 30 h 30"/>
                <a:gd name="T2" fmla="*/ 0 w 300"/>
                <a:gd name="T3" fmla="*/ 18 h 30"/>
                <a:gd name="T4" fmla="*/ 300 w 300"/>
                <a:gd name="T5" fmla="*/ 0 h 30"/>
                <a:gd name="T6" fmla="*/ 300 w 300"/>
                <a:gd name="T7" fmla="*/ 12 h 30"/>
                <a:gd name="T8" fmla="*/ 3 w 300"/>
                <a:gd name="T9" fmla="*/ 30 h 30"/>
                <a:gd name="T10" fmla="*/ 3 w 300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30">
                  <a:moveTo>
                    <a:pt x="3" y="30"/>
                  </a:moveTo>
                  <a:lnTo>
                    <a:pt x="0" y="18"/>
                  </a:lnTo>
                  <a:lnTo>
                    <a:pt x="300" y="0"/>
                  </a:lnTo>
                  <a:lnTo>
                    <a:pt x="300" y="12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56"/>
            <p:cNvSpPr/>
            <p:nvPr/>
          </p:nvSpPr>
          <p:spPr bwMode="auto">
            <a:xfrm>
              <a:off x="10610850" y="2892425"/>
              <a:ext cx="466725" cy="53975"/>
            </a:xfrm>
            <a:custGeom>
              <a:avLst/>
              <a:gdLst>
                <a:gd name="T0" fmla="*/ 0 w 294"/>
                <a:gd name="T1" fmla="*/ 34 h 34"/>
                <a:gd name="T2" fmla="*/ 0 w 294"/>
                <a:gd name="T3" fmla="*/ 25 h 34"/>
                <a:gd name="T4" fmla="*/ 291 w 294"/>
                <a:gd name="T5" fmla="*/ 0 h 34"/>
                <a:gd name="T6" fmla="*/ 294 w 294"/>
                <a:gd name="T7" fmla="*/ 13 h 34"/>
                <a:gd name="T8" fmla="*/ 0 w 294"/>
                <a:gd name="T9" fmla="*/ 34 h 34"/>
                <a:gd name="T10" fmla="*/ 0 w 294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34">
                  <a:moveTo>
                    <a:pt x="0" y="34"/>
                  </a:moveTo>
                  <a:lnTo>
                    <a:pt x="0" y="25"/>
                  </a:lnTo>
                  <a:lnTo>
                    <a:pt x="291" y="0"/>
                  </a:lnTo>
                  <a:lnTo>
                    <a:pt x="294" y="13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57"/>
            <p:cNvSpPr/>
            <p:nvPr/>
          </p:nvSpPr>
          <p:spPr bwMode="auto">
            <a:xfrm>
              <a:off x="10625138" y="3132138"/>
              <a:ext cx="457200" cy="73025"/>
            </a:xfrm>
            <a:custGeom>
              <a:avLst/>
              <a:gdLst>
                <a:gd name="T0" fmla="*/ 0 w 288"/>
                <a:gd name="T1" fmla="*/ 46 h 46"/>
                <a:gd name="T2" fmla="*/ 0 w 288"/>
                <a:gd name="T3" fmla="*/ 34 h 46"/>
                <a:gd name="T4" fmla="*/ 285 w 288"/>
                <a:gd name="T5" fmla="*/ 0 h 46"/>
                <a:gd name="T6" fmla="*/ 288 w 288"/>
                <a:gd name="T7" fmla="*/ 12 h 46"/>
                <a:gd name="T8" fmla="*/ 0 w 288"/>
                <a:gd name="T9" fmla="*/ 46 h 46"/>
                <a:gd name="T10" fmla="*/ 0 w 288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46">
                  <a:moveTo>
                    <a:pt x="0" y="46"/>
                  </a:moveTo>
                  <a:lnTo>
                    <a:pt x="0" y="34"/>
                  </a:lnTo>
                  <a:lnTo>
                    <a:pt x="285" y="0"/>
                  </a:lnTo>
                  <a:lnTo>
                    <a:pt x="288" y="1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158"/>
            <p:cNvSpPr/>
            <p:nvPr/>
          </p:nvSpPr>
          <p:spPr bwMode="auto">
            <a:xfrm>
              <a:off x="10625138" y="3338513"/>
              <a:ext cx="452437" cy="76200"/>
            </a:xfrm>
            <a:custGeom>
              <a:avLst/>
              <a:gdLst>
                <a:gd name="T0" fmla="*/ 3 w 285"/>
                <a:gd name="T1" fmla="*/ 48 h 48"/>
                <a:gd name="T2" fmla="*/ 0 w 285"/>
                <a:gd name="T3" fmla="*/ 36 h 48"/>
                <a:gd name="T4" fmla="*/ 285 w 285"/>
                <a:gd name="T5" fmla="*/ 0 h 48"/>
                <a:gd name="T6" fmla="*/ 285 w 285"/>
                <a:gd name="T7" fmla="*/ 12 h 48"/>
                <a:gd name="T8" fmla="*/ 3 w 285"/>
                <a:gd name="T9" fmla="*/ 48 h 48"/>
                <a:gd name="T10" fmla="*/ 3 w 28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48">
                  <a:moveTo>
                    <a:pt x="3" y="48"/>
                  </a:moveTo>
                  <a:lnTo>
                    <a:pt x="0" y="36"/>
                  </a:lnTo>
                  <a:lnTo>
                    <a:pt x="285" y="0"/>
                  </a:lnTo>
                  <a:lnTo>
                    <a:pt x="285" y="12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159"/>
            <p:cNvSpPr/>
            <p:nvPr/>
          </p:nvSpPr>
          <p:spPr bwMode="auto">
            <a:xfrm>
              <a:off x="10629900" y="3563938"/>
              <a:ext cx="463550" cy="95250"/>
            </a:xfrm>
            <a:custGeom>
              <a:avLst/>
              <a:gdLst>
                <a:gd name="T0" fmla="*/ 3 w 292"/>
                <a:gd name="T1" fmla="*/ 60 h 60"/>
                <a:gd name="T2" fmla="*/ 0 w 292"/>
                <a:gd name="T3" fmla="*/ 48 h 60"/>
                <a:gd name="T4" fmla="*/ 289 w 292"/>
                <a:gd name="T5" fmla="*/ 0 h 60"/>
                <a:gd name="T6" fmla="*/ 292 w 292"/>
                <a:gd name="T7" fmla="*/ 12 h 60"/>
                <a:gd name="T8" fmla="*/ 3 w 292"/>
                <a:gd name="T9" fmla="*/ 60 h 60"/>
                <a:gd name="T10" fmla="*/ 3 w 29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60">
                  <a:moveTo>
                    <a:pt x="3" y="60"/>
                  </a:moveTo>
                  <a:lnTo>
                    <a:pt x="0" y="48"/>
                  </a:lnTo>
                  <a:lnTo>
                    <a:pt x="289" y="0"/>
                  </a:lnTo>
                  <a:lnTo>
                    <a:pt x="292" y="12"/>
                  </a:lnTo>
                  <a:lnTo>
                    <a:pt x="3" y="60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830462" y="548640"/>
            <a:ext cx="5338281" cy="2312126"/>
            <a:chOff x="5830462" y="548640"/>
            <a:chExt cx="5338281" cy="2312126"/>
          </a:xfrm>
        </p:grpSpPr>
        <p:sp>
          <p:nvSpPr>
            <p:cNvPr id="274" name="Rectangle: Rounded Corners 24">
              <a:extLst>
                <a:ext uri="{FF2B5EF4-FFF2-40B4-BE49-F238E27FC236}">
                  <a16:creationId xmlns:a16="http://schemas.microsoft.com/office/drawing/2014/main" id="{2AD8FA34-AB1B-3592-E209-030D4DDD998D}"/>
                </a:ext>
              </a:extLst>
            </p:cNvPr>
            <p:cNvSpPr/>
            <p:nvPr/>
          </p:nvSpPr>
          <p:spPr>
            <a:xfrm>
              <a:off x="5830462" y="548640"/>
              <a:ext cx="5090088" cy="23121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0CE28DED-901F-40EB-99B4-E4A0E0C17020}"/>
                </a:ext>
              </a:extLst>
            </p:cNvPr>
            <p:cNvSpPr txBox="1"/>
            <p:nvPr/>
          </p:nvSpPr>
          <p:spPr>
            <a:xfrm>
              <a:off x="6046514" y="672376"/>
              <a:ext cx="5122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rào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biển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đấy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ơi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76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61996" y="3691193"/>
            <a:ext cx="7036422" cy="9445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a. Bố và các chú bảo vệ vùng biển, vùng trời quê hương.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75540" y="4733317"/>
            <a:ext cx="7160871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</a:rPr>
              <a:t>b. Bố và các chú xây hàng rào ở đảo.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842070" y="5714692"/>
            <a:ext cx="6811347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 c. Bố và các chú là hàng rào chắn song, chắn gió.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6" grpId="0" animBg="1"/>
      <p:bldP spid="277" grpId="0" animBg="1"/>
      <p:bldP spid="277" grpId="1" animBg="1"/>
      <p:bldP spid="278" grpId="0" animBg="1"/>
      <p:bldP spid="27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3 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638547" y="3467375"/>
            <a:ext cx="77511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tập theo văn bản đọc</a:t>
            </a:r>
            <a:endParaRPr lang="zh-CN" altLang="en-US"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775912" y="451127"/>
            <a:ext cx="10928408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Từ ngữ nào chỉ hành động của bố? Từ ngữ nào chỉ hành động của con?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70402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4184056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755144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4184056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12014" y="3355033"/>
            <a:ext cx="1604681" cy="1219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11" idx="2"/>
            <a:endCxn id="3" idx="3"/>
          </p:cNvCxnSpPr>
          <p:nvPr/>
        </p:nvCxnSpPr>
        <p:spPr>
          <a:xfrm flipH="1" flipV="1">
            <a:off x="3670149" y="3094909"/>
            <a:ext cx="1565041" cy="476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</p:cNvCxnSpPr>
          <p:nvPr/>
        </p:nvCxnSpPr>
        <p:spPr>
          <a:xfrm flipV="1">
            <a:off x="6579165" y="3277780"/>
            <a:ext cx="2011680" cy="100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stCxn id="14" idx="2"/>
            <a:endCxn id="4" idx="3"/>
          </p:cNvCxnSpPr>
          <p:nvPr/>
        </p:nvCxnSpPr>
        <p:spPr>
          <a:xfrm flipH="1" flipV="1">
            <a:off x="3670149" y="4574937"/>
            <a:ext cx="1565041" cy="6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" y="1498380"/>
            <a:ext cx="4426678" cy="4426678"/>
          </a:xfrm>
          <a:prstGeom prst="rect">
            <a:avLst/>
          </a:prstGeom>
        </p:spPr>
      </p:pic>
      <p:sp>
        <p:nvSpPr>
          <p:cNvPr id="47" name="矩形 8">
            <a:extLst>
              <a:ext uri="{FF2B5EF4-FFF2-40B4-BE49-F238E27FC236}">
                <a16:creationId xmlns:a16="http://schemas.microsoft.com/office/drawing/2014/main" id="{DA22254A-A799-40C9-B770-624458B1EC6E}"/>
              </a:ext>
            </a:extLst>
          </p:cNvPr>
          <p:cNvSpPr/>
          <p:nvPr/>
        </p:nvSpPr>
        <p:spPr>
          <a:xfrm>
            <a:off x="4921616" y="1786377"/>
            <a:ext cx="5046574" cy="3631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KHỞI </a:t>
            </a:r>
          </a:p>
          <a:p>
            <a:pPr lvl="0" algn="ctr"/>
            <a:r>
              <a:rPr lang="en-US" altLang="zh-CN" sz="11500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</a:rPr>
              <a:t>ĐỘNG</a:t>
            </a:r>
            <a:endParaRPr lang="zh-CN" altLang="en-US" sz="115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5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1" y="1280160"/>
            <a:ext cx="11512212" cy="5303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815581" y="320498"/>
            <a:ext cx="10484271" cy="1270933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Thay lời bạn nhỏ, nói một câu thể hiện tình cảm đối với bố.</a:t>
            </a:r>
            <a:endParaRPr lang="en-US" sz="3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57716" y="1839625"/>
            <a:ext cx="6918960" cy="6128717"/>
            <a:chOff x="6057716" y="1839625"/>
            <a:chExt cx="6918960" cy="6128717"/>
          </a:xfrm>
        </p:grpSpPr>
        <p:sp>
          <p:nvSpPr>
            <p:cNvPr id="4" name="Oval 3"/>
            <p:cNvSpPr/>
            <p:nvPr/>
          </p:nvSpPr>
          <p:spPr>
            <a:xfrm>
              <a:off x="6057716" y="1839625"/>
              <a:ext cx="6918960" cy="612871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223"/>
            <p:cNvSpPr txBox="1"/>
            <p:nvPr/>
          </p:nvSpPr>
          <p:spPr>
            <a:xfrm>
              <a:off x="6788772" y="3546613"/>
              <a:ext cx="48813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70C0"/>
                  </a:solidFill>
                  <a:latin typeface="UTM Aptima" panose="02040603050506020204" pitchFamily="18" charset="0"/>
                </a:rPr>
                <a:t>Con rất yêu và nhớ bố. Bố hãy yên tâm công tác. Con và mẹ luôn mong và chờ bố về.</a:t>
              </a:r>
              <a:endPara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7586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5" y="1544075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415" y="364514"/>
            <a:ext cx="10515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Em thấy những ai trong 2 bức tranh? Họ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31988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3" y="4649535"/>
            <a:ext cx="2311816" cy="2311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9" y="309387"/>
            <a:ext cx="8854567" cy="49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688" y="5143723"/>
            <a:ext cx="4481764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Bạn nhỏ đang cầm bút viết thư.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3618" y="5143723"/>
            <a:ext cx="5306647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Chú bộ đội hải quân đang cầm súng đứng gác ở đảo Trường Sa.</a:t>
            </a:r>
          </a:p>
        </p:txBody>
      </p:sp>
    </p:spTree>
    <p:extLst>
      <p:ext uri="{BB962C8B-B14F-4D97-AF65-F5344CB8AC3E}">
        <p14:creationId xmlns:p14="http://schemas.microsoft.com/office/powerpoint/2010/main" val="41154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09124A-C818-6A99-FC39-8B05D4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04" t="46524" r="72496" b="5573"/>
          <a:stretch/>
        </p:blipFill>
        <p:spPr>
          <a:xfrm flipH="1">
            <a:off x="-2168690" y="-493783"/>
            <a:ext cx="8964789" cy="589068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27749" y="1513031"/>
            <a:ext cx="1052891" cy="11981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55118" y="1362125"/>
            <a:ext cx="843438" cy="959815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45D36C76-DABB-2F9D-A684-9CEEAF36F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01990" y="653935"/>
            <a:ext cx="666713" cy="758706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884435"/>
            <a:ext cx="5177960" cy="393097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843EA261-5086-BF1D-34F4-F4FEC65E5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61723" y="348507"/>
            <a:ext cx="1801097" cy="11572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95" y="-86255"/>
            <a:ext cx="1173607" cy="11619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-1003125" y="653935"/>
            <a:ext cx="2811440" cy="1105510"/>
            <a:chOff x="-856881" y="1091821"/>
            <a:chExt cx="2811440" cy="1105510"/>
          </a:xfrm>
        </p:grpSpPr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4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65" y="494739"/>
            <a:ext cx="6947828" cy="3926172"/>
          </a:xfrm>
          <a:prstGeom prst="rect">
            <a:avLst/>
          </a:prstGeom>
        </p:spPr>
      </p:pic>
      <p:sp>
        <p:nvSpPr>
          <p:cNvPr id="84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4291701" y="1786844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r>
              <a:rPr kumimoji="0" lang="en-US" altLang="zh-CN" sz="8000" b="0" i="0" u="none" strike="noStrike" kern="1200" cap="none" spc="0" normalizeH="0" noProof="0">
                <a:ln w="0"/>
                <a:gradFill flip="none" rotWithShape="1"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gửi bố </a:t>
            </a:r>
            <a:endParaRPr kumimoji="0" lang="en-US" altLang="zh-CN" sz="8000" b="0" i="0" u="none" strike="noStrike" kern="1200" cap="none" spc="0" normalizeH="0" baseline="0" noProof="0" dirty="0">
              <a:ln w="0"/>
              <a:gradFill flip="none" rotWithShape="1"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08092" y="827709"/>
            <a:ext cx="404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VL Fadilla" pitchFamily="2" charset="0"/>
              </a:rPr>
              <a:t>Tiết 1 +2: Đọc</a:t>
            </a:r>
          </a:p>
        </p:txBody>
      </p:sp>
      <p:sp>
        <p:nvSpPr>
          <p:cNvPr id="88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5954248" y="2839789"/>
            <a:ext cx="5863682" cy="1296749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ngoài đảo</a:t>
            </a:r>
            <a:endParaRPr kumimoji="0" lang="en-US" altLang="zh-CN" sz="80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50442" y="650799"/>
            <a:ext cx="742683" cy="9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2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8" presetClass="entr" presetSubtype="0" accel="5000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build="p"/>
          <p:bldP spid="87" grpId="0"/>
          <p:bldP spid="8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3" name="矩形 33">
            <a:extLst>
              <a:ext uri="{FF2B5EF4-FFF2-40B4-BE49-F238E27FC236}">
                <a16:creationId xmlns:a16="http://schemas.microsoft.com/office/drawing/2014/main" id="{34101415-0256-41C2-A520-30876F3DBD86}"/>
              </a:ext>
            </a:extLst>
          </p:cNvPr>
          <p:cNvSpPr/>
          <p:nvPr/>
        </p:nvSpPr>
        <p:spPr>
          <a:xfrm>
            <a:off x="2160134" y="437917"/>
            <a:ext cx="7802433" cy="1081306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Mục tiêu</a:t>
            </a:r>
            <a:r>
              <a:rPr kumimoji="0" lang="en-US" altLang="zh-CN" sz="6600" b="0" i="0" u="none" strike="noStrike" kern="1200" cap="none" spc="0" normalizeH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50800">
                    <a:srgbClr val="ED7D31">
                      <a:satMod val="175000"/>
                      <a:alpha val="33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glow rad="50800">
                  <a:srgbClr val="ED7D31">
                    <a:satMod val="175000"/>
                    <a:alpha val="33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665307" y="287680"/>
            <a:ext cx="1259544" cy="152898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73C6FA3-A2D7-4E36-863C-6DEF0FC5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63" y="3808778"/>
            <a:ext cx="2758716" cy="275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589" y="1548083"/>
            <a:ext cx="1126865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UTM Avo" panose="02040603050506020204" pitchFamily="18" charset="0"/>
              </a:rPr>
              <a:t>*Kiến thức, kĩ năng: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 các tiếng dễ đọc sai, lẫn do ảnh hưởng của cách phát âm địa phương.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Đọc đúng, rõ ràng, diễn cảm bài thơ, biết ngắt nghỉ theo nhịp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Trả lời được các câu hỏi của bài.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Hiểu nội dung bài: cảm nhận được tình cảm của bạn nhỏ đối với bố trong bài thơ.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Nhận biết được địa điểm, thời gian và các hình ảnh trong bài thơ.</a:t>
            </a:r>
          </a:p>
          <a:p>
            <a:pPr algn="just"/>
            <a:r>
              <a:rPr lang="en-US" sz="2500" b="1">
                <a:latin typeface="UTM Avo" panose="02040603050506020204" pitchFamily="18" charset="0"/>
              </a:rPr>
              <a:t>*Phát triển năng lực và phẩm chất:</a:t>
            </a:r>
            <a:endParaRPr lang="en-US" sz="2500">
              <a:latin typeface="UTM Avo" panose="02040603050506020204" pitchFamily="18" charset="0"/>
            </a:endParaRP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Giúp hình thành và phát triển năng lực văn học: phát triển kĩ năng nghe, nói, đọc, hiểu văn bản.</a:t>
            </a:r>
          </a:p>
          <a:p>
            <a:pPr algn="just"/>
            <a:r>
              <a:rPr lang="en-US" sz="2500">
                <a:latin typeface="UTM Avo" panose="02040603050506020204" pitchFamily="18" charset="0"/>
              </a:rPr>
              <a:t>- Biết trình bày ý kiến cá nhân, có tinh thần hợp tác trong làm việc nhóm.</a:t>
            </a:r>
          </a:p>
        </p:txBody>
      </p:sp>
    </p:spTree>
    <p:extLst>
      <p:ext uri="{BB962C8B-B14F-4D97-AF65-F5344CB8AC3E}">
        <p14:creationId xmlns:p14="http://schemas.microsoft.com/office/powerpoint/2010/main" val="559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463349" y="287679"/>
            <a:ext cx="1461502" cy="17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4" y="2217740"/>
            <a:ext cx="4426678" cy="4426678"/>
          </a:xfrm>
          <a:prstGeom prst="rect">
            <a:avLst/>
          </a:prstGeom>
        </p:spPr>
      </p:pic>
      <p:sp>
        <p:nvSpPr>
          <p:cNvPr id="45" name="文本框 38"/>
          <p:cNvSpPr txBox="1"/>
          <p:nvPr/>
        </p:nvSpPr>
        <p:spPr>
          <a:xfrm>
            <a:off x="4342850" y="23543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思源黑体 CN Medium" panose="020B0600000000000000" pitchFamily="34" charset="-122"/>
              </a:rPr>
              <a:t>HOẠT ĐỘNG 1</a:t>
            </a:r>
            <a:endParaRPr lang="zh-CN" alt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46" name="文本框 38"/>
          <p:cNvSpPr txBox="1"/>
          <p:nvPr/>
        </p:nvSpPr>
        <p:spPr>
          <a:xfrm>
            <a:off x="3442902" y="3440909"/>
            <a:ext cx="775119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Medium" panose="020B0600000000000000" pitchFamily="34" charset="-122"/>
              </a:rPr>
              <a:t>LUYỆN ĐỌC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272" flipH="1">
            <a:off x="810048" y="203905"/>
            <a:ext cx="3081806" cy="3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5894" y="3467375"/>
            <a:ext cx="4785616" cy="3828309"/>
          </a:xfrm>
          <a:prstGeom prst="rect">
            <a:avLst/>
          </a:prstGeom>
        </p:spPr>
      </p:pic>
      <p:sp>
        <p:nvSpPr>
          <p:cNvPr id="57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04795" y="2246187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khổ thơ </a:t>
            </a:r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8" name="Speech Bubble: Rectangle with Corners Rounded 6">
            <a:extLst>
              <a:ext uri="{FF2B5EF4-FFF2-40B4-BE49-F238E27FC236}">
                <a16:creationId xmlns:a16="http://schemas.microsoft.com/office/drawing/2014/main" id="{CC902CA6-84EB-0C1B-D213-6DBE65C22AF8}"/>
              </a:ext>
            </a:extLst>
          </p:cNvPr>
          <p:cNvSpPr/>
          <p:nvPr/>
        </p:nvSpPr>
        <p:spPr>
          <a:xfrm>
            <a:off x="4831579" y="2244206"/>
            <a:ext cx="4804255" cy="1964843"/>
          </a:xfrm>
          <a:prstGeom prst="wedgeRoundRectCallout">
            <a:avLst>
              <a:gd name="adj1" fmla="val 48849"/>
              <a:gd name="adj2" fmla="val 957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khổ thơ.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 animBg="1"/>
      <p:bldP spid="57" grpId="1" animBg="1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10788595" y="287679"/>
            <a:ext cx="1136256" cy="13793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56198" y="1040609"/>
            <a:ext cx="4509656" cy="113177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240329" y="497684"/>
            <a:ext cx="1013110" cy="551416"/>
          </a:xfrm>
          <a:prstGeom prst="wedgeRoundRectCallout">
            <a:avLst>
              <a:gd name="adj1" fmla="val -911"/>
              <a:gd name="adj2" fmla="val 7813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 1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43136" y="223803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12110" y="2402071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Khổ2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77969" y="4375998"/>
            <a:ext cx="4974372" cy="19569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-30537" y="421431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Khổ3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6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180489" y="2194902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5910" y="1740462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8" name="Rectangle: Rounded Corners 24">
            <a:extLst>
              <a:ext uri="{FF2B5EF4-FFF2-40B4-BE49-F238E27FC236}">
                <a16:creationId xmlns:a16="http://schemas.microsoft.com/office/drawing/2014/main" id="{2AD8FA34-AB1B-3592-E209-030D4DDD998D}"/>
              </a:ext>
            </a:extLst>
          </p:cNvPr>
          <p:cNvSpPr/>
          <p:nvPr/>
        </p:nvSpPr>
        <p:spPr>
          <a:xfrm>
            <a:off x="6215322" y="4293669"/>
            <a:ext cx="5508755" cy="202653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82201" y="174743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Khổ4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70" name="Speech Bubble: Rectangle with Corners Rounded 23">
            <a:extLst>
              <a:ext uri="{FF2B5EF4-FFF2-40B4-BE49-F238E27FC236}">
                <a16:creationId xmlns:a16="http://schemas.microsoft.com/office/drawing/2014/main" id="{46085205-D482-7C39-5455-9A8160204F84}"/>
              </a:ext>
            </a:extLst>
          </p:cNvPr>
          <p:cNvSpPr/>
          <p:nvPr/>
        </p:nvSpPr>
        <p:spPr>
          <a:xfrm>
            <a:off x="5594524" y="4211480"/>
            <a:ext cx="703099" cy="581539"/>
          </a:xfrm>
          <a:prstGeom prst="wedgeRoundRectCallout">
            <a:avLst>
              <a:gd name="adj1" fmla="val 41821"/>
              <a:gd name="adj2" fmla="val 758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UTM Avo" panose="02040603050506020204" pitchFamily="18" charset="0"/>
              </a:rPr>
              <a:t>Khổ5</a:t>
            </a:r>
            <a:endParaRPr lang="en-US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841</Words>
  <Application>Microsoft Office PowerPoint</Application>
  <PresentationFormat>Widescreen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Chango</vt:lpstr>
      <vt:lpstr>Arial</vt:lpstr>
      <vt:lpstr>UTM Arruba KT</vt:lpstr>
      <vt:lpstr>#9Slide05 VL Fadilla</vt:lpstr>
      <vt:lpstr>UTM Guanine</vt:lpstr>
      <vt:lpstr>UTM Avo</vt:lpstr>
      <vt:lpstr>Times New Roman</vt:lpstr>
      <vt:lpstr>UTM Aptima</vt:lpstr>
      <vt:lpstr>#9Slide07 HoneyCream</vt:lpstr>
      <vt:lpstr>SVN-Newton</vt:lpstr>
      <vt:lpstr>Calibri</vt:lpstr>
      <vt:lpstr>UTM Davida</vt:lpstr>
      <vt:lpstr>Calibri Light</vt:lpstr>
      <vt:lpstr>#9Slide05 Aphrodite Pro</vt:lpstr>
      <vt:lpstr>Colonna MT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32</cp:revision>
  <dcterms:created xsi:type="dcterms:W3CDTF">2023-03-26T09:46:09Z</dcterms:created>
  <dcterms:modified xsi:type="dcterms:W3CDTF">2024-04-25T00:59:05Z</dcterms:modified>
</cp:coreProperties>
</file>