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327" r:id="rId3"/>
    <p:sldId id="402" r:id="rId4"/>
    <p:sldId id="340" r:id="rId5"/>
    <p:sldId id="403" r:id="rId6"/>
    <p:sldId id="404" r:id="rId7"/>
    <p:sldId id="405" r:id="rId8"/>
    <p:sldId id="408" r:id="rId9"/>
    <p:sldId id="375" r:id="rId10"/>
    <p:sldId id="410" r:id="rId11"/>
    <p:sldId id="411" r:id="rId12"/>
    <p:sldId id="412" r:id="rId13"/>
    <p:sldId id="409" r:id="rId14"/>
    <p:sldId id="378" r:id="rId15"/>
    <p:sldId id="380" r:id="rId16"/>
    <p:sldId id="379" r:id="rId17"/>
    <p:sldId id="416" r:id="rId18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20"/>
    </p:embeddedFont>
    <p:embeddedFont>
      <p:font typeface="UTM Cookies" panose="02040603050506020204" pitchFamily="18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Kalam" panose="020B0604020202020204" charset="0"/>
      <p:regular r:id="rId26"/>
      <p:bold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HP001 5 hàng" panose="020B0603050302020204" pitchFamily="34" charset="0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3A9"/>
    <a:srgbClr val="000000"/>
    <a:srgbClr val="965600"/>
    <a:srgbClr val="207103"/>
    <a:srgbClr val="401B5B"/>
    <a:srgbClr val="704000"/>
    <a:srgbClr val="00823B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8" d="100"/>
          <a:sy n="118" d="100"/>
        </p:scale>
        <p:origin x="2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81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2"/>
            <a:ext cx="214008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3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2"/>
            <a:ext cx="214008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3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37FF5E1-DB5C-418F-ACAE-3803F6A12853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2"/>
            <a:ext cx="214008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3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1887081"/>
            <a:ext cx="3625218" cy="304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479C6D-4457-4FD6-8712-08CDB240C306}"/>
              </a:ext>
            </a:extLst>
          </p:cNvPr>
          <p:cNvSpPr txBox="1"/>
          <p:nvPr/>
        </p:nvSpPr>
        <p:spPr>
          <a:xfrm>
            <a:off x="1188720" y="420508"/>
            <a:ext cx="701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C04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064779" y="465112"/>
            <a:ext cx="42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5027604" y="1010399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héo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xôi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lòng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925590" y="974510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chưng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to </a:t>
            </a:r>
            <a:r>
              <a:rPr lang="en-US" sz="2000" dirty="0" err="1">
                <a:latin typeface="UTM Avo" panose="02040603050506020204" pitchFamily="18" charset="0"/>
              </a:rPr>
              <a:t>quá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66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846"/>
            <a:ext cx="6858000" cy="506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065" y="712017"/>
            <a:ext cx="1900481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200" b="1" dirty="0">
              <a:solidFill>
                <a:srgbClr val="FFFFFF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431" y="1179006"/>
            <a:ext cx="3909610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vi-VN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lang="en-US" sz="2200" b="1" dirty="0">
              <a:solidFill>
                <a:srgbClr val="FFFFFF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5036" y="2071562"/>
            <a:ext cx="2672069" cy="396723"/>
          </a:xfrm>
          <a:prstGeom prst="rect">
            <a:avLst/>
          </a:prstGeom>
        </p:spPr>
        <p:txBody>
          <a:bodyPr wrap="square" lIns="57605" tIns="28803" rIns="57605" bIns="28803">
            <a:spAutoFit/>
          </a:bodyPr>
          <a:lstStyle/>
          <a:p>
            <a:pPr indent="292030" algn="just"/>
            <a:r>
              <a:rPr lang="en-US" sz="2200" b="1" dirty="0" err="1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200" b="1" dirty="0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lang="en-US" sz="2200" b="1" dirty="0">
              <a:solidFill>
                <a:srgbClr val="FFFFFF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50615A-415E-457C-88EF-34EF02DF8619}"/>
              </a:ext>
            </a:extLst>
          </p:cNvPr>
          <p:cNvSpPr txBox="1"/>
          <p:nvPr/>
        </p:nvSpPr>
        <p:spPr>
          <a:xfrm>
            <a:off x="1531210" y="255970"/>
            <a:ext cx="5222630" cy="416072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2200" b="1" dirty="0" err="1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200" b="1" dirty="0">
                <a:solidFill>
                  <a:srgbClr val="FFFFFF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1452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064779" y="465112"/>
            <a:ext cx="4261781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5027604" y="1010399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héo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xôi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lòng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925590" y="974510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chưng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to </a:t>
            </a:r>
            <a:r>
              <a:rPr lang="en-US" sz="2000" dirty="0" err="1">
                <a:latin typeface="UTM Avo" panose="02040603050506020204" pitchFamily="18" charset="0"/>
              </a:rPr>
              <a:t>quá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10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29B5D2-A1DE-40B8-9405-BE9D2952330B}"/>
              </a:ext>
            </a:extLst>
          </p:cNvPr>
          <p:cNvSpPr txBox="1"/>
          <p:nvPr/>
        </p:nvSpPr>
        <p:spPr>
          <a:xfrm>
            <a:off x="619760" y="509624"/>
            <a:ext cx="7843520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tiếng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phù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thay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ô </a:t>
            </a:r>
            <a:r>
              <a:rPr lang="en-US" sz="2800" b="1" dirty="0" err="1">
                <a:latin typeface="UTM Avo" panose="02040603050506020204" pitchFamily="18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BBAA03-5BA6-4B74-80A4-3AF37955C5E6}"/>
              </a:ext>
            </a:extLst>
          </p:cNvPr>
          <p:cNvSpPr txBox="1"/>
          <p:nvPr/>
        </p:nvSpPr>
        <p:spPr>
          <a:xfrm>
            <a:off x="487681" y="1178559"/>
            <a:ext cx="7843520" cy="204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dirty="0">
                <a:latin typeface="UTM Avo" panose="02040603050506020204" pitchFamily="18" charset="0"/>
              </a:rPr>
              <a:t>a. (</a:t>
            </a:r>
            <a:r>
              <a:rPr lang="en-US" sz="2800" i="1" dirty="0">
                <a:latin typeface="UTM Avo" panose="02040603050506020204" pitchFamily="18" charset="0"/>
              </a:rPr>
              <a:t>dang/</a:t>
            </a:r>
            <a:r>
              <a:rPr lang="en-US" sz="2800" i="1" dirty="0" err="1">
                <a:latin typeface="UTM Avo" panose="02040603050506020204" pitchFamily="18" charset="0"/>
              </a:rPr>
              <a:t>giang</a:t>
            </a:r>
            <a:r>
              <a:rPr lang="en-US" sz="2800" dirty="0">
                <a:latin typeface="UTM Avo" panose="02040603050506020204" pitchFamily="18" charset="0"/>
              </a:rPr>
              <a:t>):      </a:t>
            </a:r>
            <a:r>
              <a:rPr lang="en-US" sz="2800" dirty="0" err="1">
                <a:latin typeface="UTM Avo" panose="02040603050506020204" pitchFamily="18" charset="0"/>
              </a:rPr>
              <a:t>tay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giỏi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dở</a:t>
            </a:r>
            <a:endParaRPr lang="en-US" sz="28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2800" dirty="0">
                <a:latin typeface="UTM Avo" panose="02040603050506020204" pitchFamily="18" charset="0"/>
              </a:rPr>
              <a:t>b. (</a:t>
            </a:r>
            <a:r>
              <a:rPr lang="en-US" sz="2800" i="1" dirty="0" err="1">
                <a:latin typeface="UTM Avo" panose="02040603050506020204" pitchFamily="18" charset="0"/>
              </a:rPr>
              <a:t>dành</a:t>
            </a:r>
            <a:r>
              <a:rPr lang="en-US" sz="2800" i="1" dirty="0">
                <a:latin typeface="UTM Avo" panose="02040603050506020204" pitchFamily="18" charset="0"/>
              </a:rPr>
              <a:t>/</a:t>
            </a:r>
            <a:r>
              <a:rPr lang="en-US" sz="2800" i="1" dirty="0" err="1">
                <a:latin typeface="UTM Avo" panose="02040603050506020204" pitchFamily="18" charset="0"/>
              </a:rPr>
              <a:t>giành</a:t>
            </a:r>
            <a:r>
              <a:rPr lang="en-US" sz="2800" dirty="0">
                <a:latin typeface="UTM Avo" panose="02040603050506020204" pitchFamily="18" charset="0"/>
              </a:rPr>
              <a:t>): </a:t>
            </a:r>
            <a:r>
              <a:rPr lang="en-US" sz="2800" dirty="0" err="1">
                <a:latin typeface="UTM Avo" panose="02040603050506020204" pitchFamily="18" charset="0"/>
              </a:rPr>
              <a:t>dỗ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      ,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endParaRPr lang="vi-VN" sz="28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9C29FD0-5EF8-480F-811E-4DCC3C69CB45}"/>
              </a:ext>
            </a:extLst>
          </p:cNvPr>
          <p:cNvGrpSpPr/>
          <p:nvPr/>
        </p:nvGrpSpPr>
        <p:grpSpPr>
          <a:xfrm>
            <a:off x="3520544" y="1639632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24BE2A7-8FFD-45A5-A17F-AD63F06C67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5E57925-F844-4584-A7B2-4FC8B37544C3}"/>
                </a:ext>
              </a:extLst>
            </p:cNvPr>
            <p:cNvCxnSpPr>
              <a:stCxn id="6" idx="0"/>
              <a:endCxn id="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BBA233E-7AC0-4098-8DC0-8E522B1A3420}"/>
                </a:ext>
              </a:extLst>
            </p:cNvPr>
            <p:cNvCxnSpPr>
              <a:stCxn id="6" idx="3"/>
              <a:endCxn id="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9D90E46-7DC6-4911-AD15-B299A7AADC6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5CE419-619B-497E-AE85-B10EB6A78216}"/>
              </a:ext>
            </a:extLst>
          </p:cNvPr>
          <p:cNvGrpSpPr/>
          <p:nvPr/>
        </p:nvGrpSpPr>
        <p:grpSpPr>
          <a:xfrm>
            <a:off x="5491584" y="1639632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15D0745-4E38-4B7B-AA6D-C5BA232CB4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0F0DF91-B3C0-441E-A524-147BC951110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393EB67-6CF7-4534-968F-0E4F06FDC63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22E2151-F782-4675-9397-73C0C85E737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9F0F491-D6C9-4133-9273-6B67A795BCEA}"/>
              </a:ext>
            </a:extLst>
          </p:cNvPr>
          <p:cNvGrpSpPr/>
          <p:nvPr/>
        </p:nvGrpSpPr>
        <p:grpSpPr>
          <a:xfrm>
            <a:off x="6774335" y="1639631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AE25B8F-9A28-49CE-BB1C-A790D85DF80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F3AE4D3-ED79-4BF2-A874-EB93BDD9262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A1B9D8B-E309-4E6C-BDA3-561772635D1D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5021FB1-533A-4DCD-BCF3-44815B270E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EAA12C5-B563-4BEA-B44E-987441AC010D}"/>
              </a:ext>
            </a:extLst>
          </p:cNvPr>
          <p:cNvGrpSpPr/>
          <p:nvPr/>
        </p:nvGrpSpPr>
        <p:grpSpPr>
          <a:xfrm>
            <a:off x="4099664" y="2675951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F5D01C6-85A4-4DEA-A121-EB1F784D79D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74830ED-8965-4D33-8728-BCA74D8C1D3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CE4F682-D983-49D3-B0CA-9DA0012549A2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19E9BD5-4FE1-48E5-A25A-8B7DBCFB14B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AB5EB-7C9F-4E31-896D-0432E382C434}"/>
              </a:ext>
            </a:extLst>
          </p:cNvPr>
          <p:cNvGrpSpPr/>
          <p:nvPr/>
        </p:nvGrpSpPr>
        <p:grpSpPr>
          <a:xfrm>
            <a:off x="5773472" y="2661020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11F0029-3C29-4044-ADE0-4E663D2BF52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0F12111-E2BF-4C5B-8D01-762C0C620C3F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4038236-93EA-4716-987A-D4629BA43CEF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9BCA465-4D69-456D-B36E-80BA4525660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72DD13E-4CFA-4231-AAAD-D236CC0259A0}"/>
              </a:ext>
            </a:extLst>
          </p:cNvPr>
          <p:cNvGrpSpPr/>
          <p:nvPr/>
        </p:nvGrpSpPr>
        <p:grpSpPr>
          <a:xfrm>
            <a:off x="7058815" y="2675950"/>
            <a:ext cx="441856" cy="463487"/>
            <a:chOff x="7507111" y="2996098"/>
            <a:chExt cx="417689" cy="417689"/>
          </a:xfrm>
          <a:solidFill>
            <a:schemeClr val="bg1">
              <a:lumMod val="9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4293CA8-3AB8-4EB5-8024-9CD3D607A14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978DBA-8FE1-451E-8058-8B7427BF5323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03EFB7E-117C-4C75-AB27-FE5814BE1D35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0A3FD7B-A91A-472B-BD5E-8125935BD88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15910B8-2976-4494-A978-22D343E6DAD2}"/>
              </a:ext>
            </a:extLst>
          </p:cNvPr>
          <p:cNvCxnSpPr/>
          <p:nvPr/>
        </p:nvCxnSpPr>
        <p:spPr>
          <a:xfrm>
            <a:off x="1195754" y="2034138"/>
            <a:ext cx="832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6CBC449-CD19-4963-AFFE-6A2D2FB52CE4}"/>
              </a:ext>
            </a:extLst>
          </p:cNvPr>
          <p:cNvSpPr txBox="1"/>
          <p:nvPr/>
        </p:nvSpPr>
        <p:spPr>
          <a:xfrm>
            <a:off x="1406237" y="1940723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149D95E-A11C-4AC2-86D7-38DB0DE49336}"/>
              </a:ext>
            </a:extLst>
          </p:cNvPr>
          <p:cNvCxnSpPr/>
          <p:nvPr/>
        </p:nvCxnSpPr>
        <p:spPr>
          <a:xfrm>
            <a:off x="2367795" y="2079672"/>
            <a:ext cx="832338" cy="0"/>
          </a:xfrm>
          <a:prstGeom prst="line">
            <a:avLst/>
          </a:prstGeom>
          <a:ln w="28575">
            <a:solidFill>
              <a:srgbClr val="0F0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7A7C570-352B-4963-875D-60149E411FA5}"/>
              </a:ext>
            </a:extLst>
          </p:cNvPr>
          <p:cNvSpPr txBox="1"/>
          <p:nvPr/>
        </p:nvSpPr>
        <p:spPr>
          <a:xfrm>
            <a:off x="2578278" y="1986257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D08B10-847E-4041-84AB-DCAF8B4D7912}"/>
              </a:ext>
            </a:extLst>
          </p:cNvPr>
          <p:cNvSpPr txBox="1"/>
          <p:nvPr/>
        </p:nvSpPr>
        <p:spPr>
          <a:xfrm>
            <a:off x="3551027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9A896F0-5A01-4E95-B3FA-E7C9D753A046}"/>
              </a:ext>
            </a:extLst>
          </p:cNvPr>
          <p:cNvSpPr txBox="1"/>
          <p:nvPr/>
        </p:nvSpPr>
        <p:spPr>
          <a:xfrm>
            <a:off x="6786716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D47E3B-CAB9-4A12-8111-EDE0F4C32E0F}"/>
              </a:ext>
            </a:extLst>
          </p:cNvPr>
          <p:cNvSpPr txBox="1"/>
          <p:nvPr/>
        </p:nvSpPr>
        <p:spPr>
          <a:xfrm>
            <a:off x="5491584" y="1609764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2A3CE8C-4132-4974-86CF-B21A66D3DD2B}"/>
              </a:ext>
            </a:extLst>
          </p:cNvPr>
          <p:cNvCxnSpPr/>
          <p:nvPr/>
        </p:nvCxnSpPr>
        <p:spPr>
          <a:xfrm>
            <a:off x="1205388" y="3111364"/>
            <a:ext cx="832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5E5AC29-514C-4E48-A191-9489F7C850E0}"/>
              </a:ext>
            </a:extLst>
          </p:cNvPr>
          <p:cNvSpPr txBox="1"/>
          <p:nvPr/>
        </p:nvSpPr>
        <p:spPr>
          <a:xfrm>
            <a:off x="1415871" y="3017949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585DE9B-22D7-4D4E-985F-6A0B13FC594E}"/>
              </a:ext>
            </a:extLst>
          </p:cNvPr>
          <p:cNvCxnSpPr/>
          <p:nvPr/>
        </p:nvCxnSpPr>
        <p:spPr>
          <a:xfrm>
            <a:off x="2342260" y="3133452"/>
            <a:ext cx="832338" cy="0"/>
          </a:xfrm>
          <a:prstGeom prst="line">
            <a:avLst/>
          </a:prstGeom>
          <a:ln w="28575">
            <a:solidFill>
              <a:srgbClr val="0F0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DE0D36-F0E4-46FB-A88E-DA6067D40623}"/>
              </a:ext>
            </a:extLst>
          </p:cNvPr>
          <p:cNvSpPr txBox="1"/>
          <p:nvPr/>
        </p:nvSpPr>
        <p:spPr>
          <a:xfrm>
            <a:off x="2552743" y="3040037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E444D48-4896-46AF-936F-A4FC765D1BD2}"/>
              </a:ext>
            </a:extLst>
          </p:cNvPr>
          <p:cNvSpPr txBox="1"/>
          <p:nvPr/>
        </p:nvSpPr>
        <p:spPr>
          <a:xfrm>
            <a:off x="4169723" y="2662188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F309A4F-D85F-46D7-BEE9-F57E1D0010FF}"/>
              </a:ext>
            </a:extLst>
          </p:cNvPr>
          <p:cNvSpPr txBox="1"/>
          <p:nvPr/>
        </p:nvSpPr>
        <p:spPr>
          <a:xfrm>
            <a:off x="5803456" y="2690570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AAD738-01F7-4055-BD44-AA04EB402CF8}"/>
              </a:ext>
            </a:extLst>
          </p:cNvPr>
          <p:cNvSpPr txBox="1"/>
          <p:nvPr/>
        </p:nvSpPr>
        <p:spPr>
          <a:xfrm>
            <a:off x="7067328" y="2688841"/>
            <a:ext cx="39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642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168D5A-8781-4EF1-AE63-12F41255C6D3}"/>
              </a:ext>
            </a:extLst>
          </p:cNvPr>
          <p:cNvSpPr txBox="1"/>
          <p:nvPr/>
        </p:nvSpPr>
        <p:spPr>
          <a:xfrm>
            <a:off x="762000" y="827728"/>
            <a:ext cx="7843520" cy="189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dang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giỏi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dở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UTM Avo" panose="02040603050506020204" pitchFamily="18" charset="0"/>
              </a:rPr>
              <a:t>dỗ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901A65-6147-4D60-A2C9-E87CECC195F9}"/>
              </a:ext>
            </a:extLst>
          </p:cNvPr>
          <p:cNvSpPr txBox="1"/>
          <p:nvPr/>
        </p:nvSpPr>
        <p:spPr>
          <a:xfrm>
            <a:off x="777765" y="124406"/>
            <a:ext cx="305744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798B10-B161-48AF-A447-56AB5E101BE9}"/>
              </a:ext>
            </a:extLst>
          </p:cNvPr>
          <p:cNvSpPr/>
          <p:nvPr/>
        </p:nvSpPr>
        <p:spPr>
          <a:xfrm>
            <a:off x="438699" y="643861"/>
            <a:ext cx="8303173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407" y="1179577"/>
            <a:ext cx="1866872" cy="169340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166656-E9DC-4BAF-80EC-A1FCB51F6C9F}"/>
              </a:ext>
            </a:extLst>
          </p:cNvPr>
          <p:cNvGrpSpPr/>
          <p:nvPr/>
        </p:nvGrpSpPr>
        <p:grpSpPr>
          <a:xfrm>
            <a:off x="1373050" y="2940838"/>
            <a:ext cx="1866872" cy="1500123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178366"/>
            <a:ext cx="2648882" cy="1706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72"/>
          <a:stretch/>
        </p:blipFill>
        <p:spPr>
          <a:xfrm>
            <a:off x="4493666" y="3069322"/>
            <a:ext cx="2805549" cy="1266014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xmlns="" id="{F0FD4D2D-0511-4733-B7B8-6D01E85E185E}"/>
              </a:ext>
            </a:extLst>
          </p:cNvPr>
          <p:cNvSpPr/>
          <p:nvPr/>
        </p:nvSpPr>
        <p:spPr>
          <a:xfrm>
            <a:off x="498540" y="2148393"/>
            <a:ext cx="1735330" cy="418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xmlns="" id="{BF5D0C59-E4AA-4EC0-B1C3-B74C376F1764}"/>
              </a:ext>
            </a:extLst>
          </p:cNvPr>
          <p:cNvSpPr/>
          <p:nvPr/>
        </p:nvSpPr>
        <p:spPr>
          <a:xfrm>
            <a:off x="113039" y="5707912"/>
            <a:ext cx="3435591" cy="671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xmlns="" id="{F86C00C6-22FC-4FD8-88AC-F5DC56B105FB}"/>
              </a:ext>
            </a:extLst>
          </p:cNvPr>
          <p:cNvSpPr/>
          <p:nvPr/>
        </p:nvSpPr>
        <p:spPr>
          <a:xfrm>
            <a:off x="7115832" y="2294662"/>
            <a:ext cx="1731090" cy="5613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xmlns="" id="{D85A88FD-54B0-4DE9-BC30-D67C77D997BE}"/>
              </a:ext>
            </a:extLst>
          </p:cNvPr>
          <p:cNvSpPr/>
          <p:nvPr/>
        </p:nvSpPr>
        <p:spPr>
          <a:xfrm>
            <a:off x="6704232" y="5848244"/>
            <a:ext cx="2202523" cy="6713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E918A865-8116-40F3-9C20-CAC59376D171}"/>
              </a:ext>
            </a:extLst>
          </p:cNvPr>
          <p:cNvSpPr/>
          <p:nvPr/>
        </p:nvSpPr>
        <p:spPr>
          <a:xfrm>
            <a:off x="1454114" y="4207735"/>
            <a:ext cx="2532995" cy="794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7F6A939D-FDC1-4EE5-B496-7114B992D406}"/>
              </a:ext>
            </a:extLst>
          </p:cNvPr>
          <p:cNvSpPr/>
          <p:nvPr/>
        </p:nvSpPr>
        <p:spPr>
          <a:xfrm>
            <a:off x="5221981" y="4207735"/>
            <a:ext cx="1575060" cy="794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C677E6-57BE-458F-B185-E43D623F1CBC}"/>
              </a:ext>
            </a:extLst>
          </p:cNvPr>
          <p:cNvSpPr txBox="1"/>
          <p:nvPr/>
        </p:nvSpPr>
        <p:spPr>
          <a:xfrm>
            <a:off x="280545" y="1123276"/>
            <a:ext cx="8776958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CC1DEE7-7448-4CBE-9CA2-990B3267A482}"/>
              </a:ext>
            </a:extLst>
          </p:cNvPr>
          <p:cNvSpPr/>
          <p:nvPr/>
        </p:nvSpPr>
        <p:spPr>
          <a:xfrm>
            <a:off x="668470" y="276761"/>
            <a:ext cx="692706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8F944CC-7E11-4484-B710-AB2B54B6191C}"/>
              </a:ext>
            </a:extLst>
          </p:cNvPr>
          <p:cNvGrpSpPr/>
          <p:nvPr/>
        </p:nvGrpSpPr>
        <p:grpSpPr>
          <a:xfrm>
            <a:off x="1799098" y="1537347"/>
            <a:ext cx="431513" cy="363844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A50AA3B-8AA3-4581-ABA4-558A5EABB2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F8296D7-F312-4595-82C2-4337ED279435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B05B8EF-1098-4D2E-A8E0-C49838D2DE6F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25F4514-D289-4CE6-A67F-79F4B96D8E2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975F32-F4E8-4F8F-9DA5-E36005E3CB74}"/>
              </a:ext>
            </a:extLst>
          </p:cNvPr>
          <p:cNvGrpSpPr/>
          <p:nvPr/>
        </p:nvGrpSpPr>
        <p:grpSpPr>
          <a:xfrm>
            <a:off x="6011343" y="1495572"/>
            <a:ext cx="593125" cy="447392"/>
            <a:chOff x="7507111" y="2996098"/>
            <a:chExt cx="417689" cy="417689"/>
          </a:xfrm>
          <a:solidFill>
            <a:schemeClr val="accent4">
              <a:lumMod val="9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68143E2-64C1-4BB8-B368-3E212BCA4BE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12F9726-A0BC-4124-AE9C-A6627C39099C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E67AF60-F0C1-4C7D-85C1-77F970D5EC3A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0BFD6CF-6554-4EA6-B772-7154746D4615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6FEFBC6-F198-43A7-A52B-B45A6BCC7870}"/>
              </a:ext>
            </a:extLst>
          </p:cNvPr>
          <p:cNvGrpSpPr/>
          <p:nvPr/>
        </p:nvGrpSpPr>
        <p:grpSpPr>
          <a:xfrm>
            <a:off x="4006397" y="3397642"/>
            <a:ext cx="584708" cy="459590"/>
            <a:chOff x="7507111" y="2996098"/>
            <a:chExt cx="417689" cy="417689"/>
          </a:xfrm>
          <a:solidFill>
            <a:schemeClr val="accent4">
              <a:lumMod val="9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A0D1586-0563-43CC-811A-4A10617985A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801B934-019C-4319-A25F-6B10D90C0800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CFA0CEF-C0C8-4579-BFFA-1A2FA2A809FB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2E67FA1-9E38-445A-8B0B-A952DFF60B9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5F412E-1E39-40EE-B1C7-3B6BD39EC276}"/>
              </a:ext>
            </a:extLst>
          </p:cNvPr>
          <p:cNvSpPr txBox="1"/>
          <p:nvPr/>
        </p:nvSpPr>
        <p:spPr>
          <a:xfrm>
            <a:off x="1737951" y="1461051"/>
            <a:ext cx="5931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EC44C-DC54-4FA7-BF20-20ABF2EA3592}"/>
              </a:ext>
            </a:extLst>
          </p:cNvPr>
          <p:cNvSpPr txBox="1"/>
          <p:nvPr/>
        </p:nvSpPr>
        <p:spPr>
          <a:xfrm>
            <a:off x="5921940" y="1502972"/>
            <a:ext cx="8015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ịêp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EBF179-53CD-40DD-B95E-AB3F14970061}"/>
              </a:ext>
            </a:extLst>
          </p:cNvPr>
          <p:cNvSpPr txBox="1"/>
          <p:nvPr/>
        </p:nvSpPr>
        <p:spPr>
          <a:xfrm>
            <a:off x="3959006" y="3429955"/>
            <a:ext cx="746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2123939" y="414714"/>
            <a:ext cx="5191262" cy="883661"/>
          </a:xfrm>
          <a:prstGeom prst="rect">
            <a:avLst/>
          </a:prstGeom>
        </p:spPr>
        <p:txBody>
          <a:bodyPr wrap="square" lIns="76807" tIns="38404" rIns="76807" bIns="384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4060858" y="255795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3234680" y="167563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4060857" y="1439257"/>
            <a:ext cx="4566758" cy="95217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3393104" y="2781437"/>
            <a:ext cx="837320" cy="47940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4230424" y="2631977"/>
            <a:ext cx="4540917" cy="92642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3642197" y="411921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4479517" y="3855043"/>
            <a:ext cx="4291823" cy="10305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667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-1212426" y="-422453"/>
            <a:ext cx="10150647" cy="6793920"/>
            <a:chOff x="1417547" y="1264224"/>
            <a:chExt cx="4740731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752351" y="2403542"/>
              <a:ext cx="4405927" cy="124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dirty="0">
                  <a:ln>
                    <a:solidFill>
                      <a:schemeClr val="bg1">
                        <a:lumMod val="25000"/>
                      </a:schemeClr>
                    </a:solidFill>
                  </a:ln>
                  <a:solidFill>
                    <a:srgbClr val="FF0000"/>
                  </a:solidFill>
                  <a:latin typeface="UTM Cookies" panose="02040603050506020204" pitchFamily="18" charset="0"/>
                </a:rPr>
                <a:t>THƯ GỬI BỐ NGOÀI ĐẢO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9" y="3286985"/>
            <a:ext cx="2768396" cy="27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oogle Shape;1725;p64"/>
          <p:cNvGrpSpPr/>
          <p:nvPr/>
        </p:nvGrpSpPr>
        <p:grpSpPr>
          <a:xfrm rot="-1723955">
            <a:off x="410082" y="-1277711"/>
            <a:ext cx="396012" cy="437945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-335603" y="-1096805"/>
            <a:ext cx="310843" cy="32797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2779049-D69E-4A49-A154-446674288E02}"/>
              </a:ext>
            </a:extLst>
          </p:cNvPr>
          <p:cNvGrpSpPr/>
          <p:nvPr/>
        </p:nvGrpSpPr>
        <p:grpSpPr>
          <a:xfrm>
            <a:off x="-610449" y="-6588"/>
            <a:ext cx="2344935" cy="752548"/>
            <a:chOff x="328799" y="615891"/>
            <a:chExt cx="1971949" cy="4233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4BE10B9-E87C-4A42-911F-9CF55A750CA2}"/>
                </a:ext>
              </a:extLst>
            </p:cNvPr>
            <p:cNvSpPr txBox="1"/>
            <p:nvPr/>
          </p:nvSpPr>
          <p:spPr>
            <a:xfrm>
              <a:off x="369344" y="617893"/>
              <a:ext cx="1931404" cy="4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FCF8D1-1A2B-47D1-907F-1E5D604B9D5C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4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1514235" y="143585"/>
            <a:ext cx="5191262" cy="883661"/>
          </a:xfrm>
          <a:prstGeom prst="rect">
            <a:avLst/>
          </a:prstGeom>
        </p:spPr>
        <p:txBody>
          <a:bodyPr wrap="square" lIns="76807" tIns="38404" rIns="76807" bIns="384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4060858" y="255795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1477216" y="1381819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2303393" y="1145437"/>
            <a:ext cx="4566758" cy="95217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353448" y="2746949"/>
            <a:ext cx="837320" cy="47940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190768" y="2597489"/>
            <a:ext cx="4540917" cy="926428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3272546" y="4019366"/>
            <a:ext cx="837321" cy="47940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4109866" y="3755190"/>
            <a:ext cx="4291823" cy="10305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667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0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5228" y="569743"/>
            <a:ext cx="42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5258698" y="581660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héo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xôi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lòng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946941" y="1080925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chưng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to </a:t>
            </a:r>
            <a:r>
              <a:rPr lang="en-US" sz="2000" dirty="0" err="1">
                <a:latin typeface="UTM Avo" panose="02040603050506020204" pitchFamily="18" charset="0"/>
              </a:rPr>
              <a:t>quá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785319-E87D-474A-A5D3-C07C8FEC2CDC}"/>
              </a:ext>
            </a:extLst>
          </p:cNvPr>
          <p:cNvSpPr txBox="1"/>
          <p:nvPr/>
        </p:nvSpPr>
        <p:spPr>
          <a:xfrm>
            <a:off x="1397033" y="4286617"/>
            <a:ext cx="3503805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55388" y="637053"/>
            <a:ext cx="42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đảo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5272962" y="345106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héo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xôi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lòng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925590" y="1268436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chưng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to </a:t>
            </a:r>
            <a:r>
              <a:rPr lang="en-US" sz="2000" dirty="0" err="1">
                <a:latin typeface="UTM Avo" panose="02040603050506020204" pitchFamily="18" charset="0"/>
              </a:rPr>
              <a:t>quá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5B1D3F-E899-46CF-9A5C-BF9E8D3C5B94}"/>
              </a:ext>
            </a:extLst>
          </p:cNvPr>
          <p:cNvSpPr txBox="1"/>
          <p:nvPr/>
        </p:nvSpPr>
        <p:spPr>
          <a:xfrm>
            <a:off x="791914" y="286376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785319-E87D-474A-A5D3-C07C8FEC2CDC}"/>
              </a:ext>
            </a:extLst>
          </p:cNvPr>
          <p:cNvSpPr txBox="1"/>
          <p:nvPr/>
        </p:nvSpPr>
        <p:spPr>
          <a:xfrm>
            <a:off x="2141236" y="4398349"/>
            <a:ext cx="4861528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86BECA6-6196-4D57-922D-B009151041A6}"/>
              </a:ext>
            </a:extLst>
          </p:cNvPr>
          <p:cNvCxnSpPr/>
          <p:nvPr/>
        </p:nvCxnSpPr>
        <p:spPr>
          <a:xfrm flipV="1">
            <a:off x="1059180" y="1663700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E24BCE-6307-4C3A-8865-C9A6D7C97D8D}"/>
              </a:ext>
            </a:extLst>
          </p:cNvPr>
          <p:cNvCxnSpPr/>
          <p:nvPr/>
        </p:nvCxnSpPr>
        <p:spPr>
          <a:xfrm>
            <a:off x="1038860" y="2121274"/>
            <a:ext cx="493512" cy="9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F18D59D-013B-4A99-A249-4B5EBA32F526}"/>
              </a:ext>
            </a:extLst>
          </p:cNvPr>
          <p:cNvCxnSpPr/>
          <p:nvPr/>
        </p:nvCxnSpPr>
        <p:spPr>
          <a:xfrm flipV="1">
            <a:off x="1053292" y="2767553"/>
            <a:ext cx="288636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35F28D5-3C55-4704-9802-946FD643CB61}"/>
              </a:ext>
            </a:extLst>
          </p:cNvPr>
          <p:cNvCxnSpPr/>
          <p:nvPr/>
        </p:nvCxnSpPr>
        <p:spPr>
          <a:xfrm flipV="1">
            <a:off x="1079500" y="3232504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FE9203E-5D49-4CAA-89E7-3970C97351AF}"/>
              </a:ext>
            </a:extLst>
          </p:cNvPr>
          <p:cNvCxnSpPr/>
          <p:nvPr/>
        </p:nvCxnSpPr>
        <p:spPr>
          <a:xfrm flipV="1">
            <a:off x="1079500" y="4143317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81ADB78-B4B8-4232-B770-5376EE402ED3}"/>
              </a:ext>
            </a:extLst>
          </p:cNvPr>
          <p:cNvCxnSpPr/>
          <p:nvPr/>
        </p:nvCxnSpPr>
        <p:spPr>
          <a:xfrm flipV="1">
            <a:off x="1036646" y="3688081"/>
            <a:ext cx="748649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37F22E0-3CA3-4E9E-B7C3-AD08FF663B34}"/>
              </a:ext>
            </a:extLst>
          </p:cNvPr>
          <p:cNvCxnSpPr/>
          <p:nvPr/>
        </p:nvCxnSpPr>
        <p:spPr>
          <a:xfrm flipV="1">
            <a:off x="5448300" y="749877"/>
            <a:ext cx="31750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35E26C2-77A8-4EA3-B76D-C77A9BABD048}"/>
              </a:ext>
            </a:extLst>
          </p:cNvPr>
          <p:cNvCxnSpPr/>
          <p:nvPr/>
        </p:nvCxnSpPr>
        <p:spPr>
          <a:xfrm flipV="1">
            <a:off x="5409959" y="1210211"/>
            <a:ext cx="748649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E41E9B8-C938-4655-960A-0AE79E702F94}"/>
              </a:ext>
            </a:extLst>
          </p:cNvPr>
          <p:cNvCxnSpPr/>
          <p:nvPr/>
        </p:nvCxnSpPr>
        <p:spPr>
          <a:xfrm flipV="1">
            <a:off x="5443606" y="1651132"/>
            <a:ext cx="384175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1EC1A38-E8DC-460E-91AC-802803062A52}"/>
              </a:ext>
            </a:extLst>
          </p:cNvPr>
          <p:cNvCxnSpPr/>
          <p:nvPr/>
        </p:nvCxnSpPr>
        <p:spPr>
          <a:xfrm flipV="1">
            <a:off x="5424397" y="2120369"/>
            <a:ext cx="422593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B6AB6C2-97D2-4683-AC29-9679CF87AFAC}"/>
              </a:ext>
            </a:extLst>
          </p:cNvPr>
          <p:cNvCxnSpPr/>
          <p:nvPr/>
        </p:nvCxnSpPr>
        <p:spPr>
          <a:xfrm flipV="1">
            <a:off x="5405184" y="2763469"/>
            <a:ext cx="68059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51083BC-F4D1-4E85-AB3F-FF6FCE31BB3C}"/>
              </a:ext>
            </a:extLst>
          </p:cNvPr>
          <p:cNvCxnSpPr/>
          <p:nvPr/>
        </p:nvCxnSpPr>
        <p:spPr>
          <a:xfrm flipV="1">
            <a:off x="5433446" y="3214550"/>
            <a:ext cx="422593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E7E630A-0B5B-4515-888C-89CE6AF173DF}"/>
              </a:ext>
            </a:extLst>
          </p:cNvPr>
          <p:cNvCxnSpPr/>
          <p:nvPr/>
        </p:nvCxnSpPr>
        <p:spPr>
          <a:xfrm flipV="1">
            <a:off x="5402058" y="3677921"/>
            <a:ext cx="680590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F76BDAE-3933-444F-BE74-F4E3EF2E16DB}"/>
              </a:ext>
            </a:extLst>
          </p:cNvPr>
          <p:cNvCxnSpPr/>
          <p:nvPr/>
        </p:nvCxnSpPr>
        <p:spPr>
          <a:xfrm flipV="1">
            <a:off x="5374157" y="4131753"/>
            <a:ext cx="288636" cy="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837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5228" y="569743"/>
            <a:ext cx="42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đảo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10309097" y="5333545"/>
            <a:ext cx="274032" cy="28913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sp>
        <p:nvSpPr>
          <p:cNvPr id="6" name="Google Shape;1155;p45"/>
          <p:cNvSpPr/>
          <p:nvPr/>
        </p:nvSpPr>
        <p:spPr>
          <a:xfrm>
            <a:off x="9947477" y="5750745"/>
            <a:ext cx="166044" cy="15318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2489"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8531409" y="5385437"/>
            <a:ext cx="387599" cy="428699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9919119" y="4811856"/>
            <a:ext cx="469321" cy="484180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5258698" y="581660"/>
            <a:ext cx="3503805" cy="390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héo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ra </a:t>
            </a: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xôi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lòng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946941" y="1080925"/>
            <a:ext cx="3350740" cy="298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Con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chưng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bánh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to </a:t>
            </a:r>
            <a:r>
              <a:rPr lang="en-US" sz="2000" dirty="0" err="1">
                <a:latin typeface="UTM Avo" panose="02040603050506020204" pitchFamily="18" charset="0"/>
              </a:rPr>
              <a:t>quá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thôi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5B1D3F-E899-46CF-9A5C-BF9E8D3C5B94}"/>
              </a:ext>
            </a:extLst>
          </p:cNvPr>
          <p:cNvSpPr txBox="1"/>
          <p:nvPr/>
        </p:nvSpPr>
        <p:spPr>
          <a:xfrm>
            <a:off x="614199" y="245082"/>
            <a:ext cx="1986761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1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785319-E87D-474A-A5D3-C07C8FEC2CDC}"/>
              </a:ext>
            </a:extLst>
          </p:cNvPr>
          <p:cNvSpPr txBox="1"/>
          <p:nvPr/>
        </p:nvSpPr>
        <p:spPr>
          <a:xfrm>
            <a:off x="1521942" y="4241154"/>
            <a:ext cx="3256247" cy="400045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800" b="1" dirty="0">
                <a:solidFill>
                  <a:srgbClr val="0F03A9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1928" y="329545"/>
            <a:ext cx="2982236" cy="725447"/>
            <a:chOff x="3889236" y="207166"/>
            <a:chExt cx="3494976" cy="967261"/>
          </a:xfrm>
        </p:grpSpPr>
        <p:sp>
          <p:nvSpPr>
            <p:cNvPr id="3" name="Cloud Callout 2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UTM Av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27048" y="373839"/>
              <a:ext cx="3057164" cy="57443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000" b="1" dirty="0">
                  <a:latin typeface="UTM Avo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13215" y="1894179"/>
            <a:ext cx="5400675" cy="369792"/>
          </a:xfrm>
          <a:prstGeom prst="rect">
            <a:avLst/>
          </a:prstGeom>
          <a:noFill/>
        </p:spPr>
        <p:txBody>
          <a:bodyPr wrap="square" lIns="57605" tIns="28803" rIns="57605" bIns="28803" rtlCol="0">
            <a:spAutoFit/>
          </a:bodyPr>
          <a:lstStyle/>
          <a:p>
            <a:r>
              <a:rPr lang="en-US" sz="2000" b="1" i="1" dirty="0">
                <a:latin typeface="UTM Avo" pitchFamily="18" charset="0"/>
                <a:cs typeface="Times New Roman" pitchFamily="18" charset="0"/>
              </a:rPr>
              <a:t>Làm thế nào để viết đúng được các từ?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388360" y="1294898"/>
            <a:ext cx="2982235" cy="476088"/>
          </a:xfrm>
          <a:prstGeom prst="rect">
            <a:avLst/>
          </a:prstGeom>
          <a:noFill/>
        </p:spPr>
        <p:txBody>
          <a:bodyPr vert="horz" wrap="square" lIns="76767" tIns="38384" rIns="76767" bIns="38384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xôi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2607" y="2444326"/>
            <a:ext cx="3551092" cy="755428"/>
            <a:chOff x="3643745" y="3532908"/>
            <a:chExt cx="5747413" cy="1165227"/>
          </a:xfrm>
        </p:grpSpPr>
        <p:sp>
          <p:nvSpPr>
            <p:cNvPr id="8" name="TextBox 7"/>
            <p:cNvSpPr txBox="1"/>
            <p:nvPr/>
          </p:nvSpPr>
          <p:spPr>
            <a:xfrm>
              <a:off x="5458692" y="3532908"/>
              <a:ext cx="3932466" cy="61715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nghĩa của từ</a:t>
              </a:r>
            </a:p>
          </p:txBody>
        </p:sp>
        <p:cxnSp>
          <p:nvCxnSpPr>
            <p:cNvPr id="9" name="Straight Arrow Connector 8"/>
            <p:cNvCxnSpPr>
              <a:endCxn id="8" idx="1"/>
            </p:cNvCxnSpPr>
            <p:nvPr/>
          </p:nvCxnSpPr>
          <p:spPr>
            <a:xfrm flipV="1">
              <a:off x="3643745" y="3841487"/>
              <a:ext cx="1814947" cy="8566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05905" y="3164893"/>
            <a:ext cx="3737795" cy="1270784"/>
            <a:chOff x="3358259" y="4677053"/>
            <a:chExt cx="5715391" cy="1694377"/>
          </a:xfrm>
        </p:grpSpPr>
        <p:sp>
          <p:nvSpPr>
            <p:cNvPr id="11" name="TextBox 10"/>
            <p:cNvSpPr txBox="1"/>
            <p:nvPr/>
          </p:nvSpPr>
          <p:spPr>
            <a:xfrm>
              <a:off x="5358425" y="5837950"/>
              <a:ext cx="3715225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kinh nghiệm viết</a:t>
              </a:r>
            </a:p>
          </p:txBody>
        </p:sp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3358259" y="4677053"/>
              <a:ext cx="2000166" cy="1427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84814" y="3230924"/>
            <a:ext cx="3558887" cy="700365"/>
            <a:chOff x="3629889" y="4892095"/>
            <a:chExt cx="5746003" cy="933819"/>
          </a:xfrm>
        </p:grpSpPr>
        <p:sp>
          <p:nvSpPr>
            <p:cNvPr id="14" name="TextBox 13"/>
            <p:cNvSpPr txBox="1"/>
            <p:nvPr/>
          </p:nvSpPr>
          <p:spPr>
            <a:xfrm>
              <a:off x="5514108" y="5292434"/>
              <a:ext cx="3861784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quy</a:t>
              </a:r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tắc</a:t>
              </a:r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tả</a:t>
              </a:r>
              <a:endParaRPr lang="en-US" sz="2000" b="1" i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58877" y="2964838"/>
            <a:ext cx="3551092" cy="419810"/>
            <a:chOff x="3643745" y="4421041"/>
            <a:chExt cx="5747413" cy="559745"/>
          </a:xfrm>
        </p:grpSpPr>
        <p:grpSp>
          <p:nvGrpSpPr>
            <p:cNvPr id="17" name="Group 16"/>
            <p:cNvGrpSpPr/>
            <p:nvPr/>
          </p:nvGrpSpPr>
          <p:grpSpPr>
            <a:xfrm>
              <a:off x="3643745" y="4447308"/>
              <a:ext cx="5747412" cy="533478"/>
              <a:chOff x="3643745" y="4447308"/>
              <a:chExt cx="5747412" cy="5334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86400" y="4447308"/>
                <a:ext cx="3904757" cy="5334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UTM Avo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20" name="Straight Arrow Connector 19"/>
              <p:cNvCxnSpPr>
                <a:endCxn id="19" idx="1"/>
              </p:cNvCxnSpPr>
              <p:nvPr/>
            </p:nvCxnSpPr>
            <p:spPr>
              <a:xfrm flipV="1">
                <a:off x="3643745" y="4714047"/>
                <a:ext cx="1842655" cy="9492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5568627" y="4421041"/>
              <a:ext cx="3822531" cy="533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cách</a:t>
              </a:r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phát</a:t>
              </a:r>
              <a:r>
                <a:rPr lang="en-US" sz="2000" b="1" i="1" dirty="0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UTM Avo" pitchFamily="18" charset="0"/>
                  <a:cs typeface="Times New Roman" pitchFamily="18" charset="0"/>
                </a:rPr>
                <a:t>âm</a:t>
              </a:r>
              <a:endParaRPr lang="en-US" sz="2000" b="1" i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85902" y="3131127"/>
            <a:ext cx="1943099" cy="369792"/>
          </a:xfrm>
          <a:prstGeom prst="rect">
            <a:avLst/>
          </a:prstGeom>
          <a:solidFill>
            <a:srgbClr val="E6F7F9"/>
          </a:solidFill>
          <a:ln w="28575">
            <a:solidFill>
              <a:srgbClr val="060BD8"/>
            </a:solidFill>
          </a:ln>
        </p:spPr>
        <p:txBody>
          <a:bodyPr wrap="square" lIns="57605" tIns="28803" rIns="57605" bIns="28803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Cần dựa vào  </a:t>
            </a:r>
          </a:p>
        </p:txBody>
      </p:sp>
    </p:spTree>
    <p:extLst>
      <p:ext uri="{BB962C8B-B14F-4D97-AF65-F5344CB8AC3E}">
        <p14:creationId xmlns:p14="http://schemas.microsoft.com/office/powerpoint/2010/main" val="38302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652" y="574187"/>
            <a:ext cx="4315461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716" y="1264355"/>
            <a:ext cx="7030720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Viết đúng các từ ngữ, các dấu câu.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716" y="1970879"/>
            <a:ext cx="7759884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Chữ ngay ngắn, đúng cỡ, đúng khoảng cách.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716" y="2677404"/>
            <a:ext cx="4960295" cy="539183"/>
          </a:xfrm>
          <a:prstGeom prst="rect">
            <a:avLst/>
          </a:prstGeom>
          <a:noFill/>
        </p:spPr>
        <p:txBody>
          <a:bodyPr wrap="square" lIns="76767" tIns="38384" rIns="76767" bIns="38384" rtlCol="0">
            <a:spAutoFit/>
          </a:bodyPr>
          <a:lstStyle/>
          <a:p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Ngồi và cầm bút đúng.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51" y="3216587"/>
            <a:ext cx="1610588" cy="15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6" y="190084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1889081" y="1283299"/>
            <a:ext cx="5365827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F03A9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800" b="1" dirty="0">
              <a:solidFill>
                <a:srgbClr val="0F03A9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1889082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795</Words>
  <Application>Microsoft Office PowerPoint</Application>
  <PresentationFormat>On-screen Show (16:9)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Arial-Rounded</vt:lpstr>
      <vt:lpstr>UTM Cookies</vt:lpstr>
      <vt:lpstr>Montserrat</vt:lpstr>
      <vt:lpstr>Kalam</vt:lpstr>
      <vt:lpstr>Times New Roman</vt:lpstr>
      <vt:lpstr>仓耳玄三M W05</vt:lpstr>
      <vt:lpstr>Arial</vt:lpstr>
      <vt:lpstr>HP001 4 hàng</vt:lpstr>
      <vt:lpstr>HP001 5 hàng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206</cp:revision>
  <dcterms:modified xsi:type="dcterms:W3CDTF">2022-04-18T14:55:58Z</dcterms:modified>
</cp:coreProperties>
</file>