
<file path=[Content_Types].xml><?xml version="1.0" encoding="utf-8"?>
<Types xmlns="http://schemas.openxmlformats.org/package/2006/content-types">
  <Default Extension="jpeg" ContentType="image/jpeg"/>
  <Default Extension="JPG" ContentType="image/.jpg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4"/>
  </p:notesMasterIdLst>
  <p:handoutMasterIdLst>
    <p:handoutMasterId r:id="rId11"/>
  </p:handoutMasterIdLst>
  <p:sldIdLst>
    <p:sldId id="256" r:id="rId3"/>
    <p:sldId id="277" r:id="rId5"/>
    <p:sldId id="258" r:id="rId6"/>
    <p:sldId id="275" r:id="rId7"/>
    <p:sldId id="315" r:id="rId8"/>
    <p:sldId id="316" r:id="rId9"/>
    <p:sldId id="278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AF"/>
    <a:srgbClr val="92EBC1"/>
    <a:srgbClr val="E0CBF0"/>
    <a:srgbClr val="7030A0"/>
    <a:srgbClr val="C299E1"/>
    <a:srgbClr val="A66BD3"/>
    <a:srgbClr val="FFD500"/>
    <a:srgbClr val="2D416C"/>
    <a:srgbClr val="5BC6C5"/>
    <a:srgbClr val="1D5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182" autoAdjust="0"/>
  </p:normalViewPr>
  <p:slideViewPr>
    <p:cSldViewPr snapToGrid="0">
      <p:cViewPr>
        <p:scale>
          <a:sx n="33" d="100"/>
          <a:sy n="33" d="100"/>
        </p:scale>
        <p:origin x="2136" y="9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D8963-CFCD-4740-AF60-049850373C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6FDB6-6D2B-46C1-9FA1-D82906A37C3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6FDB6-6D2B-46C1-9FA1-D82906A37C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6FDB6-6D2B-46C1-9FA1-D82906A37C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6FDB6-6D2B-46C1-9FA1-D82906A37C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6FDB6-6D2B-46C1-9FA1-D82906A37C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6FDB6-6D2B-46C1-9FA1-D82906A37C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 userDrawn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1" name="副标题 2"/>
          <p:cNvSpPr>
            <a:spLocks noGrp="1"/>
          </p:cNvSpPr>
          <p:nvPr userDrawn="1">
            <p:ph type="subTitle" idx="1"/>
          </p:nvPr>
        </p:nvSpPr>
        <p:spPr>
          <a:xfrm>
            <a:off x="1970681" y="3151140"/>
            <a:ext cx="8250638" cy="5587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  <p:sp>
        <p:nvSpPr>
          <p:cNvPr id="9802" name="标题 1"/>
          <p:cNvSpPr>
            <a:spLocks noGrp="1"/>
          </p:cNvSpPr>
          <p:nvPr userDrawn="1">
            <p:ph type="ctrTitle"/>
          </p:nvPr>
        </p:nvSpPr>
        <p:spPr>
          <a:xfrm>
            <a:off x="1970681" y="1711933"/>
            <a:ext cx="8250638" cy="1226299"/>
          </a:xfrm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zh-CN" altLang="en-US" dirty="0"/>
          </a:p>
        </p:txBody>
      </p:sp>
      <p:sp>
        <p:nvSpPr>
          <p:cNvPr id="12" name="文本占位符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338373" y="4006210"/>
            <a:ext cx="5515255" cy="287213"/>
          </a:xfrm>
        </p:spPr>
        <p:txBody>
          <a:bodyPr vert="horz" anchor="ctr">
            <a:noAutofit/>
          </a:bodyPr>
          <a:lstStyle>
            <a:lvl1pPr marL="0" indent="0" algn="ctr">
              <a:buNone/>
              <a:defRPr sz="1500" b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  <a:endParaRPr lang="en-US" altLang="zh-CN" dirty="0"/>
          </a:p>
        </p:txBody>
      </p:sp>
      <p:sp>
        <p:nvSpPr>
          <p:cNvPr id="13" name="文本占位符 13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338373" y="4302481"/>
            <a:ext cx="5515255" cy="287213"/>
          </a:xfrm>
        </p:spPr>
        <p:txBody>
          <a:bodyPr vert="horz" anchor="ctr">
            <a:noAutofit/>
          </a:bodyPr>
          <a:lstStyle>
            <a:lvl1pPr marL="0" indent="0" algn="ctr">
              <a:buNone/>
              <a:defRPr sz="1500" b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  <p:sp>
        <p:nvSpPr>
          <p:cNvPr id="1025" name="矩形 1024"/>
          <p:cNvSpPr>
            <a:spLocks noChangeAspect="1"/>
          </p:cNvSpPr>
          <p:nvPr/>
        </p:nvSpPr>
        <p:spPr>
          <a:xfrm>
            <a:off x="1576388" y="0"/>
            <a:ext cx="14171613" cy="7488238"/>
          </a:xfrm>
          <a:prstGeom prst="rect">
            <a:avLst/>
          </a:prstGeom>
          <a:noFill/>
          <a:ln w="9525">
            <a:noFill/>
          </a:ln>
        </p:spPr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 userDrawn="1">
            <p:ph type="title"/>
          </p:nvPr>
        </p:nvSpPr>
        <p:spPr>
          <a:xfrm>
            <a:off x="3386408" y="2394139"/>
            <a:ext cx="5419185" cy="895350"/>
          </a:xfrm>
        </p:spPr>
        <p:txBody>
          <a:bodyPr anchor="b">
            <a:normAutofit/>
          </a:bodyPr>
          <a:lstStyle>
            <a:lvl1pPr algn="ctr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 userDrawn="1">
            <p:ph type="body" idx="1"/>
          </p:nvPr>
        </p:nvSpPr>
        <p:spPr>
          <a:xfrm>
            <a:off x="3386408" y="3289489"/>
            <a:ext cx="5419185" cy="1015623"/>
          </a:xfrm>
        </p:spPr>
        <p:txBody>
          <a:bodyPr anchor="t">
            <a:norm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  <a:endParaRPr lang="en-US" dirty="0"/>
          </a:p>
        </p:txBody>
      </p:sp>
      <p:sp>
        <p:nvSpPr>
          <p:cNvPr id="646" name="Freeform 811"/>
          <p:cNvSpPr>
            <a:spLocks noEditPoints="1"/>
          </p:cNvSpPr>
          <p:nvPr userDrawn="1"/>
        </p:nvSpPr>
        <p:spPr bwMode="auto">
          <a:xfrm>
            <a:off x="5068888" y="4385090"/>
            <a:ext cx="2151063" cy="79375"/>
          </a:xfrm>
          <a:custGeom>
            <a:avLst/>
            <a:gdLst>
              <a:gd name="T0" fmla="*/ 891 w 1359"/>
              <a:gd name="T1" fmla="*/ 51 h 51"/>
              <a:gd name="T2" fmla="*/ 302 w 1359"/>
              <a:gd name="T3" fmla="*/ 51 h 51"/>
              <a:gd name="T4" fmla="*/ 277 w 1359"/>
              <a:gd name="T5" fmla="*/ 25 h 51"/>
              <a:gd name="T6" fmla="*/ 302 w 1359"/>
              <a:gd name="T7" fmla="*/ 0 h 51"/>
              <a:gd name="T8" fmla="*/ 891 w 1359"/>
              <a:gd name="T9" fmla="*/ 0 h 51"/>
              <a:gd name="T10" fmla="*/ 917 w 1359"/>
              <a:gd name="T11" fmla="*/ 25 h 51"/>
              <a:gd name="T12" fmla="*/ 891 w 1359"/>
              <a:gd name="T13" fmla="*/ 51 h 51"/>
              <a:gd name="T14" fmla="*/ 217 w 1359"/>
              <a:gd name="T15" fmla="*/ 51 h 51"/>
              <a:gd name="T16" fmla="*/ 127 w 1359"/>
              <a:gd name="T17" fmla="*/ 51 h 51"/>
              <a:gd name="T18" fmla="*/ 101 w 1359"/>
              <a:gd name="T19" fmla="*/ 25 h 51"/>
              <a:gd name="T20" fmla="*/ 127 w 1359"/>
              <a:gd name="T21" fmla="*/ 0 h 51"/>
              <a:gd name="T22" fmla="*/ 217 w 1359"/>
              <a:gd name="T23" fmla="*/ 0 h 51"/>
              <a:gd name="T24" fmla="*/ 242 w 1359"/>
              <a:gd name="T25" fmla="*/ 25 h 51"/>
              <a:gd name="T26" fmla="*/ 217 w 1359"/>
              <a:gd name="T27" fmla="*/ 51 h 51"/>
              <a:gd name="T28" fmla="*/ 1334 w 1359"/>
              <a:gd name="T29" fmla="*/ 51 h 51"/>
              <a:gd name="T30" fmla="*/ 1020 w 1359"/>
              <a:gd name="T31" fmla="*/ 51 h 51"/>
              <a:gd name="T32" fmla="*/ 995 w 1359"/>
              <a:gd name="T33" fmla="*/ 25 h 51"/>
              <a:gd name="T34" fmla="*/ 1020 w 1359"/>
              <a:gd name="T35" fmla="*/ 0 h 51"/>
              <a:gd name="T36" fmla="*/ 1334 w 1359"/>
              <a:gd name="T37" fmla="*/ 0 h 51"/>
              <a:gd name="T38" fmla="*/ 1359 w 1359"/>
              <a:gd name="T39" fmla="*/ 25 h 51"/>
              <a:gd name="T40" fmla="*/ 1334 w 1359"/>
              <a:gd name="T41" fmla="*/ 51 h 51"/>
              <a:gd name="T42" fmla="*/ 38 w 1359"/>
              <a:gd name="T43" fmla="*/ 51 h 51"/>
              <a:gd name="T44" fmla="*/ 26 w 1359"/>
              <a:gd name="T45" fmla="*/ 51 h 51"/>
              <a:gd name="T46" fmla="*/ 0 w 1359"/>
              <a:gd name="T47" fmla="*/ 25 h 51"/>
              <a:gd name="T48" fmla="*/ 26 w 1359"/>
              <a:gd name="T49" fmla="*/ 0 h 51"/>
              <a:gd name="T50" fmla="*/ 38 w 1359"/>
              <a:gd name="T51" fmla="*/ 0 h 51"/>
              <a:gd name="T52" fmla="*/ 64 w 1359"/>
              <a:gd name="T53" fmla="*/ 25 h 51"/>
              <a:gd name="T54" fmla="*/ 38 w 1359"/>
              <a:gd name="T55" fmla="*/ 51 h 51"/>
              <a:gd name="T56" fmla="*/ 38 w 1359"/>
              <a:gd name="T57" fmla="*/ 51 h 51"/>
              <a:gd name="T58" fmla="*/ 38 w 1359"/>
              <a:gd name="T59" fmla="*/ 51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359" h="51">
                <a:moveTo>
                  <a:pt x="891" y="51"/>
                </a:moveTo>
                <a:cubicBezTo>
                  <a:pt x="302" y="51"/>
                  <a:pt x="302" y="51"/>
                  <a:pt x="302" y="51"/>
                </a:cubicBezTo>
                <a:cubicBezTo>
                  <a:pt x="288" y="51"/>
                  <a:pt x="277" y="39"/>
                  <a:pt x="277" y="25"/>
                </a:cubicBezTo>
                <a:cubicBezTo>
                  <a:pt x="277" y="11"/>
                  <a:pt x="288" y="0"/>
                  <a:pt x="302" y="0"/>
                </a:cubicBezTo>
                <a:cubicBezTo>
                  <a:pt x="891" y="0"/>
                  <a:pt x="891" y="0"/>
                  <a:pt x="891" y="0"/>
                </a:cubicBezTo>
                <a:cubicBezTo>
                  <a:pt x="905" y="0"/>
                  <a:pt x="917" y="11"/>
                  <a:pt x="917" y="25"/>
                </a:cubicBezTo>
                <a:cubicBezTo>
                  <a:pt x="917" y="39"/>
                  <a:pt x="905" y="51"/>
                  <a:pt x="891" y="51"/>
                </a:cubicBezTo>
                <a:close/>
                <a:moveTo>
                  <a:pt x="217" y="51"/>
                </a:moveTo>
                <a:cubicBezTo>
                  <a:pt x="127" y="51"/>
                  <a:pt x="127" y="51"/>
                  <a:pt x="127" y="51"/>
                </a:cubicBezTo>
                <a:cubicBezTo>
                  <a:pt x="113" y="51"/>
                  <a:pt x="101" y="39"/>
                  <a:pt x="101" y="25"/>
                </a:cubicBezTo>
                <a:cubicBezTo>
                  <a:pt x="101" y="11"/>
                  <a:pt x="113" y="0"/>
                  <a:pt x="127" y="0"/>
                </a:cubicBezTo>
                <a:cubicBezTo>
                  <a:pt x="217" y="0"/>
                  <a:pt x="217" y="0"/>
                  <a:pt x="217" y="0"/>
                </a:cubicBezTo>
                <a:cubicBezTo>
                  <a:pt x="231" y="0"/>
                  <a:pt x="242" y="11"/>
                  <a:pt x="242" y="25"/>
                </a:cubicBezTo>
                <a:cubicBezTo>
                  <a:pt x="242" y="39"/>
                  <a:pt x="231" y="51"/>
                  <a:pt x="217" y="51"/>
                </a:cubicBezTo>
                <a:close/>
                <a:moveTo>
                  <a:pt x="1334" y="51"/>
                </a:moveTo>
                <a:cubicBezTo>
                  <a:pt x="1020" y="51"/>
                  <a:pt x="1020" y="51"/>
                  <a:pt x="1020" y="51"/>
                </a:cubicBezTo>
                <a:cubicBezTo>
                  <a:pt x="1006" y="51"/>
                  <a:pt x="995" y="39"/>
                  <a:pt x="995" y="25"/>
                </a:cubicBezTo>
                <a:cubicBezTo>
                  <a:pt x="995" y="11"/>
                  <a:pt x="1006" y="0"/>
                  <a:pt x="1020" y="0"/>
                </a:cubicBezTo>
                <a:cubicBezTo>
                  <a:pt x="1334" y="0"/>
                  <a:pt x="1334" y="0"/>
                  <a:pt x="1334" y="0"/>
                </a:cubicBezTo>
                <a:cubicBezTo>
                  <a:pt x="1348" y="0"/>
                  <a:pt x="1359" y="11"/>
                  <a:pt x="1359" y="25"/>
                </a:cubicBezTo>
                <a:cubicBezTo>
                  <a:pt x="1359" y="39"/>
                  <a:pt x="1348" y="51"/>
                  <a:pt x="1334" y="51"/>
                </a:cubicBezTo>
                <a:close/>
                <a:moveTo>
                  <a:pt x="38" y="51"/>
                </a:moveTo>
                <a:cubicBezTo>
                  <a:pt x="26" y="51"/>
                  <a:pt x="26" y="51"/>
                  <a:pt x="26" y="51"/>
                </a:cubicBezTo>
                <a:cubicBezTo>
                  <a:pt x="12" y="51"/>
                  <a:pt x="0" y="39"/>
                  <a:pt x="0" y="25"/>
                </a:cubicBezTo>
                <a:cubicBezTo>
                  <a:pt x="0" y="11"/>
                  <a:pt x="12" y="0"/>
                  <a:pt x="26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53" y="0"/>
                  <a:pt x="64" y="11"/>
                  <a:pt x="64" y="25"/>
                </a:cubicBezTo>
                <a:cubicBezTo>
                  <a:pt x="64" y="39"/>
                  <a:pt x="53" y="51"/>
                  <a:pt x="38" y="51"/>
                </a:cubicBezTo>
                <a:close/>
                <a:moveTo>
                  <a:pt x="38" y="51"/>
                </a:moveTo>
                <a:cubicBezTo>
                  <a:pt x="38" y="51"/>
                  <a:pt x="38" y="51"/>
                  <a:pt x="38" y="51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47" name="Freeform 812"/>
          <p:cNvSpPr>
            <a:spLocks noEditPoints="1"/>
          </p:cNvSpPr>
          <p:nvPr userDrawn="1"/>
        </p:nvSpPr>
        <p:spPr bwMode="auto">
          <a:xfrm>
            <a:off x="5637213" y="4627978"/>
            <a:ext cx="1014413" cy="80963"/>
          </a:xfrm>
          <a:custGeom>
            <a:avLst/>
            <a:gdLst>
              <a:gd name="T0" fmla="*/ 217 w 641"/>
              <a:gd name="T1" fmla="*/ 51 h 51"/>
              <a:gd name="T2" fmla="*/ 127 w 641"/>
              <a:gd name="T3" fmla="*/ 51 h 51"/>
              <a:gd name="T4" fmla="*/ 102 w 641"/>
              <a:gd name="T5" fmla="*/ 26 h 51"/>
              <a:gd name="T6" fmla="*/ 127 w 641"/>
              <a:gd name="T7" fmla="*/ 0 h 51"/>
              <a:gd name="T8" fmla="*/ 217 w 641"/>
              <a:gd name="T9" fmla="*/ 0 h 51"/>
              <a:gd name="T10" fmla="*/ 243 w 641"/>
              <a:gd name="T11" fmla="*/ 26 h 51"/>
              <a:gd name="T12" fmla="*/ 217 w 641"/>
              <a:gd name="T13" fmla="*/ 51 h 51"/>
              <a:gd name="T14" fmla="*/ 615 w 641"/>
              <a:gd name="T15" fmla="*/ 51 h 51"/>
              <a:gd name="T16" fmla="*/ 302 w 641"/>
              <a:gd name="T17" fmla="*/ 51 h 51"/>
              <a:gd name="T18" fmla="*/ 276 w 641"/>
              <a:gd name="T19" fmla="*/ 26 h 51"/>
              <a:gd name="T20" fmla="*/ 302 w 641"/>
              <a:gd name="T21" fmla="*/ 0 h 51"/>
              <a:gd name="T22" fmla="*/ 615 w 641"/>
              <a:gd name="T23" fmla="*/ 0 h 51"/>
              <a:gd name="T24" fmla="*/ 641 w 641"/>
              <a:gd name="T25" fmla="*/ 26 h 51"/>
              <a:gd name="T26" fmla="*/ 615 w 641"/>
              <a:gd name="T27" fmla="*/ 51 h 51"/>
              <a:gd name="T28" fmla="*/ 38 w 641"/>
              <a:gd name="T29" fmla="*/ 51 h 51"/>
              <a:gd name="T30" fmla="*/ 26 w 641"/>
              <a:gd name="T31" fmla="*/ 51 h 51"/>
              <a:gd name="T32" fmla="*/ 0 w 641"/>
              <a:gd name="T33" fmla="*/ 26 h 51"/>
              <a:gd name="T34" fmla="*/ 26 w 641"/>
              <a:gd name="T35" fmla="*/ 0 h 51"/>
              <a:gd name="T36" fmla="*/ 38 w 641"/>
              <a:gd name="T37" fmla="*/ 0 h 51"/>
              <a:gd name="T38" fmla="*/ 64 w 641"/>
              <a:gd name="T39" fmla="*/ 26 h 51"/>
              <a:gd name="T40" fmla="*/ 38 w 641"/>
              <a:gd name="T41" fmla="*/ 51 h 51"/>
              <a:gd name="T42" fmla="*/ 38 w 641"/>
              <a:gd name="T43" fmla="*/ 51 h 51"/>
              <a:gd name="T44" fmla="*/ 38 w 641"/>
              <a:gd name="T45" fmla="*/ 51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641" h="51">
                <a:moveTo>
                  <a:pt x="217" y="51"/>
                </a:moveTo>
                <a:cubicBezTo>
                  <a:pt x="127" y="51"/>
                  <a:pt x="127" y="51"/>
                  <a:pt x="127" y="51"/>
                </a:cubicBezTo>
                <a:cubicBezTo>
                  <a:pt x="113" y="51"/>
                  <a:pt x="102" y="40"/>
                  <a:pt x="102" y="26"/>
                </a:cubicBezTo>
                <a:cubicBezTo>
                  <a:pt x="102" y="12"/>
                  <a:pt x="113" y="0"/>
                  <a:pt x="127" y="0"/>
                </a:cubicBezTo>
                <a:cubicBezTo>
                  <a:pt x="217" y="0"/>
                  <a:pt x="217" y="0"/>
                  <a:pt x="217" y="0"/>
                </a:cubicBezTo>
                <a:cubicBezTo>
                  <a:pt x="231" y="0"/>
                  <a:pt x="243" y="12"/>
                  <a:pt x="243" y="26"/>
                </a:cubicBezTo>
                <a:cubicBezTo>
                  <a:pt x="243" y="40"/>
                  <a:pt x="231" y="51"/>
                  <a:pt x="217" y="51"/>
                </a:cubicBezTo>
                <a:close/>
                <a:moveTo>
                  <a:pt x="615" y="51"/>
                </a:moveTo>
                <a:cubicBezTo>
                  <a:pt x="302" y="51"/>
                  <a:pt x="302" y="51"/>
                  <a:pt x="302" y="51"/>
                </a:cubicBezTo>
                <a:cubicBezTo>
                  <a:pt x="288" y="51"/>
                  <a:pt x="276" y="40"/>
                  <a:pt x="276" y="26"/>
                </a:cubicBezTo>
                <a:cubicBezTo>
                  <a:pt x="276" y="12"/>
                  <a:pt x="288" y="0"/>
                  <a:pt x="302" y="0"/>
                </a:cubicBezTo>
                <a:cubicBezTo>
                  <a:pt x="615" y="0"/>
                  <a:pt x="615" y="0"/>
                  <a:pt x="615" y="0"/>
                </a:cubicBezTo>
                <a:cubicBezTo>
                  <a:pt x="630" y="0"/>
                  <a:pt x="641" y="12"/>
                  <a:pt x="641" y="26"/>
                </a:cubicBezTo>
                <a:cubicBezTo>
                  <a:pt x="641" y="40"/>
                  <a:pt x="630" y="51"/>
                  <a:pt x="615" y="51"/>
                </a:cubicBezTo>
                <a:close/>
                <a:moveTo>
                  <a:pt x="38" y="51"/>
                </a:moveTo>
                <a:cubicBezTo>
                  <a:pt x="26" y="51"/>
                  <a:pt x="26" y="51"/>
                  <a:pt x="26" y="51"/>
                </a:cubicBezTo>
                <a:cubicBezTo>
                  <a:pt x="12" y="51"/>
                  <a:pt x="0" y="40"/>
                  <a:pt x="0" y="26"/>
                </a:cubicBezTo>
                <a:cubicBezTo>
                  <a:pt x="0" y="12"/>
                  <a:pt x="12" y="0"/>
                  <a:pt x="26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53" y="0"/>
                  <a:pt x="64" y="12"/>
                  <a:pt x="64" y="26"/>
                </a:cubicBezTo>
                <a:cubicBezTo>
                  <a:pt x="64" y="40"/>
                  <a:pt x="53" y="51"/>
                  <a:pt x="38" y="51"/>
                </a:cubicBezTo>
                <a:close/>
                <a:moveTo>
                  <a:pt x="38" y="51"/>
                </a:moveTo>
                <a:cubicBezTo>
                  <a:pt x="38" y="51"/>
                  <a:pt x="38" y="51"/>
                  <a:pt x="38" y="51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48" name="Freeform 829"/>
          <p:cNvSpPr>
            <a:spLocks noEditPoints="1"/>
          </p:cNvSpPr>
          <p:nvPr userDrawn="1"/>
        </p:nvSpPr>
        <p:spPr bwMode="auto">
          <a:xfrm>
            <a:off x="4206875" y="4139028"/>
            <a:ext cx="3879850" cy="80963"/>
          </a:xfrm>
          <a:custGeom>
            <a:avLst/>
            <a:gdLst>
              <a:gd name="T0" fmla="*/ 1586 w 2452"/>
              <a:gd name="T1" fmla="*/ 51 h 51"/>
              <a:gd name="T2" fmla="*/ 357 w 2452"/>
              <a:gd name="T3" fmla="*/ 51 h 51"/>
              <a:gd name="T4" fmla="*/ 331 w 2452"/>
              <a:gd name="T5" fmla="*/ 26 h 51"/>
              <a:gd name="T6" fmla="*/ 357 w 2452"/>
              <a:gd name="T7" fmla="*/ 0 h 51"/>
              <a:gd name="T8" fmla="*/ 1586 w 2452"/>
              <a:gd name="T9" fmla="*/ 0 h 51"/>
              <a:gd name="T10" fmla="*/ 1611 w 2452"/>
              <a:gd name="T11" fmla="*/ 26 h 51"/>
              <a:gd name="T12" fmla="*/ 1586 w 2452"/>
              <a:gd name="T13" fmla="*/ 51 h 51"/>
              <a:gd name="T14" fmla="*/ 217 w 2452"/>
              <a:gd name="T15" fmla="*/ 51 h 51"/>
              <a:gd name="T16" fmla="*/ 127 w 2452"/>
              <a:gd name="T17" fmla="*/ 51 h 51"/>
              <a:gd name="T18" fmla="*/ 102 w 2452"/>
              <a:gd name="T19" fmla="*/ 26 h 51"/>
              <a:gd name="T20" fmla="*/ 127 w 2452"/>
              <a:gd name="T21" fmla="*/ 0 h 51"/>
              <a:gd name="T22" fmla="*/ 217 w 2452"/>
              <a:gd name="T23" fmla="*/ 0 h 51"/>
              <a:gd name="T24" fmla="*/ 243 w 2452"/>
              <a:gd name="T25" fmla="*/ 26 h 51"/>
              <a:gd name="T26" fmla="*/ 217 w 2452"/>
              <a:gd name="T27" fmla="*/ 51 h 51"/>
              <a:gd name="T28" fmla="*/ 2426 w 2452"/>
              <a:gd name="T29" fmla="*/ 51 h 51"/>
              <a:gd name="T30" fmla="*/ 2112 w 2452"/>
              <a:gd name="T31" fmla="*/ 51 h 51"/>
              <a:gd name="T32" fmla="*/ 2087 w 2452"/>
              <a:gd name="T33" fmla="*/ 26 h 51"/>
              <a:gd name="T34" fmla="*/ 2112 w 2452"/>
              <a:gd name="T35" fmla="*/ 0 h 51"/>
              <a:gd name="T36" fmla="*/ 2426 w 2452"/>
              <a:gd name="T37" fmla="*/ 0 h 51"/>
              <a:gd name="T38" fmla="*/ 2452 w 2452"/>
              <a:gd name="T39" fmla="*/ 26 h 51"/>
              <a:gd name="T40" fmla="*/ 2426 w 2452"/>
              <a:gd name="T41" fmla="*/ 51 h 51"/>
              <a:gd name="T42" fmla="*/ 1867 w 2452"/>
              <a:gd name="T43" fmla="*/ 51 h 51"/>
              <a:gd name="T44" fmla="*/ 1726 w 2452"/>
              <a:gd name="T45" fmla="*/ 51 h 51"/>
              <a:gd name="T46" fmla="*/ 1701 w 2452"/>
              <a:gd name="T47" fmla="*/ 26 h 51"/>
              <a:gd name="T48" fmla="*/ 1726 w 2452"/>
              <a:gd name="T49" fmla="*/ 0 h 51"/>
              <a:gd name="T50" fmla="*/ 1867 w 2452"/>
              <a:gd name="T51" fmla="*/ 0 h 51"/>
              <a:gd name="T52" fmla="*/ 1893 w 2452"/>
              <a:gd name="T53" fmla="*/ 26 h 51"/>
              <a:gd name="T54" fmla="*/ 1867 w 2452"/>
              <a:gd name="T55" fmla="*/ 51 h 51"/>
              <a:gd name="T56" fmla="*/ 38 w 2452"/>
              <a:gd name="T57" fmla="*/ 51 h 51"/>
              <a:gd name="T58" fmla="*/ 26 w 2452"/>
              <a:gd name="T59" fmla="*/ 51 h 51"/>
              <a:gd name="T60" fmla="*/ 0 w 2452"/>
              <a:gd name="T61" fmla="*/ 26 h 51"/>
              <a:gd name="T62" fmla="*/ 26 w 2452"/>
              <a:gd name="T63" fmla="*/ 0 h 51"/>
              <a:gd name="T64" fmla="*/ 38 w 2452"/>
              <a:gd name="T65" fmla="*/ 0 h 51"/>
              <a:gd name="T66" fmla="*/ 64 w 2452"/>
              <a:gd name="T67" fmla="*/ 26 h 51"/>
              <a:gd name="T68" fmla="*/ 38 w 2452"/>
              <a:gd name="T69" fmla="*/ 51 h 51"/>
              <a:gd name="T70" fmla="*/ 1993 w 2452"/>
              <a:gd name="T71" fmla="*/ 51 h 51"/>
              <a:gd name="T72" fmla="*/ 1981 w 2452"/>
              <a:gd name="T73" fmla="*/ 51 h 51"/>
              <a:gd name="T74" fmla="*/ 1955 w 2452"/>
              <a:gd name="T75" fmla="*/ 26 h 51"/>
              <a:gd name="T76" fmla="*/ 1981 w 2452"/>
              <a:gd name="T77" fmla="*/ 0 h 51"/>
              <a:gd name="T78" fmla="*/ 1993 w 2452"/>
              <a:gd name="T79" fmla="*/ 0 h 51"/>
              <a:gd name="T80" fmla="*/ 2019 w 2452"/>
              <a:gd name="T81" fmla="*/ 26 h 51"/>
              <a:gd name="T82" fmla="*/ 1993 w 2452"/>
              <a:gd name="T83" fmla="*/ 51 h 51"/>
              <a:gd name="T84" fmla="*/ 1993 w 2452"/>
              <a:gd name="T85" fmla="*/ 51 h 51"/>
              <a:gd name="T86" fmla="*/ 1993 w 2452"/>
              <a:gd name="T87" fmla="*/ 51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452" h="51">
                <a:moveTo>
                  <a:pt x="1586" y="51"/>
                </a:moveTo>
                <a:cubicBezTo>
                  <a:pt x="357" y="51"/>
                  <a:pt x="357" y="51"/>
                  <a:pt x="357" y="51"/>
                </a:cubicBezTo>
                <a:cubicBezTo>
                  <a:pt x="343" y="51"/>
                  <a:pt x="331" y="40"/>
                  <a:pt x="331" y="26"/>
                </a:cubicBezTo>
                <a:cubicBezTo>
                  <a:pt x="331" y="12"/>
                  <a:pt x="343" y="0"/>
                  <a:pt x="357" y="0"/>
                </a:cubicBezTo>
                <a:cubicBezTo>
                  <a:pt x="1586" y="0"/>
                  <a:pt x="1586" y="0"/>
                  <a:pt x="1586" y="0"/>
                </a:cubicBezTo>
                <a:cubicBezTo>
                  <a:pt x="1600" y="0"/>
                  <a:pt x="1611" y="12"/>
                  <a:pt x="1611" y="26"/>
                </a:cubicBezTo>
                <a:cubicBezTo>
                  <a:pt x="1611" y="40"/>
                  <a:pt x="1600" y="51"/>
                  <a:pt x="1586" y="51"/>
                </a:cubicBezTo>
                <a:close/>
                <a:moveTo>
                  <a:pt x="217" y="51"/>
                </a:moveTo>
                <a:cubicBezTo>
                  <a:pt x="127" y="51"/>
                  <a:pt x="127" y="51"/>
                  <a:pt x="127" y="51"/>
                </a:cubicBezTo>
                <a:cubicBezTo>
                  <a:pt x="113" y="51"/>
                  <a:pt x="102" y="40"/>
                  <a:pt x="102" y="26"/>
                </a:cubicBezTo>
                <a:cubicBezTo>
                  <a:pt x="102" y="12"/>
                  <a:pt x="113" y="0"/>
                  <a:pt x="127" y="0"/>
                </a:cubicBezTo>
                <a:cubicBezTo>
                  <a:pt x="217" y="0"/>
                  <a:pt x="217" y="0"/>
                  <a:pt x="217" y="0"/>
                </a:cubicBezTo>
                <a:cubicBezTo>
                  <a:pt x="231" y="0"/>
                  <a:pt x="243" y="12"/>
                  <a:pt x="243" y="26"/>
                </a:cubicBezTo>
                <a:cubicBezTo>
                  <a:pt x="243" y="40"/>
                  <a:pt x="231" y="51"/>
                  <a:pt x="217" y="51"/>
                </a:cubicBezTo>
                <a:close/>
                <a:moveTo>
                  <a:pt x="2426" y="51"/>
                </a:moveTo>
                <a:cubicBezTo>
                  <a:pt x="2112" y="51"/>
                  <a:pt x="2112" y="51"/>
                  <a:pt x="2112" y="51"/>
                </a:cubicBezTo>
                <a:cubicBezTo>
                  <a:pt x="2098" y="51"/>
                  <a:pt x="2087" y="40"/>
                  <a:pt x="2087" y="26"/>
                </a:cubicBezTo>
                <a:cubicBezTo>
                  <a:pt x="2087" y="12"/>
                  <a:pt x="2098" y="0"/>
                  <a:pt x="2112" y="0"/>
                </a:cubicBezTo>
                <a:cubicBezTo>
                  <a:pt x="2426" y="0"/>
                  <a:pt x="2426" y="0"/>
                  <a:pt x="2426" y="0"/>
                </a:cubicBezTo>
                <a:cubicBezTo>
                  <a:pt x="2440" y="0"/>
                  <a:pt x="2452" y="12"/>
                  <a:pt x="2452" y="26"/>
                </a:cubicBezTo>
                <a:cubicBezTo>
                  <a:pt x="2452" y="40"/>
                  <a:pt x="2440" y="51"/>
                  <a:pt x="2426" y="51"/>
                </a:cubicBezTo>
                <a:close/>
                <a:moveTo>
                  <a:pt x="1867" y="51"/>
                </a:moveTo>
                <a:cubicBezTo>
                  <a:pt x="1726" y="51"/>
                  <a:pt x="1726" y="51"/>
                  <a:pt x="1726" y="51"/>
                </a:cubicBezTo>
                <a:cubicBezTo>
                  <a:pt x="1712" y="51"/>
                  <a:pt x="1701" y="40"/>
                  <a:pt x="1701" y="26"/>
                </a:cubicBezTo>
                <a:cubicBezTo>
                  <a:pt x="1701" y="12"/>
                  <a:pt x="1712" y="0"/>
                  <a:pt x="1726" y="0"/>
                </a:cubicBezTo>
                <a:cubicBezTo>
                  <a:pt x="1867" y="0"/>
                  <a:pt x="1867" y="0"/>
                  <a:pt x="1867" y="0"/>
                </a:cubicBezTo>
                <a:cubicBezTo>
                  <a:pt x="1881" y="0"/>
                  <a:pt x="1893" y="12"/>
                  <a:pt x="1893" y="26"/>
                </a:cubicBezTo>
                <a:cubicBezTo>
                  <a:pt x="1893" y="40"/>
                  <a:pt x="1881" y="51"/>
                  <a:pt x="1867" y="51"/>
                </a:cubicBezTo>
                <a:close/>
                <a:moveTo>
                  <a:pt x="38" y="51"/>
                </a:moveTo>
                <a:cubicBezTo>
                  <a:pt x="26" y="51"/>
                  <a:pt x="26" y="51"/>
                  <a:pt x="26" y="51"/>
                </a:cubicBezTo>
                <a:cubicBezTo>
                  <a:pt x="12" y="51"/>
                  <a:pt x="0" y="40"/>
                  <a:pt x="0" y="26"/>
                </a:cubicBezTo>
                <a:cubicBezTo>
                  <a:pt x="0" y="12"/>
                  <a:pt x="12" y="0"/>
                  <a:pt x="26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53" y="0"/>
                  <a:pt x="64" y="12"/>
                  <a:pt x="64" y="26"/>
                </a:cubicBezTo>
                <a:cubicBezTo>
                  <a:pt x="64" y="40"/>
                  <a:pt x="53" y="51"/>
                  <a:pt x="38" y="51"/>
                </a:cubicBezTo>
                <a:close/>
                <a:moveTo>
                  <a:pt x="1993" y="51"/>
                </a:moveTo>
                <a:cubicBezTo>
                  <a:pt x="1981" y="51"/>
                  <a:pt x="1981" y="51"/>
                  <a:pt x="1981" y="51"/>
                </a:cubicBezTo>
                <a:cubicBezTo>
                  <a:pt x="1966" y="51"/>
                  <a:pt x="1955" y="40"/>
                  <a:pt x="1955" y="26"/>
                </a:cubicBezTo>
                <a:cubicBezTo>
                  <a:pt x="1955" y="12"/>
                  <a:pt x="1966" y="0"/>
                  <a:pt x="1981" y="0"/>
                </a:cubicBezTo>
                <a:cubicBezTo>
                  <a:pt x="1993" y="0"/>
                  <a:pt x="1993" y="0"/>
                  <a:pt x="1993" y="0"/>
                </a:cubicBezTo>
                <a:cubicBezTo>
                  <a:pt x="2007" y="0"/>
                  <a:pt x="2019" y="12"/>
                  <a:pt x="2019" y="26"/>
                </a:cubicBezTo>
                <a:cubicBezTo>
                  <a:pt x="2019" y="40"/>
                  <a:pt x="2007" y="51"/>
                  <a:pt x="1993" y="51"/>
                </a:cubicBezTo>
                <a:close/>
                <a:moveTo>
                  <a:pt x="1993" y="51"/>
                </a:moveTo>
                <a:cubicBezTo>
                  <a:pt x="1993" y="51"/>
                  <a:pt x="1993" y="51"/>
                  <a:pt x="1993" y="51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8" name="内容占位符 7"/>
          <p:cNvSpPr>
            <a:spLocks noGrp="1"/>
          </p:cNvSpPr>
          <p:nvPr>
            <p:ph sz="quarter" idx="13"/>
          </p:nvPr>
        </p:nvSpPr>
        <p:spPr>
          <a:xfrm>
            <a:off x="669925" y="1130299"/>
            <a:ext cx="10850563" cy="50069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zh-CN" dirty="0"/>
              <a:t>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userDrawn="1">
  <p:cSld name="仅标题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</a:t>
            </a:r>
            <a:endParaRPr lang="zh-CN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" name="图片 92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718543" y="623566"/>
            <a:ext cx="14172711" cy="7487924"/>
          </a:xfrm>
          <a:prstGeom prst="rect">
            <a:avLst/>
          </a:prstGeom>
        </p:spPr>
      </p:pic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3382962" y="3064437"/>
            <a:ext cx="5426076" cy="702242"/>
          </a:xfrm>
        </p:spPr>
        <p:txBody>
          <a:bodyPr anchor="b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15" name="文本占位符 62"/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382962" y="4451406"/>
            <a:ext cx="5426076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lang="zh-CN" altLang="en-US" sz="1600" smtClean="0">
                <a:solidFill>
                  <a:schemeClr val="bg1"/>
                </a:solidFill>
              </a:defRPr>
            </a:lvl1pPr>
            <a:lvl2pPr>
              <a:defRPr lang="zh-CN" altLang="en-US" sz="2000" smtClean="0"/>
            </a:lvl2pPr>
            <a:lvl3pPr>
              <a:defRPr lang="zh-CN" altLang="en-US" sz="1800" smtClean="0"/>
            </a:lvl3pPr>
            <a:lvl4pPr>
              <a:defRPr lang="zh-CN" altLang="en-US" sz="1600" smtClean="0"/>
            </a:lvl4pPr>
            <a:lvl5pPr>
              <a:defRPr lang="zh-CN" altLang="en-US" sz="1600"/>
            </a:lvl5pPr>
          </a:lstStyle>
          <a:p>
            <a:pPr marL="228600" marR="0" lvl="0" indent="-228600" fontAlgn="auto">
              <a:spcAft>
                <a:spcPts val="0"/>
              </a:spcAft>
              <a:buClrTx/>
              <a:buSzTx/>
            </a:pPr>
            <a:r>
              <a:rPr lang="en-US" altLang="zh-CN" dirty="0"/>
              <a:t>Data</a:t>
            </a:r>
            <a:endParaRPr lang="en-US" altLang="zh-CN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69924" y="1"/>
            <a:ext cx="10850563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9924" y="1123950"/>
            <a:ext cx="10850563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zh-CN" altLang="en-US" dirty="0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669924" y="1028700"/>
            <a:ext cx="10850563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5401732" y="6240463"/>
            <a:ext cx="138853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669924" y="6240463"/>
            <a:ext cx="414020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altLang="zh-CN"/>
              <a:t>www.islide.cc</a:t>
            </a:r>
            <a:endParaRPr lang="zh-CN" altLang="en-US" dirty="0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599" y="6240463"/>
            <a:ext cx="2909888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-536576" y="-365126"/>
            <a:ext cx="14177963" cy="7489826"/>
            <a:chOff x="-338" y="-230"/>
            <a:chExt cx="8931" cy="4718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-335" y="-229"/>
              <a:ext cx="8927" cy="47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-9" y="-25"/>
              <a:ext cx="7758" cy="436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-9" y="-25"/>
              <a:ext cx="7758" cy="4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-9" y="-25"/>
              <a:ext cx="7758" cy="4366"/>
            </a:xfrm>
            <a:prstGeom prst="rect">
              <a:avLst/>
            </a:prstGeom>
            <a:solidFill>
              <a:srgbClr val="92EBC1">
                <a:alpha val="79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-9" y="-25"/>
              <a:ext cx="7758" cy="4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" name="Freeform 9"/>
            <p:cNvSpPr/>
            <p:nvPr/>
          </p:nvSpPr>
          <p:spPr bwMode="auto">
            <a:xfrm>
              <a:off x="6438" y="3360"/>
              <a:ext cx="1143" cy="861"/>
            </a:xfrm>
            <a:custGeom>
              <a:avLst/>
              <a:gdLst>
                <a:gd name="T0" fmla="*/ 1106 w 1132"/>
                <a:gd name="T1" fmla="*/ 0 h 852"/>
                <a:gd name="T2" fmla="*/ 583 w 1132"/>
                <a:gd name="T3" fmla="*/ 0 h 852"/>
                <a:gd name="T4" fmla="*/ 550 w 1132"/>
                <a:gd name="T5" fmla="*/ 0 h 852"/>
                <a:gd name="T6" fmla="*/ 26 w 1132"/>
                <a:gd name="T7" fmla="*/ 0 h 852"/>
                <a:gd name="T8" fmla="*/ 0 w 1132"/>
                <a:gd name="T9" fmla="*/ 27 h 852"/>
                <a:gd name="T10" fmla="*/ 0 w 1132"/>
                <a:gd name="T11" fmla="*/ 825 h 852"/>
                <a:gd name="T12" fmla="*/ 26 w 1132"/>
                <a:gd name="T13" fmla="*/ 852 h 852"/>
                <a:gd name="T14" fmla="*/ 550 w 1132"/>
                <a:gd name="T15" fmla="*/ 852 h 852"/>
                <a:gd name="T16" fmla="*/ 583 w 1132"/>
                <a:gd name="T17" fmla="*/ 852 h 852"/>
                <a:gd name="T18" fmla="*/ 1106 w 1132"/>
                <a:gd name="T19" fmla="*/ 852 h 852"/>
                <a:gd name="T20" fmla="*/ 1132 w 1132"/>
                <a:gd name="T21" fmla="*/ 825 h 852"/>
                <a:gd name="T22" fmla="*/ 1132 w 1132"/>
                <a:gd name="T23" fmla="*/ 27 h 852"/>
                <a:gd name="T24" fmla="*/ 1106 w 1132"/>
                <a:gd name="T25" fmla="*/ 0 h 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32" h="852">
                  <a:moveTo>
                    <a:pt x="1106" y="0"/>
                  </a:moveTo>
                  <a:cubicBezTo>
                    <a:pt x="583" y="0"/>
                    <a:pt x="583" y="0"/>
                    <a:pt x="583" y="0"/>
                  </a:cubicBezTo>
                  <a:cubicBezTo>
                    <a:pt x="550" y="0"/>
                    <a:pt x="550" y="0"/>
                    <a:pt x="550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12" y="0"/>
                    <a:pt x="0" y="12"/>
                    <a:pt x="0" y="27"/>
                  </a:cubicBezTo>
                  <a:cubicBezTo>
                    <a:pt x="0" y="825"/>
                    <a:pt x="0" y="825"/>
                    <a:pt x="0" y="825"/>
                  </a:cubicBezTo>
                  <a:cubicBezTo>
                    <a:pt x="0" y="840"/>
                    <a:pt x="12" y="852"/>
                    <a:pt x="26" y="852"/>
                  </a:cubicBezTo>
                  <a:cubicBezTo>
                    <a:pt x="550" y="852"/>
                    <a:pt x="550" y="852"/>
                    <a:pt x="550" y="852"/>
                  </a:cubicBezTo>
                  <a:cubicBezTo>
                    <a:pt x="583" y="852"/>
                    <a:pt x="583" y="852"/>
                    <a:pt x="583" y="852"/>
                  </a:cubicBezTo>
                  <a:cubicBezTo>
                    <a:pt x="1106" y="852"/>
                    <a:pt x="1106" y="852"/>
                    <a:pt x="1106" y="852"/>
                  </a:cubicBezTo>
                  <a:cubicBezTo>
                    <a:pt x="1121" y="852"/>
                    <a:pt x="1132" y="840"/>
                    <a:pt x="1132" y="825"/>
                  </a:cubicBezTo>
                  <a:cubicBezTo>
                    <a:pt x="1132" y="27"/>
                    <a:pt x="1132" y="27"/>
                    <a:pt x="1132" y="27"/>
                  </a:cubicBezTo>
                  <a:cubicBezTo>
                    <a:pt x="1132" y="12"/>
                    <a:pt x="1121" y="0"/>
                    <a:pt x="1106" y="0"/>
                  </a:cubicBezTo>
                  <a:close/>
                </a:path>
              </a:pathLst>
            </a:custGeom>
            <a:solidFill>
              <a:srgbClr val="1B8E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10"/>
            <p:cNvSpPr>
              <a:spLocks noEditPoints="1"/>
            </p:cNvSpPr>
            <p:nvPr/>
          </p:nvSpPr>
          <p:spPr bwMode="auto">
            <a:xfrm>
              <a:off x="581" y="348"/>
              <a:ext cx="1130" cy="1132"/>
            </a:xfrm>
            <a:custGeom>
              <a:avLst/>
              <a:gdLst>
                <a:gd name="T0" fmla="*/ 611 w 1119"/>
                <a:gd name="T1" fmla="*/ 71 h 1120"/>
                <a:gd name="T2" fmla="*/ 611 w 1119"/>
                <a:gd name="T3" fmla="*/ 71 h 1120"/>
                <a:gd name="T4" fmla="*/ 553 w 1119"/>
                <a:gd name="T5" fmla="*/ 14 h 1120"/>
                <a:gd name="T6" fmla="*/ 504 w 1119"/>
                <a:gd name="T7" fmla="*/ 14 h 1120"/>
                <a:gd name="T8" fmla="*/ 31 w 1119"/>
                <a:gd name="T9" fmla="*/ 487 h 1120"/>
                <a:gd name="T10" fmla="*/ 23 w 1119"/>
                <a:gd name="T11" fmla="*/ 494 h 1120"/>
                <a:gd name="T12" fmla="*/ 16 w 1119"/>
                <a:gd name="T13" fmla="*/ 502 h 1120"/>
                <a:gd name="T14" fmla="*/ 74 w 1119"/>
                <a:gd name="T15" fmla="*/ 560 h 1120"/>
                <a:gd name="T16" fmla="*/ 559 w 1119"/>
                <a:gd name="T17" fmla="*/ 1045 h 1120"/>
                <a:gd name="T18" fmla="*/ 559 w 1119"/>
                <a:gd name="T19" fmla="*/ 1045 h 1120"/>
                <a:gd name="T20" fmla="*/ 16 w 1119"/>
                <a:gd name="T21" fmla="*/ 502 h 1120"/>
                <a:gd name="T22" fmla="*/ 16 w 1119"/>
                <a:gd name="T23" fmla="*/ 560 h 1120"/>
                <a:gd name="T24" fmla="*/ 559 w 1119"/>
                <a:gd name="T25" fmla="*/ 1104 h 1120"/>
                <a:gd name="T26" fmla="*/ 557 w 1119"/>
                <a:gd name="T27" fmla="*/ 1100 h 1120"/>
                <a:gd name="T28" fmla="*/ 560 w 1119"/>
                <a:gd name="T29" fmla="*/ 1104 h 1120"/>
                <a:gd name="T30" fmla="*/ 617 w 1119"/>
                <a:gd name="T31" fmla="*/ 1104 h 1120"/>
                <a:gd name="T32" fmla="*/ 617 w 1119"/>
                <a:gd name="T33" fmla="*/ 1104 h 1120"/>
                <a:gd name="T34" fmla="*/ 1106 w 1119"/>
                <a:gd name="T35" fmla="*/ 615 h 1120"/>
                <a:gd name="T36" fmla="*/ 1106 w 1119"/>
                <a:gd name="T37" fmla="*/ 566 h 1120"/>
                <a:gd name="T38" fmla="*/ 611 w 1119"/>
                <a:gd name="T39" fmla="*/ 71 h 1120"/>
                <a:gd name="T40" fmla="*/ 552 w 1119"/>
                <a:gd name="T41" fmla="*/ 1057 h 1120"/>
                <a:gd name="T42" fmla="*/ 550 w 1119"/>
                <a:gd name="T43" fmla="*/ 1059 h 1120"/>
                <a:gd name="T44" fmla="*/ 552 w 1119"/>
                <a:gd name="T45" fmla="*/ 1057 h 1120"/>
                <a:gd name="T46" fmla="*/ 548 w 1119"/>
                <a:gd name="T47" fmla="*/ 1071 h 1120"/>
                <a:gd name="T48" fmla="*/ 547 w 1119"/>
                <a:gd name="T49" fmla="*/ 1075 h 1120"/>
                <a:gd name="T50" fmla="*/ 548 w 1119"/>
                <a:gd name="T51" fmla="*/ 1071 h 1120"/>
                <a:gd name="T52" fmla="*/ 549 w 1119"/>
                <a:gd name="T53" fmla="*/ 1063 h 1120"/>
                <a:gd name="T54" fmla="*/ 548 w 1119"/>
                <a:gd name="T55" fmla="*/ 1067 h 1120"/>
                <a:gd name="T56" fmla="*/ 549 w 1119"/>
                <a:gd name="T57" fmla="*/ 1063 h 1120"/>
                <a:gd name="T58" fmla="*/ 550 w 1119"/>
                <a:gd name="T59" fmla="*/ 1090 h 1120"/>
                <a:gd name="T60" fmla="*/ 549 w 1119"/>
                <a:gd name="T61" fmla="*/ 1086 h 1120"/>
                <a:gd name="T62" fmla="*/ 550 w 1119"/>
                <a:gd name="T63" fmla="*/ 1090 h 1120"/>
                <a:gd name="T64" fmla="*/ 548 w 1119"/>
                <a:gd name="T65" fmla="*/ 1083 h 1120"/>
                <a:gd name="T66" fmla="*/ 548 w 1119"/>
                <a:gd name="T67" fmla="*/ 1079 h 1120"/>
                <a:gd name="T68" fmla="*/ 548 w 1119"/>
                <a:gd name="T69" fmla="*/ 1083 h 1120"/>
                <a:gd name="T70" fmla="*/ 552 w 1119"/>
                <a:gd name="T71" fmla="*/ 1094 h 1120"/>
                <a:gd name="T72" fmla="*/ 554 w 1119"/>
                <a:gd name="T73" fmla="*/ 1097 h 1120"/>
                <a:gd name="T74" fmla="*/ 552 w 1119"/>
                <a:gd name="T75" fmla="*/ 1094 h 1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19" h="1120">
                  <a:moveTo>
                    <a:pt x="611" y="71"/>
                  </a:moveTo>
                  <a:cubicBezTo>
                    <a:pt x="611" y="71"/>
                    <a:pt x="611" y="71"/>
                    <a:pt x="611" y="71"/>
                  </a:cubicBezTo>
                  <a:cubicBezTo>
                    <a:pt x="553" y="14"/>
                    <a:pt x="553" y="14"/>
                    <a:pt x="553" y="14"/>
                  </a:cubicBezTo>
                  <a:cubicBezTo>
                    <a:pt x="539" y="0"/>
                    <a:pt x="517" y="0"/>
                    <a:pt x="504" y="14"/>
                  </a:cubicBezTo>
                  <a:cubicBezTo>
                    <a:pt x="31" y="487"/>
                    <a:pt x="31" y="487"/>
                    <a:pt x="31" y="487"/>
                  </a:cubicBezTo>
                  <a:cubicBezTo>
                    <a:pt x="23" y="494"/>
                    <a:pt x="23" y="494"/>
                    <a:pt x="23" y="494"/>
                  </a:cubicBezTo>
                  <a:cubicBezTo>
                    <a:pt x="16" y="502"/>
                    <a:pt x="16" y="502"/>
                    <a:pt x="16" y="502"/>
                  </a:cubicBezTo>
                  <a:cubicBezTo>
                    <a:pt x="74" y="560"/>
                    <a:pt x="74" y="560"/>
                    <a:pt x="74" y="560"/>
                  </a:cubicBezTo>
                  <a:cubicBezTo>
                    <a:pt x="559" y="1045"/>
                    <a:pt x="559" y="1045"/>
                    <a:pt x="559" y="1045"/>
                  </a:cubicBezTo>
                  <a:cubicBezTo>
                    <a:pt x="559" y="1045"/>
                    <a:pt x="559" y="1045"/>
                    <a:pt x="559" y="1045"/>
                  </a:cubicBezTo>
                  <a:cubicBezTo>
                    <a:pt x="16" y="502"/>
                    <a:pt x="16" y="502"/>
                    <a:pt x="16" y="502"/>
                  </a:cubicBezTo>
                  <a:cubicBezTo>
                    <a:pt x="0" y="518"/>
                    <a:pt x="0" y="544"/>
                    <a:pt x="16" y="560"/>
                  </a:cubicBezTo>
                  <a:cubicBezTo>
                    <a:pt x="559" y="1104"/>
                    <a:pt x="559" y="1104"/>
                    <a:pt x="559" y="1104"/>
                  </a:cubicBezTo>
                  <a:cubicBezTo>
                    <a:pt x="558" y="1103"/>
                    <a:pt x="558" y="1102"/>
                    <a:pt x="557" y="1100"/>
                  </a:cubicBezTo>
                  <a:cubicBezTo>
                    <a:pt x="558" y="1102"/>
                    <a:pt x="559" y="1103"/>
                    <a:pt x="560" y="1104"/>
                  </a:cubicBezTo>
                  <a:cubicBezTo>
                    <a:pt x="576" y="1120"/>
                    <a:pt x="601" y="1120"/>
                    <a:pt x="617" y="1104"/>
                  </a:cubicBezTo>
                  <a:cubicBezTo>
                    <a:pt x="617" y="1104"/>
                    <a:pt x="617" y="1104"/>
                    <a:pt x="617" y="1104"/>
                  </a:cubicBezTo>
                  <a:cubicBezTo>
                    <a:pt x="1106" y="615"/>
                    <a:pt x="1106" y="615"/>
                    <a:pt x="1106" y="615"/>
                  </a:cubicBezTo>
                  <a:cubicBezTo>
                    <a:pt x="1119" y="602"/>
                    <a:pt x="1119" y="580"/>
                    <a:pt x="1106" y="566"/>
                  </a:cubicBezTo>
                  <a:lnTo>
                    <a:pt x="611" y="71"/>
                  </a:lnTo>
                  <a:close/>
                  <a:moveTo>
                    <a:pt x="552" y="1057"/>
                  </a:moveTo>
                  <a:cubicBezTo>
                    <a:pt x="551" y="1058"/>
                    <a:pt x="551" y="1058"/>
                    <a:pt x="550" y="1059"/>
                  </a:cubicBezTo>
                  <a:cubicBezTo>
                    <a:pt x="551" y="1058"/>
                    <a:pt x="551" y="1058"/>
                    <a:pt x="552" y="1057"/>
                  </a:cubicBezTo>
                  <a:close/>
                  <a:moveTo>
                    <a:pt x="548" y="1071"/>
                  </a:moveTo>
                  <a:cubicBezTo>
                    <a:pt x="548" y="1072"/>
                    <a:pt x="547" y="1074"/>
                    <a:pt x="547" y="1075"/>
                  </a:cubicBezTo>
                  <a:cubicBezTo>
                    <a:pt x="547" y="1074"/>
                    <a:pt x="548" y="1072"/>
                    <a:pt x="548" y="1071"/>
                  </a:cubicBezTo>
                  <a:close/>
                  <a:moveTo>
                    <a:pt x="549" y="1063"/>
                  </a:moveTo>
                  <a:cubicBezTo>
                    <a:pt x="549" y="1064"/>
                    <a:pt x="548" y="1066"/>
                    <a:pt x="548" y="1067"/>
                  </a:cubicBezTo>
                  <a:cubicBezTo>
                    <a:pt x="548" y="1066"/>
                    <a:pt x="549" y="1064"/>
                    <a:pt x="549" y="1063"/>
                  </a:cubicBezTo>
                  <a:close/>
                  <a:moveTo>
                    <a:pt x="550" y="1090"/>
                  </a:moveTo>
                  <a:cubicBezTo>
                    <a:pt x="550" y="1089"/>
                    <a:pt x="550" y="1088"/>
                    <a:pt x="549" y="1086"/>
                  </a:cubicBezTo>
                  <a:cubicBezTo>
                    <a:pt x="550" y="1088"/>
                    <a:pt x="550" y="1089"/>
                    <a:pt x="550" y="1090"/>
                  </a:cubicBezTo>
                  <a:close/>
                  <a:moveTo>
                    <a:pt x="548" y="1083"/>
                  </a:moveTo>
                  <a:cubicBezTo>
                    <a:pt x="548" y="1081"/>
                    <a:pt x="548" y="1080"/>
                    <a:pt x="548" y="1079"/>
                  </a:cubicBezTo>
                  <a:cubicBezTo>
                    <a:pt x="548" y="1080"/>
                    <a:pt x="548" y="1081"/>
                    <a:pt x="548" y="1083"/>
                  </a:cubicBezTo>
                  <a:close/>
                  <a:moveTo>
                    <a:pt x="552" y="1094"/>
                  </a:moveTo>
                  <a:cubicBezTo>
                    <a:pt x="553" y="1095"/>
                    <a:pt x="553" y="1096"/>
                    <a:pt x="554" y="1097"/>
                  </a:cubicBezTo>
                  <a:cubicBezTo>
                    <a:pt x="553" y="1096"/>
                    <a:pt x="553" y="1095"/>
                    <a:pt x="552" y="1094"/>
                  </a:cubicBezTo>
                  <a:close/>
                </a:path>
              </a:pathLst>
            </a:custGeom>
            <a:solidFill>
              <a:srgbClr val="1B8E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1"/>
            <p:cNvSpPr/>
            <p:nvPr/>
          </p:nvSpPr>
          <p:spPr bwMode="auto">
            <a:xfrm>
              <a:off x="872" y="2386"/>
              <a:ext cx="774" cy="879"/>
            </a:xfrm>
            <a:custGeom>
              <a:avLst/>
              <a:gdLst>
                <a:gd name="T0" fmla="*/ 705 w 766"/>
                <a:gd name="T1" fmla="*/ 0 h 870"/>
                <a:gd name="T2" fmla="*/ 581 w 766"/>
                <a:gd name="T3" fmla="*/ 0 h 870"/>
                <a:gd name="T4" fmla="*/ 571 w 766"/>
                <a:gd name="T5" fmla="*/ 0 h 870"/>
                <a:gd name="T6" fmla="*/ 558 w 766"/>
                <a:gd name="T7" fmla="*/ 0 h 870"/>
                <a:gd name="T8" fmla="*/ 549 w 766"/>
                <a:gd name="T9" fmla="*/ 0 h 870"/>
                <a:gd name="T10" fmla="*/ 62 w 766"/>
                <a:gd name="T11" fmla="*/ 0 h 870"/>
                <a:gd name="T12" fmla="*/ 62 w 766"/>
                <a:gd name="T13" fmla="*/ 0 h 870"/>
                <a:gd name="T14" fmla="*/ 0 w 766"/>
                <a:gd name="T15" fmla="*/ 0 h 870"/>
                <a:gd name="T16" fmla="*/ 0 w 766"/>
                <a:gd name="T17" fmla="*/ 752 h 870"/>
                <a:gd name="T18" fmla="*/ 0 w 766"/>
                <a:gd name="T19" fmla="*/ 769 h 870"/>
                <a:gd name="T20" fmla="*/ 0 w 766"/>
                <a:gd name="T21" fmla="*/ 870 h 870"/>
                <a:gd name="T22" fmla="*/ 31 w 766"/>
                <a:gd name="T23" fmla="*/ 870 h 870"/>
                <a:gd name="T24" fmla="*/ 62 w 766"/>
                <a:gd name="T25" fmla="*/ 870 h 870"/>
                <a:gd name="T26" fmla="*/ 99 w 766"/>
                <a:gd name="T27" fmla="*/ 870 h 870"/>
                <a:gd name="T28" fmla="*/ 549 w 766"/>
                <a:gd name="T29" fmla="*/ 870 h 870"/>
                <a:gd name="T30" fmla="*/ 549 w 766"/>
                <a:gd name="T31" fmla="*/ 870 h 870"/>
                <a:gd name="T32" fmla="*/ 581 w 766"/>
                <a:gd name="T33" fmla="*/ 870 h 870"/>
                <a:gd name="T34" fmla="*/ 581 w 766"/>
                <a:gd name="T35" fmla="*/ 870 h 870"/>
                <a:gd name="T36" fmla="*/ 705 w 766"/>
                <a:gd name="T37" fmla="*/ 870 h 870"/>
                <a:gd name="T38" fmla="*/ 766 w 766"/>
                <a:gd name="T39" fmla="*/ 809 h 870"/>
                <a:gd name="T40" fmla="*/ 766 w 766"/>
                <a:gd name="T41" fmla="*/ 708 h 870"/>
                <a:gd name="T42" fmla="*/ 766 w 766"/>
                <a:gd name="T43" fmla="*/ 101 h 870"/>
                <a:gd name="T44" fmla="*/ 766 w 766"/>
                <a:gd name="T45" fmla="*/ 62 h 870"/>
                <a:gd name="T46" fmla="*/ 705 w 766"/>
                <a:gd name="T47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66" h="870">
                  <a:moveTo>
                    <a:pt x="705" y="0"/>
                  </a:moveTo>
                  <a:cubicBezTo>
                    <a:pt x="581" y="0"/>
                    <a:pt x="581" y="0"/>
                    <a:pt x="581" y="0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558" y="0"/>
                    <a:pt x="558" y="0"/>
                    <a:pt x="558" y="0"/>
                  </a:cubicBezTo>
                  <a:cubicBezTo>
                    <a:pt x="549" y="0"/>
                    <a:pt x="549" y="0"/>
                    <a:pt x="549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52"/>
                    <a:pt x="0" y="752"/>
                    <a:pt x="0" y="752"/>
                  </a:cubicBezTo>
                  <a:cubicBezTo>
                    <a:pt x="0" y="769"/>
                    <a:pt x="0" y="769"/>
                    <a:pt x="0" y="769"/>
                  </a:cubicBezTo>
                  <a:cubicBezTo>
                    <a:pt x="0" y="870"/>
                    <a:pt x="0" y="870"/>
                    <a:pt x="0" y="870"/>
                  </a:cubicBezTo>
                  <a:cubicBezTo>
                    <a:pt x="31" y="870"/>
                    <a:pt x="31" y="870"/>
                    <a:pt x="31" y="870"/>
                  </a:cubicBezTo>
                  <a:cubicBezTo>
                    <a:pt x="62" y="870"/>
                    <a:pt x="62" y="870"/>
                    <a:pt x="62" y="870"/>
                  </a:cubicBezTo>
                  <a:cubicBezTo>
                    <a:pt x="99" y="870"/>
                    <a:pt x="99" y="870"/>
                    <a:pt x="99" y="870"/>
                  </a:cubicBezTo>
                  <a:cubicBezTo>
                    <a:pt x="549" y="870"/>
                    <a:pt x="549" y="870"/>
                    <a:pt x="549" y="870"/>
                  </a:cubicBezTo>
                  <a:cubicBezTo>
                    <a:pt x="549" y="870"/>
                    <a:pt x="549" y="870"/>
                    <a:pt x="549" y="870"/>
                  </a:cubicBezTo>
                  <a:cubicBezTo>
                    <a:pt x="581" y="870"/>
                    <a:pt x="581" y="870"/>
                    <a:pt x="581" y="870"/>
                  </a:cubicBezTo>
                  <a:cubicBezTo>
                    <a:pt x="581" y="870"/>
                    <a:pt x="581" y="870"/>
                    <a:pt x="581" y="870"/>
                  </a:cubicBezTo>
                  <a:cubicBezTo>
                    <a:pt x="705" y="870"/>
                    <a:pt x="705" y="870"/>
                    <a:pt x="705" y="870"/>
                  </a:cubicBezTo>
                  <a:cubicBezTo>
                    <a:pt x="739" y="870"/>
                    <a:pt x="766" y="842"/>
                    <a:pt x="766" y="809"/>
                  </a:cubicBezTo>
                  <a:cubicBezTo>
                    <a:pt x="766" y="708"/>
                    <a:pt x="766" y="708"/>
                    <a:pt x="766" y="708"/>
                  </a:cubicBezTo>
                  <a:cubicBezTo>
                    <a:pt x="766" y="101"/>
                    <a:pt x="766" y="101"/>
                    <a:pt x="766" y="101"/>
                  </a:cubicBezTo>
                  <a:cubicBezTo>
                    <a:pt x="766" y="62"/>
                    <a:pt x="766" y="62"/>
                    <a:pt x="766" y="62"/>
                  </a:cubicBezTo>
                  <a:cubicBezTo>
                    <a:pt x="766" y="28"/>
                    <a:pt x="739" y="0"/>
                    <a:pt x="705" y="0"/>
                  </a:cubicBezTo>
                  <a:close/>
                </a:path>
              </a:pathLst>
            </a:custGeom>
            <a:solidFill>
              <a:srgbClr val="1B8E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" name="Freeform 12"/>
            <p:cNvSpPr/>
            <p:nvPr/>
          </p:nvSpPr>
          <p:spPr bwMode="auto">
            <a:xfrm>
              <a:off x="5842" y="2132"/>
              <a:ext cx="622" cy="616"/>
            </a:xfrm>
            <a:custGeom>
              <a:avLst/>
              <a:gdLst>
                <a:gd name="T0" fmla="*/ 413 w 616"/>
                <a:gd name="T1" fmla="*/ 299 h 610"/>
                <a:gd name="T2" fmla="*/ 573 w 616"/>
                <a:gd name="T3" fmla="*/ 139 h 610"/>
                <a:gd name="T4" fmla="*/ 584 w 616"/>
                <a:gd name="T5" fmla="*/ 128 h 610"/>
                <a:gd name="T6" fmla="*/ 589 w 616"/>
                <a:gd name="T7" fmla="*/ 133 h 610"/>
                <a:gd name="T8" fmla="*/ 605 w 616"/>
                <a:gd name="T9" fmla="*/ 134 h 610"/>
                <a:gd name="T10" fmla="*/ 611 w 616"/>
                <a:gd name="T11" fmla="*/ 127 h 610"/>
                <a:gd name="T12" fmla="*/ 611 w 616"/>
                <a:gd name="T13" fmla="*/ 112 h 610"/>
                <a:gd name="T14" fmla="*/ 505 w 616"/>
                <a:gd name="T15" fmla="*/ 5 h 610"/>
                <a:gd name="T16" fmla="*/ 489 w 616"/>
                <a:gd name="T17" fmla="*/ 5 h 610"/>
                <a:gd name="T18" fmla="*/ 482 w 616"/>
                <a:gd name="T19" fmla="*/ 11 h 610"/>
                <a:gd name="T20" fmla="*/ 483 w 616"/>
                <a:gd name="T21" fmla="*/ 27 h 610"/>
                <a:gd name="T22" fmla="*/ 487 w 616"/>
                <a:gd name="T23" fmla="*/ 31 h 610"/>
                <a:gd name="T24" fmla="*/ 476 w 616"/>
                <a:gd name="T25" fmla="*/ 42 h 610"/>
                <a:gd name="T26" fmla="*/ 318 w 616"/>
                <a:gd name="T27" fmla="*/ 200 h 610"/>
                <a:gd name="T28" fmla="*/ 80 w 616"/>
                <a:gd name="T29" fmla="*/ 235 h 610"/>
                <a:gd name="T30" fmla="*/ 83 w 616"/>
                <a:gd name="T31" fmla="*/ 527 h 610"/>
                <a:gd name="T32" fmla="*/ 375 w 616"/>
                <a:gd name="T33" fmla="*/ 530 h 610"/>
                <a:gd name="T34" fmla="*/ 413 w 616"/>
                <a:gd name="T35" fmla="*/ 299 h 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6" h="610">
                  <a:moveTo>
                    <a:pt x="413" y="299"/>
                  </a:moveTo>
                  <a:cubicBezTo>
                    <a:pt x="573" y="139"/>
                    <a:pt x="573" y="139"/>
                    <a:pt x="573" y="139"/>
                  </a:cubicBezTo>
                  <a:cubicBezTo>
                    <a:pt x="584" y="128"/>
                    <a:pt x="584" y="128"/>
                    <a:pt x="584" y="128"/>
                  </a:cubicBezTo>
                  <a:cubicBezTo>
                    <a:pt x="589" y="133"/>
                    <a:pt x="589" y="133"/>
                    <a:pt x="589" y="133"/>
                  </a:cubicBezTo>
                  <a:cubicBezTo>
                    <a:pt x="594" y="138"/>
                    <a:pt x="601" y="138"/>
                    <a:pt x="605" y="134"/>
                  </a:cubicBezTo>
                  <a:cubicBezTo>
                    <a:pt x="611" y="127"/>
                    <a:pt x="611" y="127"/>
                    <a:pt x="611" y="127"/>
                  </a:cubicBezTo>
                  <a:cubicBezTo>
                    <a:pt x="616" y="123"/>
                    <a:pt x="616" y="116"/>
                    <a:pt x="611" y="112"/>
                  </a:cubicBezTo>
                  <a:cubicBezTo>
                    <a:pt x="505" y="5"/>
                    <a:pt x="505" y="5"/>
                    <a:pt x="505" y="5"/>
                  </a:cubicBezTo>
                  <a:cubicBezTo>
                    <a:pt x="500" y="0"/>
                    <a:pt x="493" y="0"/>
                    <a:pt x="489" y="5"/>
                  </a:cubicBezTo>
                  <a:cubicBezTo>
                    <a:pt x="482" y="11"/>
                    <a:pt x="482" y="11"/>
                    <a:pt x="482" y="11"/>
                  </a:cubicBezTo>
                  <a:cubicBezTo>
                    <a:pt x="478" y="15"/>
                    <a:pt x="478" y="22"/>
                    <a:pt x="483" y="27"/>
                  </a:cubicBezTo>
                  <a:cubicBezTo>
                    <a:pt x="487" y="31"/>
                    <a:pt x="487" y="31"/>
                    <a:pt x="487" y="31"/>
                  </a:cubicBezTo>
                  <a:cubicBezTo>
                    <a:pt x="476" y="42"/>
                    <a:pt x="476" y="42"/>
                    <a:pt x="476" y="42"/>
                  </a:cubicBezTo>
                  <a:cubicBezTo>
                    <a:pt x="318" y="200"/>
                    <a:pt x="318" y="200"/>
                    <a:pt x="318" y="200"/>
                  </a:cubicBezTo>
                  <a:cubicBezTo>
                    <a:pt x="240" y="160"/>
                    <a:pt x="144" y="171"/>
                    <a:pt x="80" y="235"/>
                  </a:cubicBezTo>
                  <a:cubicBezTo>
                    <a:pt x="0" y="315"/>
                    <a:pt x="2" y="445"/>
                    <a:pt x="83" y="527"/>
                  </a:cubicBezTo>
                  <a:cubicBezTo>
                    <a:pt x="165" y="608"/>
                    <a:pt x="295" y="610"/>
                    <a:pt x="375" y="530"/>
                  </a:cubicBezTo>
                  <a:cubicBezTo>
                    <a:pt x="437" y="468"/>
                    <a:pt x="449" y="376"/>
                    <a:pt x="413" y="299"/>
                  </a:cubicBezTo>
                  <a:close/>
                </a:path>
              </a:pathLst>
            </a:custGeom>
            <a:solidFill>
              <a:srgbClr val="1B8E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13"/>
            <p:cNvSpPr/>
            <p:nvPr/>
          </p:nvSpPr>
          <p:spPr bwMode="auto">
            <a:xfrm>
              <a:off x="6674" y="1550"/>
              <a:ext cx="1919" cy="1331"/>
            </a:xfrm>
            <a:custGeom>
              <a:avLst/>
              <a:gdLst>
                <a:gd name="T0" fmla="*/ 1878 w 1900"/>
                <a:gd name="T1" fmla="*/ 1199 h 1318"/>
                <a:gd name="T2" fmla="*/ 1776 w 1900"/>
                <a:gd name="T3" fmla="*/ 1199 h 1318"/>
                <a:gd name="T4" fmla="*/ 1776 w 1900"/>
                <a:gd name="T5" fmla="*/ 52 h 1318"/>
                <a:gd name="T6" fmla="*/ 1724 w 1900"/>
                <a:gd name="T7" fmla="*/ 0 h 1318"/>
                <a:gd name="T8" fmla="*/ 176 w 1900"/>
                <a:gd name="T9" fmla="*/ 0 h 1318"/>
                <a:gd name="T10" fmla="*/ 124 w 1900"/>
                <a:gd name="T11" fmla="*/ 52 h 1318"/>
                <a:gd name="T12" fmla="*/ 124 w 1900"/>
                <a:gd name="T13" fmla="*/ 1199 h 1318"/>
                <a:gd name="T14" fmla="*/ 22 w 1900"/>
                <a:gd name="T15" fmla="*/ 1199 h 1318"/>
                <a:gd name="T16" fmla="*/ 0 w 1900"/>
                <a:gd name="T17" fmla="*/ 1222 h 1318"/>
                <a:gd name="T18" fmla="*/ 0 w 1900"/>
                <a:gd name="T19" fmla="*/ 1261 h 1318"/>
                <a:gd name="T20" fmla="*/ 57 w 1900"/>
                <a:gd name="T21" fmla="*/ 1318 h 1318"/>
                <a:gd name="T22" fmla="*/ 1843 w 1900"/>
                <a:gd name="T23" fmla="*/ 1318 h 1318"/>
                <a:gd name="T24" fmla="*/ 1900 w 1900"/>
                <a:gd name="T25" fmla="*/ 1261 h 1318"/>
                <a:gd name="T26" fmla="*/ 1900 w 1900"/>
                <a:gd name="T27" fmla="*/ 1222 h 1318"/>
                <a:gd name="T28" fmla="*/ 1878 w 1900"/>
                <a:gd name="T29" fmla="*/ 1199 h 1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0" h="1318">
                  <a:moveTo>
                    <a:pt x="1878" y="1199"/>
                  </a:moveTo>
                  <a:cubicBezTo>
                    <a:pt x="1776" y="1199"/>
                    <a:pt x="1776" y="1199"/>
                    <a:pt x="1776" y="1199"/>
                  </a:cubicBezTo>
                  <a:cubicBezTo>
                    <a:pt x="1776" y="52"/>
                    <a:pt x="1776" y="52"/>
                    <a:pt x="1776" y="52"/>
                  </a:cubicBezTo>
                  <a:cubicBezTo>
                    <a:pt x="1776" y="23"/>
                    <a:pt x="1753" y="0"/>
                    <a:pt x="1724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47" y="0"/>
                    <a:pt x="124" y="23"/>
                    <a:pt x="124" y="52"/>
                  </a:cubicBezTo>
                  <a:cubicBezTo>
                    <a:pt x="124" y="1199"/>
                    <a:pt x="124" y="1199"/>
                    <a:pt x="124" y="1199"/>
                  </a:cubicBezTo>
                  <a:cubicBezTo>
                    <a:pt x="22" y="1199"/>
                    <a:pt x="22" y="1199"/>
                    <a:pt x="22" y="1199"/>
                  </a:cubicBezTo>
                  <a:cubicBezTo>
                    <a:pt x="10" y="1199"/>
                    <a:pt x="0" y="1209"/>
                    <a:pt x="0" y="1222"/>
                  </a:cubicBezTo>
                  <a:cubicBezTo>
                    <a:pt x="0" y="1261"/>
                    <a:pt x="0" y="1261"/>
                    <a:pt x="0" y="1261"/>
                  </a:cubicBezTo>
                  <a:cubicBezTo>
                    <a:pt x="0" y="1292"/>
                    <a:pt x="25" y="1318"/>
                    <a:pt x="57" y="1318"/>
                  </a:cubicBezTo>
                  <a:cubicBezTo>
                    <a:pt x="1843" y="1318"/>
                    <a:pt x="1843" y="1318"/>
                    <a:pt x="1843" y="1318"/>
                  </a:cubicBezTo>
                  <a:cubicBezTo>
                    <a:pt x="1875" y="1318"/>
                    <a:pt x="1900" y="1292"/>
                    <a:pt x="1900" y="1261"/>
                  </a:cubicBezTo>
                  <a:cubicBezTo>
                    <a:pt x="1900" y="1222"/>
                    <a:pt x="1900" y="1222"/>
                    <a:pt x="1900" y="1222"/>
                  </a:cubicBezTo>
                  <a:cubicBezTo>
                    <a:pt x="1900" y="1209"/>
                    <a:pt x="1890" y="1199"/>
                    <a:pt x="1878" y="1199"/>
                  </a:cubicBezTo>
                  <a:close/>
                </a:path>
              </a:pathLst>
            </a:custGeom>
            <a:solidFill>
              <a:srgbClr val="1B8E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14"/>
            <p:cNvSpPr/>
            <p:nvPr/>
          </p:nvSpPr>
          <p:spPr bwMode="auto">
            <a:xfrm>
              <a:off x="6211" y="1012"/>
              <a:ext cx="1062" cy="73"/>
            </a:xfrm>
            <a:custGeom>
              <a:avLst/>
              <a:gdLst>
                <a:gd name="T0" fmla="*/ 26 w 1051"/>
                <a:gd name="T1" fmla="*/ 72 h 72"/>
                <a:gd name="T2" fmla="*/ 26 w 1051"/>
                <a:gd name="T3" fmla="*/ 72 h 72"/>
                <a:gd name="T4" fmla="*/ 51 w 1051"/>
                <a:gd name="T5" fmla="*/ 72 h 72"/>
                <a:gd name="T6" fmla="*/ 128 w 1051"/>
                <a:gd name="T7" fmla="*/ 72 h 72"/>
                <a:gd name="T8" fmla="*/ 160 w 1051"/>
                <a:gd name="T9" fmla="*/ 72 h 72"/>
                <a:gd name="T10" fmla="*/ 919 w 1051"/>
                <a:gd name="T11" fmla="*/ 72 h 72"/>
                <a:gd name="T12" fmla="*/ 1001 w 1051"/>
                <a:gd name="T13" fmla="*/ 51 h 72"/>
                <a:gd name="T14" fmla="*/ 1008 w 1051"/>
                <a:gd name="T15" fmla="*/ 50 h 72"/>
                <a:gd name="T16" fmla="*/ 1047 w 1051"/>
                <a:gd name="T17" fmla="*/ 40 h 72"/>
                <a:gd name="T18" fmla="*/ 1047 w 1051"/>
                <a:gd name="T19" fmla="*/ 33 h 72"/>
                <a:gd name="T20" fmla="*/ 919 w 1051"/>
                <a:gd name="T21" fmla="*/ 0 h 72"/>
                <a:gd name="T22" fmla="*/ 160 w 1051"/>
                <a:gd name="T23" fmla="*/ 0 h 72"/>
                <a:gd name="T24" fmla="*/ 128 w 1051"/>
                <a:gd name="T25" fmla="*/ 0 h 72"/>
                <a:gd name="T26" fmla="*/ 51 w 1051"/>
                <a:gd name="T27" fmla="*/ 0 h 72"/>
                <a:gd name="T28" fmla="*/ 26 w 1051"/>
                <a:gd name="T29" fmla="*/ 0 h 72"/>
                <a:gd name="T30" fmla="*/ 0 w 1051"/>
                <a:gd name="T31" fmla="*/ 36 h 72"/>
                <a:gd name="T32" fmla="*/ 26 w 1051"/>
                <a:gd name="T3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51" h="72">
                  <a:moveTo>
                    <a:pt x="26" y="72"/>
                  </a:moveTo>
                  <a:cubicBezTo>
                    <a:pt x="26" y="72"/>
                    <a:pt x="26" y="72"/>
                    <a:pt x="26" y="72"/>
                  </a:cubicBezTo>
                  <a:cubicBezTo>
                    <a:pt x="51" y="72"/>
                    <a:pt x="51" y="72"/>
                    <a:pt x="51" y="72"/>
                  </a:cubicBezTo>
                  <a:cubicBezTo>
                    <a:pt x="128" y="72"/>
                    <a:pt x="128" y="72"/>
                    <a:pt x="128" y="72"/>
                  </a:cubicBezTo>
                  <a:cubicBezTo>
                    <a:pt x="160" y="72"/>
                    <a:pt x="160" y="72"/>
                    <a:pt x="160" y="72"/>
                  </a:cubicBezTo>
                  <a:cubicBezTo>
                    <a:pt x="919" y="72"/>
                    <a:pt x="919" y="72"/>
                    <a:pt x="919" y="72"/>
                  </a:cubicBezTo>
                  <a:cubicBezTo>
                    <a:pt x="1001" y="51"/>
                    <a:pt x="1001" y="51"/>
                    <a:pt x="1001" y="51"/>
                  </a:cubicBezTo>
                  <a:cubicBezTo>
                    <a:pt x="1008" y="50"/>
                    <a:pt x="1008" y="50"/>
                    <a:pt x="1008" y="50"/>
                  </a:cubicBezTo>
                  <a:cubicBezTo>
                    <a:pt x="1047" y="40"/>
                    <a:pt x="1047" y="40"/>
                    <a:pt x="1047" y="40"/>
                  </a:cubicBezTo>
                  <a:cubicBezTo>
                    <a:pt x="1051" y="39"/>
                    <a:pt x="1051" y="34"/>
                    <a:pt x="1047" y="33"/>
                  </a:cubicBezTo>
                  <a:cubicBezTo>
                    <a:pt x="919" y="0"/>
                    <a:pt x="919" y="0"/>
                    <a:pt x="919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11" y="0"/>
                    <a:pt x="0" y="16"/>
                    <a:pt x="0" y="36"/>
                  </a:cubicBezTo>
                  <a:cubicBezTo>
                    <a:pt x="0" y="56"/>
                    <a:pt x="11" y="72"/>
                    <a:pt x="26" y="72"/>
                  </a:cubicBezTo>
                  <a:close/>
                </a:path>
              </a:pathLst>
            </a:custGeom>
            <a:solidFill>
              <a:srgbClr val="1B8E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5"/>
            <p:cNvSpPr/>
            <p:nvPr/>
          </p:nvSpPr>
          <p:spPr bwMode="auto">
            <a:xfrm>
              <a:off x="191" y="-74"/>
              <a:ext cx="769" cy="769"/>
            </a:xfrm>
            <a:custGeom>
              <a:avLst/>
              <a:gdLst>
                <a:gd name="T0" fmla="*/ 2 w 761"/>
                <a:gd name="T1" fmla="*/ 759 h 761"/>
                <a:gd name="T2" fmla="*/ 2 w 761"/>
                <a:gd name="T3" fmla="*/ 760 h 761"/>
                <a:gd name="T4" fmla="*/ 6 w 761"/>
                <a:gd name="T5" fmla="*/ 760 h 761"/>
                <a:gd name="T6" fmla="*/ 26 w 761"/>
                <a:gd name="T7" fmla="*/ 748 h 761"/>
                <a:gd name="T8" fmla="*/ 26 w 761"/>
                <a:gd name="T9" fmla="*/ 748 h 761"/>
                <a:gd name="T10" fmla="*/ 120 w 761"/>
                <a:gd name="T11" fmla="*/ 693 h 761"/>
                <a:gd name="T12" fmla="*/ 153 w 761"/>
                <a:gd name="T13" fmla="*/ 659 h 761"/>
                <a:gd name="T14" fmla="*/ 171 w 761"/>
                <a:gd name="T15" fmla="*/ 642 h 761"/>
                <a:gd name="T16" fmla="*/ 171 w 761"/>
                <a:gd name="T17" fmla="*/ 642 h 761"/>
                <a:gd name="T18" fmla="*/ 679 w 761"/>
                <a:gd name="T19" fmla="*/ 133 h 761"/>
                <a:gd name="T20" fmla="*/ 715 w 761"/>
                <a:gd name="T21" fmla="*/ 97 h 761"/>
                <a:gd name="T22" fmla="*/ 715 w 761"/>
                <a:gd name="T23" fmla="*/ 97 h 761"/>
                <a:gd name="T24" fmla="*/ 733 w 761"/>
                <a:gd name="T25" fmla="*/ 79 h 761"/>
                <a:gd name="T26" fmla="*/ 751 w 761"/>
                <a:gd name="T27" fmla="*/ 61 h 761"/>
                <a:gd name="T28" fmla="*/ 751 w 761"/>
                <a:gd name="T29" fmla="*/ 61 h 761"/>
                <a:gd name="T30" fmla="*/ 744 w 761"/>
                <a:gd name="T31" fmla="*/ 17 h 761"/>
                <a:gd name="T32" fmla="*/ 700 w 761"/>
                <a:gd name="T33" fmla="*/ 10 h 761"/>
                <a:gd name="T34" fmla="*/ 700 w 761"/>
                <a:gd name="T35" fmla="*/ 10 h 761"/>
                <a:gd name="T36" fmla="*/ 700 w 761"/>
                <a:gd name="T37" fmla="*/ 10 h 761"/>
                <a:gd name="T38" fmla="*/ 628 w 761"/>
                <a:gd name="T39" fmla="*/ 82 h 761"/>
                <a:gd name="T40" fmla="*/ 69 w 761"/>
                <a:gd name="T41" fmla="*/ 642 h 761"/>
                <a:gd name="T42" fmla="*/ 5 w 761"/>
                <a:gd name="T43" fmla="*/ 748 h 761"/>
                <a:gd name="T44" fmla="*/ 1 w 761"/>
                <a:gd name="T45" fmla="*/ 755 h 761"/>
                <a:gd name="T46" fmla="*/ 2 w 761"/>
                <a:gd name="T47" fmla="*/ 759 h 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61" h="761">
                  <a:moveTo>
                    <a:pt x="2" y="759"/>
                  </a:moveTo>
                  <a:cubicBezTo>
                    <a:pt x="2" y="760"/>
                    <a:pt x="2" y="760"/>
                    <a:pt x="2" y="760"/>
                  </a:cubicBezTo>
                  <a:cubicBezTo>
                    <a:pt x="3" y="761"/>
                    <a:pt x="5" y="761"/>
                    <a:pt x="6" y="760"/>
                  </a:cubicBezTo>
                  <a:cubicBezTo>
                    <a:pt x="26" y="748"/>
                    <a:pt x="26" y="748"/>
                    <a:pt x="26" y="748"/>
                  </a:cubicBezTo>
                  <a:cubicBezTo>
                    <a:pt x="26" y="748"/>
                    <a:pt x="26" y="748"/>
                    <a:pt x="26" y="748"/>
                  </a:cubicBezTo>
                  <a:cubicBezTo>
                    <a:pt x="120" y="693"/>
                    <a:pt x="120" y="693"/>
                    <a:pt x="120" y="693"/>
                  </a:cubicBezTo>
                  <a:cubicBezTo>
                    <a:pt x="153" y="659"/>
                    <a:pt x="153" y="659"/>
                    <a:pt x="153" y="659"/>
                  </a:cubicBezTo>
                  <a:cubicBezTo>
                    <a:pt x="171" y="642"/>
                    <a:pt x="171" y="642"/>
                    <a:pt x="171" y="642"/>
                  </a:cubicBezTo>
                  <a:cubicBezTo>
                    <a:pt x="171" y="642"/>
                    <a:pt x="171" y="642"/>
                    <a:pt x="171" y="642"/>
                  </a:cubicBezTo>
                  <a:cubicBezTo>
                    <a:pt x="679" y="133"/>
                    <a:pt x="679" y="133"/>
                    <a:pt x="679" y="133"/>
                  </a:cubicBezTo>
                  <a:cubicBezTo>
                    <a:pt x="715" y="97"/>
                    <a:pt x="715" y="97"/>
                    <a:pt x="715" y="97"/>
                  </a:cubicBezTo>
                  <a:cubicBezTo>
                    <a:pt x="715" y="97"/>
                    <a:pt x="715" y="97"/>
                    <a:pt x="715" y="97"/>
                  </a:cubicBezTo>
                  <a:cubicBezTo>
                    <a:pt x="733" y="79"/>
                    <a:pt x="733" y="79"/>
                    <a:pt x="733" y="79"/>
                  </a:cubicBezTo>
                  <a:cubicBezTo>
                    <a:pt x="751" y="61"/>
                    <a:pt x="751" y="61"/>
                    <a:pt x="751" y="61"/>
                  </a:cubicBezTo>
                  <a:cubicBezTo>
                    <a:pt x="751" y="61"/>
                    <a:pt x="751" y="61"/>
                    <a:pt x="751" y="61"/>
                  </a:cubicBezTo>
                  <a:cubicBezTo>
                    <a:pt x="761" y="51"/>
                    <a:pt x="758" y="31"/>
                    <a:pt x="744" y="17"/>
                  </a:cubicBezTo>
                  <a:cubicBezTo>
                    <a:pt x="730" y="3"/>
                    <a:pt x="710" y="0"/>
                    <a:pt x="700" y="10"/>
                  </a:cubicBezTo>
                  <a:cubicBezTo>
                    <a:pt x="700" y="10"/>
                    <a:pt x="700" y="10"/>
                    <a:pt x="700" y="10"/>
                  </a:cubicBezTo>
                  <a:cubicBezTo>
                    <a:pt x="700" y="10"/>
                    <a:pt x="700" y="10"/>
                    <a:pt x="700" y="10"/>
                  </a:cubicBezTo>
                  <a:cubicBezTo>
                    <a:pt x="628" y="82"/>
                    <a:pt x="628" y="82"/>
                    <a:pt x="628" y="82"/>
                  </a:cubicBezTo>
                  <a:cubicBezTo>
                    <a:pt x="69" y="642"/>
                    <a:pt x="69" y="642"/>
                    <a:pt x="69" y="642"/>
                  </a:cubicBezTo>
                  <a:cubicBezTo>
                    <a:pt x="5" y="748"/>
                    <a:pt x="5" y="748"/>
                    <a:pt x="5" y="748"/>
                  </a:cubicBezTo>
                  <a:cubicBezTo>
                    <a:pt x="1" y="755"/>
                    <a:pt x="1" y="755"/>
                    <a:pt x="1" y="755"/>
                  </a:cubicBezTo>
                  <a:cubicBezTo>
                    <a:pt x="0" y="757"/>
                    <a:pt x="1" y="758"/>
                    <a:pt x="2" y="759"/>
                  </a:cubicBezTo>
                  <a:close/>
                </a:path>
              </a:pathLst>
            </a:custGeom>
            <a:solidFill>
              <a:srgbClr val="1B8E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16"/>
            <p:cNvSpPr>
              <a:spLocks noEditPoints="1"/>
            </p:cNvSpPr>
            <p:nvPr/>
          </p:nvSpPr>
          <p:spPr bwMode="auto">
            <a:xfrm>
              <a:off x="268" y="3641"/>
              <a:ext cx="846" cy="847"/>
            </a:xfrm>
            <a:custGeom>
              <a:avLst/>
              <a:gdLst>
                <a:gd name="T0" fmla="*/ 746 w 846"/>
                <a:gd name="T1" fmla="*/ 0 h 847"/>
                <a:gd name="T2" fmla="*/ 678 w 846"/>
                <a:gd name="T3" fmla="*/ 0 h 847"/>
                <a:gd name="T4" fmla="*/ 657 w 846"/>
                <a:gd name="T5" fmla="*/ 0 h 847"/>
                <a:gd name="T6" fmla="*/ 588 w 846"/>
                <a:gd name="T7" fmla="*/ 0 h 847"/>
                <a:gd name="T8" fmla="*/ 567 w 846"/>
                <a:gd name="T9" fmla="*/ 0 h 847"/>
                <a:gd name="T10" fmla="*/ 498 w 846"/>
                <a:gd name="T11" fmla="*/ 0 h 847"/>
                <a:gd name="T12" fmla="*/ 477 w 846"/>
                <a:gd name="T13" fmla="*/ 0 h 847"/>
                <a:gd name="T14" fmla="*/ 408 w 846"/>
                <a:gd name="T15" fmla="*/ 0 h 847"/>
                <a:gd name="T16" fmla="*/ 387 w 846"/>
                <a:gd name="T17" fmla="*/ 0 h 847"/>
                <a:gd name="T18" fmla="*/ 318 w 846"/>
                <a:gd name="T19" fmla="*/ 0 h 847"/>
                <a:gd name="T20" fmla="*/ 297 w 846"/>
                <a:gd name="T21" fmla="*/ 0 h 847"/>
                <a:gd name="T22" fmla="*/ 228 w 846"/>
                <a:gd name="T23" fmla="*/ 0 h 847"/>
                <a:gd name="T24" fmla="*/ 207 w 846"/>
                <a:gd name="T25" fmla="*/ 0 h 847"/>
                <a:gd name="T26" fmla="*/ 138 w 846"/>
                <a:gd name="T27" fmla="*/ 0 h 847"/>
                <a:gd name="T28" fmla="*/ 117 w 846"/>
                <a:gd name="T29" fmla="*/ 0 h 847"/>
                <a:gd name="T30" fmla="*/ 0 w 846"/>
                <a:gd name="T31" fmla="*/ 0 h 847"/>
                <a:gd name="T32" fmla="*/ 846 w 846"/>
                <a:gd name="T33" fmla="*/ 847 h 847"/>
                <a:gd name="T34" fmla="*/ 846 w 846"/>
                <a:gd name="T35" fmla="*/ 731 h 847"/>
                <a:gd name="T36" fmla="*/ 846 w 846"/>
                <a:gd name="T37" fmla="*/ 710 h 847"/>
                <a:gd name="T38" fmla="*/ 846 w 846"/>
                <a:gd name="T39" fmla="*/ 641 h 847"/>
                <a:gd name="T40" fmla="*/ 846 w 846"/>
                <a:gd name="T41" fmla="*/ 620 h 847"/>
                <a:gd name="T42" fmla="*/ 846 w 846"/>
                <a:gd name="T43" fmla="*/ 550 h 847"/>
                <a:gd name="T44" fmla="*/ 846 w 846"/>
                <a:gd name="T45" fmla="*/ 530 h 847"/>
                <a:gd name="T46" fmla="*/ 846 w 846"/>
                <a:gd name="T47" fmla="*/ 460 h 847"/>
                <a:gd name="T48" fmla="*/ 846 w 846"/>
                <a:gd name="T49" fmla="*/ 440 h 847"/>
                <a:gd name="T50" fmla="*/ 846 w 846"/>
                <a:gd name="T51" fmla="*/ 370 h 847"/>
                <a:gd name="T52" fmla="*/ 846 w 846"/>
                <a:gd name="T53" fmla="*/ 349 h 847"/>
                <a:gd name="T54" fmla="*/ 846 w 846"/>
                <a:gd name="T55" fmla="*/ 280 h 847"/>
                <a:gd name="T56" fmla="*/ 846 w 846"/>
                <a:gd name="T57" fmla="*/ 259 h 847"/>
                <a:gd name="T58" fmla="*/ 846 w 846"/>
                <a:gd name="T59" fmla="*/ 190 h 847"/>
                <a:gd name="T60" fmla="*/ 846 w 846"/>
                <a:gd name="T61" fmla="*/ 169 h 847"/>
                <a:gd name="T62" fmla="*/ 846 w 846"/>
                <a:gd name="T63" fmla="*/ 100 h 847"/>
                <a:gd name="T64" fmla="*/ 846 w 846"/>
                <a:gd name="T65" fmla="*/ 79 h 847"/>
                <a:gd name="T66" fmla="*/ 846 w 846"/>
                <a:gd name="T67" fmla="*/ 0 h 847"/>
                <a:gd name="T68" fmla="*/ 768 w 846"/>
                <a:gd name="T69" fmla="*/ 0 h 847"/>
                <a:gd name="T70" fmla="*/ 746 w 846"/>
                <a:gd name="T71" fmla="*/ 0 h 847"/>
                <a:gd name="T72" fmla="*/ 692 w 846"/>
                <a:gd name="T73" fmla="*/ 472 h 847"/>
                <a:gd name="T74" fmla="*/ 376 w 846"/>
                <a:gd name="T75" fmla="*/ 156 h 847"/>
                <a:gd name="T76" fmla="*/ 692 w 846"/>
                <a:gd name="T77" fmla="*/ 156 h 847"/>
                <a:gd name="T78" fmla="*/ 692 w 846"/>
                <a:gd name="T79" fmla="*/ 472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46" h="847">
                  <a:moveTo>
                    <a:pt x="746" y="0"/>
                  </a:moveTo>
                  <a:lnTo>
                    <a:pt x="678" y="0"/>
                  </a:lnTo>
                  <a:lnTo>
                    <a:pt x="657" y="0"/>
                  </a:lnTo>
                  <a:lnTo>
                    <a:pt x="588" y="0"/>
                  </a:lnTo>
                  <a:lnTo>
                    <a:pt x="567" y="0"/>
                  </a:lnTo>
                  <a:lnTo>
                    <a:pt x="498" y="0"/>
                  </a:lnTo>
                  <a:lnTo>
                    <a:pt x="477" y="0"/>
                  </a:lnTo>
                  <a:lnTo>
                    <a:pt x="408" y="0"/>
                  </a:lnTo>
                  <a:lnTo>
                    <a:pt x="387" y="0"/>
                  </a:lnTo>
                  <a:lnTo>
                    <a:pt x="318" y="0"/>
                  </a:lnTo>
                  <a:lnTo>
                    <a:pt x="297" y="0"/>
                  </a:lnTo>
                  <a:lnTo>
                    <a:pt x="228" y="0"/>
                  </a:lnTo>
                  <a:lnTo>
                    <a:pt x="207" y="0"/>
                  </a:lnTo>
                  <a:lnTo>
                    <a:pt x="138" y="0"/>
                  </a:lnTo>
                  <a:lnTo>
                    <a:pt x="117" y="0"/>
                  </a:lnTo>
                  <a:lnTo>
                    <a:pt x="0" y="0"/>
                  </a:lnTo>
                  <a:lnTo>
                    <a:pt x="846" y="847"/>
                  </a:lnTo>
                  <a:lnTo>
                    <a:pt x="846" y="731"/>
                  </a:lnTo>
                  <a:lnTo>
                    <a:pt x="846" y="710"/>
                  </a:lnTo>
                  <a:lnTo>
                    <a:pt x="846" y="641"/>
                  </a:lnTo>
                  <a:lnTo>
                    <a:pt x="846" y="620"/>
                  </a:lnTo>
                  <a:lnTo>
                    <a:pt x="846" y="550"/>
                  </a:lnTo>
                  <a:lnTo>
                    <a:pt x="846" y="530"/>
                  </a:lnTo>
                  <a:lnTo>
                    <a:pt x="846" y="460"/>
                  </a:lnTo>
                  <a:lnTo>
                    <a:pt x="846" y="440"/>
                  </a:lnTo>
                  <a:lnTo>
                    <a:pt x="846" y="370"/>
                  </a:lnTo>
                  <a:lnTo>
                    <a:pt x="846" y="349"/>
                  </a:lnTo>
                  <a:lnTo>
                    <a:pt x="846" y="280"/>
                  </a:lnTo>
                  <a:lnTo>
                    <a:pt x="846" y="259"/>
                  </a:lnTo>
                  <a:lnTo>
                    <a:pt x="846" y="190"/>
                  </a:lnTo>
                  <a:lnTo>
                    <a:pt x="846" y="169"/>
                  </a:lnTo>
                  <a:lnTo>
                    <a:pt x="846" y="100"/>
                  </a:lnTo>
                  <a:lnTo>
                    <a:pt x="846" y="79"/>
                  </a:lnTo>
                  <a:lnTo>
                    <a:pt x="846" y="0"/>
                  </a:lnTo>
                  <a:lnTo>
                    <a:pt x="768" y="0"/>
                  </a:lnTo>
                  <a:lnTo>
                    <a:pt x="746" y="0"/>
                  </a:lnTo>
                  <a:close/>
                  <a:moveTo>
                    <a:pt x="692" y="472"/>
                  </a:moveTo>
                  <a:lnTo>
                    <a:pt x="376" y="156"/>
                  </a:lnTo>
                  <a:lnTo>
                    <a:pt x="692" y="156"/>
                  </a:lnTo>
                  <a:lnTo>
                    <a:pt x="692" y="472"/>
                  </a:lnTo>
                  <a:close/>
                </a:path>
              </a:pathLst>
            </a:custGeom>
            <a:solidFill>
              <a:srgbClr val="1B8E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17"/>
            <p:cNvSpPr>
              <a:spLocks noEditPoints="1"/>
            </p:cNvSpPr>
            <p:nvPr/>
          </p:nvSpPr>
          <p:spPr bwMode="auto">
            <a:xfrm>
              <a:off x="-295" y="1575"/>
              <a:ext cx="1062" cy="1364"/>
            </a:xfrm>
            <a:custGeom>
              <a:avLst/>
              <a:gdLst>
                <a:gd name="T0" fmla="*/ 527 w 1051"/>
                <a:gd name="T1" fmla="*/ 1299 h 1350"/>
                <a:gd name="T2" fmla="*/ 741 w 1051"/>
                <a:gd name="T3" fmla="*/ 6 h 1350"/>
                <a:gd name="T4" fmla="*/ 794 w 1051"/>
                <a:gd name="T5" fmla="*/ 98 h 1350"/>
                <a:gd name="T6" fmla="*/ 206 w 1051"/>
                <a:gd name="T7" fmla="*/ 167 h 1350"/>
                <a:gd name="T8" fmla="*/ 190 w 1051"/>
                <a:gd name="T9" fmla="*/ 182 h 1350"/>
                <a:gd name="T10" fmla="*/ 164 w 1051"/>
                <a:gd name="T11" fmla="*/ 209 h 1350"/>
                <a:gd name="T12" fmla="*/ 139 w 1051"/>
                <a:gd name="T13" fmla="*/ 241 h 1350"/>
                <a:gd name="T14" fmla="*/ 121 w 1051"/>
                <a:gd name="T15" fmla="*/ 269 h 1350"/>
                <a:gd name="T16" fmla="*/ 97 w 1051"/>
                <a:gd name="T17" fmla="*/ 312 h 1350"/>
                <a:gd name="T18" fmla="*/ 85 w 1051"/>
                <a:gd name="T19" fmla="*/ 340 h 1350"/>
                <a:gd name="T20" fmla="*/ 68 w 1051"/>
                <a:gd name="T21" fmla="*/ 398 h 1350"/>
                <a:gd name="T22" fmla="*/ 62 w 1051"/>
                <a:gd name="T23" fmla="*/ 427 h 1350"/>
                <a:gd name="T24" fmla="*/ 57 w 1051"/>
                <a:gd name="T25" fmla="*/ 467 h 1350"/>
                <a:gd name="T26" fmla="*/ 56 w 1051"/>
                <a:gd name="T27" fmla="*/ 500 h 1350"/>
                <a:gd name="T28" fmla="*/ 57 w 1051"/>
                <a:gd name="T29" fmla="*/ 539 h 1350"/>
                <a:gd name="T30" fmla="*/ 61 w 1051"/>
                <a:gd name="T31" fmla="*/ 570 h 1350"/>
                <a:gd name="T32" fmla="*/ 52 w 1051"/>
                <a:gd name="T33" fmla="*/ 718 h 1350"/>
                <a:gd name="T34" fmla="*/ 475 w 1051"/>
                <a:gd name="T35" fmla="*/ 1049 h 1350"/>
                <a:gd name="T36" fmla="*/ 300 w 1051"/>
                <a:gd name="T37" fmla="*/ 1325 h 1350"/>
                <a:gd name="T38" fmla="*/ 701 w 1051"/>
                <a:gd name="T39" fmla="*/ 1325 h 1350"/>
                <a:gd name="T40" fmla="*/ 501 w 1051"/>
                <a:gd name="T41" fmla="*/ 946 h 1350"/>
                <a:gd name="T42" fmla="*/ 533 w 1051"/>
                <a:gd name="T43" fmla="*/ 944 h 1350"/>
                <a:gd name="T44" fmla="*/ 574 w 1051"/>
                <a:gd name="T45" fmla="*/ 940 h 1350"/>
                <a:gd name="T46" fmla="*/ 606 w 1051"/>
                <a:gd name="T47" fmla="*/ 933 h 1350"/>
                <a:gd name="T48" fmla="*/ 641 w 1051"/>
                <a:gd name="T49" fmla="*/ 923 h 1350"/>
                <a:gd name="T50" fmla="*/ 671 w 1051"/>
                <a:gd name="T51" fmla="*/ 912 h 1350"/>
                <a:gd name="T52" fmla="*/ 708 w 1051"/>
                <a:gd name="T53" fmla="*/ 895 h 1350"/>
                <a:gd name="T54" fmla="*/ 735 w 1051"/>
                <a:gd name="T55" fmla="*/ 879 h 1350"/>
                <a:gd name="T56" fmla="*/ 769 w 1051"/>
                <a:gd name="T57" fmla="*/ 856 h 1350"/>
                <a:gd name="T58" fmla="*/ 794 w 1051"/>
                <a:gd name="T59" fmla="*/ 836 h 1350"/>
                <a:gd name="T60" fmla="*/ 820 w 1051"/>
                <a:gd name="T61" fmla="*/ 811 h 1350"/>
                <a:gd name="T62" fmla="*/ 841 w 1051"/>
                <a:gd name="T63" fmla="*/ 788 h 1350"/>
                <a:gd name="T64" fmla="*/ 854 w 1051"/>
                <a:gd name="T65" fmla="*/ 772 h 1350"/>
                <a:gd name="T66" fmla="*/ 892 w 1051"/>
                <a:gd name="T67" fmla="*/ 714 h 1350"/>
                <a:gd name="T68" fmla="*/ 917 w 1051"/>
                <a:gd name="T69" fmla="*/ 660 h 1350"/>
                <a:gd name="T70" fmla="*/ 935 w 1051"/>
                <a:gd name="T71" fmla="*/ 599 h 1350"/>
                <a:gd name="T72" fmla="*/ 939 w 1051"/>
                <a:gd name="T73" fmla="*/ 582 h 1350"/>
                <a:gd name="T74" fmla="*/ 944 w 1051"/>
                <a:gd name="T75" fmla="*/ 548 h 1350"/>
                <a:gd name="T76" fmla="*/ 946 w 1051"/>
                <a:gd name="T77" fmla="*/ 503 h 1350"/>
                <a:gd name="T78" fmla="*/ 945 w 1051"/>
                <a:gd name="T79" fmla="*/ 472 h 1350"/>
                <a:gd name="T80" fmla="*/ 941 w 1051"/>
                <a:gd name="T81" fmla="*/ 434 h 1350"/>
                <a:gd name="T82" fmla="*/ 935 w 1051"/>
                <a:gd name="T83" fmla="*/ 404 h 1350"/>
                <a:gd name="T84" fmla="*/ 927 w 1051"/>
                <a:gd name="T85" fmla="*/ 371 h 1350"/>
                <a:gd name="T86" fmla="*/ 917 w 1051"/>
                <a:gd name="T87" fmla="*/ 341 h 1350"/>
                <a:gd name="T88" fmla="*/ 904 w 1051"/>
                <a:gd name="T89" fmla="*/ 311 h 1350"/>
                <a:gd name="T90" fmla="*/ 890 w 1051"/>
                <a:gd name="T91" fmla="*/ 284 h 1350"/>
                <a:gd name="T92" fmla="*/ 873 w 1051"/>
                <a:gd name="T93" fmla="*/ 255 h 1350"/>
                <a:gd name="T94" fmla="*/ 855 w 1051"/>
                <a:gd name="T95" fmla="*/ 231 h 1350"/>
                <a:gd name="T96" fmla="*/ 834 w 1051"/>
                <a:gd name="T97" fmla="*/ 205 h 1350"/>
                <a:gd name="T98" fmla="*/ 826 w 1051"/>
                <a:gd name="T99" fmla="*/ 196 h 1350"/>
                <a:gd name="T100" fmla="*/ 999 w 1051"/>
                <a:gd name="T101" fmla="*/ 501 h 1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51" h="1350">
                  <a:moveTo>
                    <a:pt x="701" y="1325"/>
                  </a:moveTo>
                  <a:cubicBezTo>
                    <a:pt x="701" y="1310"/>
                    <a:pt x="690" y="1299"/>
                    <a:pt x="676" y="1299"/>
                  </a:cubicBezTo>
                  <a:cubicBezTo>
                    <a:pt x="527" y="1299"/>
                    <a:pt x="527" y="1299"/>
                    <a:pt x="527" y="1299"/>
                  </a:cubicBezTo>
                  <a:cubicBezTo>
                    <a:pt x="527" y="1050"/>
                    <a:pt x="527" y="1050"/>
                    <a:pt x="527" y="1050"/>
                  </a:cubicBezTo>
                  <a:cubicBezTo>
                    <a:pt x="818" y="1036"/>
                    <a:pt x="1051" y="795"/>
                    <a:pt x="1051" y="501"/>
                  </a:cubicBezTo>
                  <a:cubicBezTo>
                    <a:pt x="1051" y="291"/>
                    <a:pt x="929" y="97"/>
                    <a:pt x="741" y="6"/>
                  </a:cubicBezTo>
                  <a:cubicBezTo>
                    <a:pt x="728" y="0"/>
                    <a:pt x="713" y="5"/>
                    <a:pt x="706" y="18"/>
                  </a:cubicBezTo>
                  <a:cubicBezTo>
                    <a:pt x="700" y="30"/>
                    <a:pt x="706" y="46"/>
                    <a:pt x="718" y="52"/>
                  </a:cubicBezTo>
                  <a:cubicBezTo>
                    <a:pt x="745" y="65"/>
                    <a:pt x="770" y="80"/>
                    <a:pt x="794" y="98"/>
                  </a:cubicBezTo>
                  <a:cubicBezTo>
                    <a:pt x="756" y="136"/>
                    <a:pt x="756" y="136"/>
                    <a:pt x="756" y="136"/>
                  </a:cubicBezTo>
                  <a:cubicBezTo>
                    <a:pt x="684" y="85"/>
                    <a:pt x="596" y="55"/>
                    <a:pt x="501" y="55"/>
                  </a:cubicBezTo>
                  <a:cubicBezTo>
                    <a:pt x="388" y="55"/>
                    <a:pt x="284" y="98"/>
                    <a:pt x="206" y="167"/>
                  </a:cubicBezTo>
                  <a:cubicBezTo>
                    <a:pt x="206" y="167"/>
                    <a:pt x="206" y="167"/>
                    <a:pt x="206" y="167"/>
                  </a:cubicBezTo>
                  <a:cubicBezTo>
                    <a:pt x="205" y="168"/>
                    <a:pt x="204" y="168"/>
                    <a:pt x="204" y="169"/>
                  </a:cubicBezTo>
                  <a:cubicBezTo>
                    <a:pt x="199" y="173"/>
                    <a:pt x="195" y="177"/>
                    <a:pt x="190" y="182"/>
                  </a:cubicBezTo>
                  <a:cubicBezTo>
                    <a:pt x="189" y="183"/>
                    <a:pt x="187" y="185"/>
                    <a:pt x="185" y="186"/>
                  </a:cubicBezTo>
                  <a:cubicBezTo>
                    <a:pt x="180" y="192"/>
                    <a:pt x="175" y="197"/>
                    <a:pt x="170" y="203"/>
                  </a:cubicBezTo>
                  <a:cubicBezTo>
                    <a:pt x="168" y="205"/>
                    <a:pt x="166" y="207"/>
                    <a:pt x="164" y="209"/>
                  </a:cubicBezTo>
                  <a:cubicBezTo>
                    <a:pt x="161" y="213"/>
                    <a:pt x="157" y="217"/>
                    <a:pt x="154" y="221"/>
                  </a:cubicBezTo>
                  <a:cubicBezTo>
                    <a:pt x="152" y="224"/>
                    <a:pt x="150" y="226"/>
                    <a:pt x="148" y="229"/>
                  </a:cubicBezTo>
                  <a:cubicBezTo>
                    <a:pt x="145" y="233"/>
                    <a:pt x="142" y="237"/>
                    <a:pt x="139" y="241"/>
                  </a:cubicBezTo>
                  <a:cubicBezTo>
                    <a:pt x="137" y="244"/>
                    <a:pt x="136" y="246"/>
                    <a:pt x="134" y="249"/>
                  </a:cubicBezTo>
                  <a:cubicBezTo>
                    <a:pt x="130" y="254"/>
                    <a:pt x="127" y="259"/>
                    <a:pt x="123" y="264"/>
                  </a:cubicBezTo>
                  <a:cubicBezTo>
                    <a:pt x="123" y="266"/>
                    <a:pt x="122" y="267"/>
                    <a:pt x="121" y="269"/>
                  </a:cubicBezTo>
                  <a:cubicBezTo>
                    <a:pt x="116" y="276"/>
                    <a:pt x="112" y="283"/>
                    <a:pt x="109" y="290"/>
                  </a:cubicBezTo>
                  <a:cubicBezTo>
                    <a:pt x="107" y="292"/>
                    <a:pt x="107" y="294"/>
                    <a:pt x="106" y="296"/>
                  </a:cubicBezTo>
                  <a:cubicBezTo>
                    <a:pt x="103" y="301"/>
                    <a:pt x="100" y="307"/>
                    <a:pt x="97" y="312"/>
                  </a:cubicBezTo>
                  <a:cubicBezTo>
                    <a:pt x="96" y="315"/>
                    <a:pt x="95" y="317"/>
                    <a:pt x="94" y="320"/>
                  </a:cubicBezTo>
                  <a:cubicBezTo>
                    <a:pt x="92" y="325"/>
                    <a:pt x="90" y="330"/>
                    <a:pt x="87" y="335"/>
                  </a:cubicBezTo>
                  <a:cubicBezTo>
                    <a:pt x="87" y="337"/>
                    <a:pt x="86" y="338"/>
                    <a:pt x="85" y="340"/>
                  </a:cubicBezTo>
                  <a:cubicBezTo>
                    <a:pt x="86" y="340"/>
                    <a:pt x="86" y="340"/>
                    <a:pt x="86" y="340"/>
                  </a:cubicBezTo>
                  <a:cubicBezTo>
                    <a:pt x="78" y="359"/>
                    <a:pt x="72" y="378"/>
                    <a:pt x="68" y="398"/>
                  </a:cubicBezTo>
                  <a:cubicBezTo>
                    <a:pt x="68" y="398"/>
                    <a:pt x="68" y="398"/>
                    <a:pt x="68" y="398"/>
                  </a:cubicBezTo>
                  <a:cubicBezTo>
                    <a:pt x="67" y="399"/>
                    <a:pt x="67" y="401"/>
                    <a:pt x="67" y="403"/>
                  </a:cubicBezTo>
                  <a:cubicBezTo>
                    <a:pt x="65" y="408"/>
                    <a:pt x="64" y="413"/>
                    <a:pt x="63" y="418"/>
                  </a:cubicBezTo>
                  <a:cubicBezTo>
                    <a:pt x="63" y="421"/>
                    <a:pt x="62" y="424"/>
                    <a:pt x="62" y="427"/>
                  </a:cubicBezTo>
                  <a:cubicBezTo>
                    <a:pt x="61" y="432"/>
                    <a:pt x="60" y="437"/>
                    <a:pt x="60" y="442"/>
                  </a:cubicBezTo>
                  <a:cubicBezTo>
                    <a:pt x="59" y="445"/>
                    <a:pt x="59" y="448"/>
                    <a:pt x="58" y="451"/>
                  </a:cubicBezTo>
                  <a:cubicBezTo>
                    <a:pt x="58" y="457"/>
                    <a:pt x="57" y="462"/>
                    <a:pt x="57" y="467"/>
                  </a:cubicBezTo>
                  <a:cubicBezTo>
                    <a:pt x="57" y="470"/>
                    <a:pt x="57" y="473"/>
                    <a:pt x="56" y="476"/>
                  </a:cubicBezTo>
                  <a:cubicBezTo>
                    <a:pt x="56" y="484"/>
                    <a:pt x="56" y="492"/>
                    <a:pt x="56" y="500"/>
                  </a:cubicBezTo>
                  <a:cubicBezTo>
                    <a:pt x="56" y="500"/>
                    <a:pt x="56" y="500"/>
                    <a:pt x="56" y="500"/>
                  </a:cubicBezTo>
                  <a:cubicBezTo>
                    <a:pt x="56" y="501"/>
                    <a:pt x="56" y="501"/>
                    <a:pt x="56" y="501"/>
                  </a:cubicBezTo>
                  <a:cubicBezTo>
                    <a:pt x="56" y="511"/>
                    <a:pt x="56" y="522"/>
                    <a:pt x="57" y="532"/>
                  </a:cubicBezTo>
                  <a:cubicBezTo>
                    <a:pt x="57" y="534"/>
                    <a:pt x="57" y="537"/>
                    <a:pt x="57" y="539"/>
                  </a:cubicBezTo>
                  <a:cubicBezTo>
                    <a:pt x="58" y="550"/>
                    <a:pt x="59" y="560"/>
                    <a:pt x="61" y="570"/>
                  </a:cubicBezTo>
                  <a:cubicBezTo>
                    <a:pt x="61" y="570"/>
                    <a:pt x="61" y="570"/>
                    <a:pt x="61" y="570"/>
                  </a:cubicBezTo>
                  <a:cubicBezTo>
                    <a:pt x="61" y="570"/>
                    <a:pt x="61" y="570"/>
                    <a:pt x="61" y="570"/>
                  </a:cubicBezTo>
                  <a:cubicBezTo>
                    <a:pt x="72" y="639"/>
                    <a:pt x="98" y="702"/>
                    <a:pt x="136" y="756"/>
                  </a:cubicBezTo>
                  <a:cubicBezTo>
                    <a:pt x="98" y="794"/>
                    <a:pt x="98" y="794"/>
                    <a:pt x="98" y="794"/>
                  </a:cubicBezTo>
                  <a:cubicBezTo>
                    <a:pt x="81" y="770"/>
                    <a:pt x="65" y="745"/>
                    <a:pt x="52" y="718"/>
                  </a:cubicBezTo>
                  <a:cubicBezTo>
                    <a:pt x="46" y="705"/>
                    <a:pt x="31" y="700"/>
                    <a:pt x="18" y="706"/>
                  </a:cubicBezTo>
                  <a:cubicBezTo>
                    <a:pt x="5" y="712"/>
                    <a:pt x="0" y="728"/>
                    <a:pt x="6" y="740"/>
                  </a:cubicBezTo>
                  <a:cubicBezTo>
                    <a:pt x="95" y="924"/>
                    <a:pt x="273" y="1040"/>
                    <a:pt x="475" y="1049"/>
                  </a:cubicBezTo>
                  <a:cubicBezTo>
                    <a:pt x="475" y="1299"/>
                    <a:pt x="475" y="1299"/>
                    <a:pt x="475" y="1299"/>
                  </a:cubicBezTo>
                  <a:cubicBezTo>
                    <a:pt x="326" y="1299"/>
                    <a:pt x="326" y="1299"/>
                    <a:pt x="326" y="1299"/>
                  </a:cubicBezTo>
                  <a:cubicBezTo>
                    <a:pt x="312" y="1299"/>
                    <a:pt x="300" y="1310"/>
                    <a:pt x="300" y="1325"/>
                  </a:cubicBezTo>
                  <a:cubicBezTo>
                    <a:pt x="300" y="1339"/>
                    <a:pt x="312" y="1350"/>
                    <a:pt x="326" y="1350"/>
                  </a:cubicBezTo>
                  <a:cubicBezTo>
                    <a:pt x="676" y="1350"/>
                    <a:pt x="676" y="1350"/>
                    <a:pt x="676" y="1350"/>
                  </a:cubicBezTo>
                  <a:cubicBezTo>
                    <a:pt x="690" y="1350"/>
                    <a:pt x="701" y="1339"/>
                    <a:pt x="701" y="1325"/>
                  </a:cubicBezTo>
                  <a:close/>
                  <a:moveTo>
                    <a:pt x="114" y="815"/>
                  </a:moveTo>
                  <a:cubicBezTo>
                    <a:pt x="152" y="776"/>
                    <a:pt x="152" y="776"/>
                    <a:pt x="152" y="776"/>
                  </a:cubicBezTo>
                  <a:cubicBezTo>
                    <a:pt x="233" y="880"/>
                    <a:pt x="359" y="946"/>
                    <a:pt x="501" y="946"/>
                  </a:cubicBezTo>
                  <a:cubicBezTo>
                    <a:pt x="510" y="946"/>
                    <a:pt x="518" y="945"/>
                    <a:pt x="527" y="945"/>
                  </a:cubicBezTo>
                  <a:cubicBezTo>
                    <a:pt x="528" y="945"/>
                    <a:pt x="528" y="945"/>
                    <a:pt x="528" y="945"/>
                  </a:cubicBezTo>
                  <a:cubicBezTo>
                    <a:pt x="530" y="945"/>
                    <a:pt x="532" y="945"/>
                    <a:pt x="533" y="944"/>
                  </a:cubicBezTo>
                  <a:cubicBezTo>
                    <a:pt x="539" y="944"/>
                    <a:pt x="545" y="944"/>
                    <a:pt x="550" y="943"/>
                  </a:cubicBezTo>
                  <a:cubicBezTo>
                    <a:pt x="553" y="943"/>
                    <a:pt x="556" y="942"/>
                    <a:pt x="558" y="942"/>
                  </a:cubicBezTo>
                  <a:cubicBezTo>
                    <a:pt x="564" y="941"/>
                    <a:pt x="569" y="941"/>
                    <a:pt x="574" y="940"/>
                  </a:cubicBezTo>
                  <a:cubicBezTo>
                    <a:pt x="577" y="939"/>
                    <a:pt x="579" y="939"/>
                    <a:pt x="582" y="938"/>
                  </a:cubicBezTo>
                  <a:cubicBezTo>
                    <a:pt x="587" y="937"/>
                    <a:pt x="592" y="936"/>
                    <a:pt x="597" y="935"/>
                  </a:cubicBezTo>
                  <a:cubicBezTo>
                    <a:pt x="600" y="935"/>
                    <a:pt x="603" y="934"/>
                    <a:pt x="606" y="933"/>
                  </a:cubicBezTo>
                  <a:cubicBezTo>
                    <a:pt x="610" y="932"/>
                    <a:pt x="615" y="931"/>
                    <a:pt x="619" y="930"/>
                  </a:cubicBezTo>
                  <a:cubicBezTo>
                    <a:pt x="622" y="929"/>
                    <a:pt x="625" y="928"/>
                    <a:pt x="628" y="927"/>
                  </a:cubicBezTo>
                  <a:cubicBezTo>
                    <a:pt x="633" y="926"/>
                    <a:pt x="637" y="924"/>
                    <a:pt x="641" y="923"/>
                  </a:cubicBezTo>
                  <a:cubicBezTo>
                    <a:pt x="644" y="922"/>
                    <a:pt x="647" y="921"/>
                    <a:pt x="650" y="920"/>
                  </a:cubicBezTo>
                  <a:cubicBezTo>
                    <a:pt x="654" y="918"/>
                    <a:pt x="659" y="917"/>
                    <a:pt x="663" y="915"/>
                  </a:cubicBezTo>
                  <a:cubicBezTo>
                    <a:pt x="666" y="914"/>
                    <a:pt x="669" y="913"/>
                    <a:pt x="671" y="912"/>
                  </a:cubicBezTo>
                  <a:cubicBezTo>
                    <a:pt x="676" y="910"/>
                    <a:pt x="681" y="908"/>
                    <a:pt x="685" y="906"/>
                  </a:cubicBezTo>
                  <a:cubicBezTo>
                    <a:pt x="688" y="905"/>
                    <a:pt x="690" y="904"/>
                    <a:pt x="692" y="903"/>
                  </a:cubicBezTo>
                  <a:cubicBezTo>
                    <a:pt x="698" y="900"/>
                    <a:pt x="703" y="897"/>
                    <a:pt x="708" y="895"/>
                  </a:cubicBezTo>
                  <a:cubicBezTo>
                    <a:pt x="710" y="894"/>
                    <a:pt x="711" y="893"/>
                    <a:pt x="712" y="892"/>
                  </a:cubicBezTo>
                  <a:cubicBezTo>
                    <a:pt x="719" y="889"/>
                    <a:pt x="726" y="885"/>
                    <a:pt x="732" y="881"/>
                  </a:cubicBezTo>
                  <a:cubicBezTo>
                    <a:pt x="733" y="880"/>
                    <a:pt x="734" y="880"/>
                    <a:pt x="735" y="879"/>
                  </a:cubicBezTo>
                  <a:cubicBezTo>
                    <a:pt x="740" y="876"/>
                    <a:pt x="746" y="872"/>
                    <a:pt x="751" y="869"/>
                  </a:cubicBezTo>
                  <a:cubicBezTo>
                    <a:pt x="753" y="867"/>
                    <a:pt x="755" y="866"/>
                    <a:pt x="757" y="865"/>
                  </a:cubicBezTo>
                  <a:cubicBezTo>
                    <a:pt x="761" y="862"/>
                    <a:pt x="765" y="859"/>
                    <a:pt x="769" y="856"/>
                  </a:cubicBezTo>
                  <a:cubicBezTo>
                    <a:pt x="772" y="854"/>
                    <a:pt x="774" y="852"/>
                    <a:pt x="776" y="851"/>
                  </a:cubicBezTo>
                  <a:cubicBezTo>
                    <a:pt x="780" y="848"/>
                    <a:pt x="783" y="845"/>
                    <a:pt x="787" y="841"/>
                  </a:cubicBezTo>
                  <a:cubicBezTo>
                    <a:pt x="789" y="840"/>
                    <a:pt x="791" y="838"/>
                    <a:pt x="794" y="836"/>
                  </a:cubicBezTo>
                  <a:cubicBezTo>
                    <a:pt x="797" y="833"/>
                    <a:pt x="801" y="830"/>
                    <a:pt x="804" y="826"/>
                  </a:cubicBezTo>
                  <a:cubicBezTo>
                    <a:pt x="806" y="825"/>
                    <a:pt x="808" y="823"/>
                    <a:pt x="810" y="820"/>
                  </a:cubicBezTo>
                  <a:cubicBezTo>
                    <a:pt x="814" y="817"/>
                    <a:pt x="817" y="814"/>
                    <a:pt x="820" y="811"/>
                  </a:cubicBezTo>
                  <a:cubicBezTo>
                    <a:pt x="822" y="809"/>
                    <a:pt x="824" y="806"/>
                    <a:pt x="826" y="804"/>
                  </a:cubicBezTo>
                  <a:cubicBezTo>
                    <a:pt x="829" y="801"/>
                    <a:pt x="833" y="797"/>
                    <a:pt x="836" y="794"/>
                  </a:cubicBezTo>
                  <a:cubicBezTo>
                    <a:pt x="837" y="792"/>
                    <a:pt x="839" y="790"/>
                    <a:pt x="841" y="788"/>
                  </a:cubicBezTo>
                  <a:cubicBezTo>
                    <a:pt x="844" y="784"/>
                    <a:pt x="847" y="780"/>
                    <a:pt x="850" y="776"/>
                  </a:cubicBezTo>
                  <a:cubicBezTo>
                    <a:pt x="851" y="775"/>
                    <a:pt x="853" y="773"/>
                    <a:pt x="854" y="772"/>
                  </a:cubicBezTo>
                  <a:cubicBezTo>
                    <a:pt x="854" y="772"/>
                    <a:pt x="854" y="772"/>
                    <a:pt x="854" y="772"/>
                  </a:cubicBezTo>
                  <a:cubicBezTo>
                    <a:pt x="868" y="754"/>
                    <a:pt x="880" y="735"/>
                    <a:pt x="891" y="714"/>
                  </a:cubicBezTo>
                  <a:cubicBezTo>
                    <a:pt x="891" y="714"/>
                    <a:pt x="891" y="714"/>
                    <a:pt x="891" y="714"/>
                  </a:cubicBezTo>
                  <a:cubicBezTo>
                    <a:pt x="892" y="714"/>
                    <a:pt x="892" y="714"/>
                    <a:pt x="892" y="714"/>
                  </a:cubicBezTo>
                  <a:cubicBezTo>
                    <a:pt x="896" y="706"/>
                    <a:pt x="900" y="697"/>
                    <a:pt x="904" y="689"/>
                  </a:cubicBezTo>
                  <a:cubicBezTo>
                    <a:pt x="905" y="687"/>
                    <a:pt x="906" y="684"/>
                    <a:pt x="907" y="682"/>
                  </a:cubicBezTo>
                  <a:cubicBezTo>
                    <a:pt x="911" y="675"/>
                    <a:pt x="914" y="668"/>
                    <a:pt x="917" y="660"/>
                  </a:cubicBezTo>
                  <a:cubicBezTo>
                    <a:pt x="917" y="659"/>
                    <a:pt x="918" y="658"/>
                    <a:pt x="918" y="657"/>
                  </a:cubicBezTo>
                  <a:cubicBezTo>
                    <a:pt x="918" y="657"/>
                    <a:pt x="918" y="657"/>
                    <a:pt x="918" y="657"/>
                  </a:cubicBezTo>
                  <a:cubicBezTo>
                    <a:pt x="925" y="638"/>
                    <a:pt x="931" y="619"/>
                    <a:pt x="935" y="599"/>
                  </a:cubicBezTo>
                  <a:cubicBezTo>
                    <a:pt x="935" y="599"/>
                    <a:pt x="935" y="599"/>
                    <a:pt x="935" y="599"/>
                  </a:cubicBezTo>
                  <a:cubicBezTo>
                    <a:pt x="935" y="598"/>
                    <a:pt x="936" y="596"/>
                    <a:pt x="936" y="595"/>
                  </a:cubicBezTo>
                  <a:cubicBezTo>
                    <a:pt x="937" y="591"/>
                    <a:pt x="938" y="586"/>
                    <a:pt x="939" y="582"/>
                  </a:cubicBezTo>
                  <a:cubicBezTo>
                    <a:pt x="939" y="579"/>
                    <a:pt x="940" y="575"/>
                    <a:pt x="940" y="572"/>
                  </a:cubicBezTo>
                  <a:cubicBezTo>
                    <a:pt x="941" y="567"/>
                    <a:pt x="942" y="563"/>
                    <a:pt x="942" y="558"/>
                  </a:cubicBezTo>
                  <a:cubicBezTo>
                    <a:pt x="943" y="555"/>
                    <a:pt x="943" y="552"/>
                    <a:pt x="944" y="548"/>
                  </a:cubicBezTo>
                  <a:cubicBezTo>
                    <a:pt x="944" y="543"/>
                    <a:pt x="944" y="538"/>
                    <a:pt x="945" y="533"/>
                  </a:cubicBezTo>
                  <a:cubicBezTo>
                    <a:pt x="945" y="530"/>
                    <a:pt x="945" y="527"/>
                    <a:pt x="945" y="525"/>
                  </a:cubicBezTo>
                  <a:cubicBezTo>
                    <a:pt x="946" y="517"/>
                    <a:pt x="946" y="510"/>
                    <a:pt x="946" y="503"/>
                  </a:cubicBezTo>
                  <a:cubicBezTo>
                    <a:pt x="946" y="502"/>
                    <a:pt x="946" y="501"/>
                    <a:pt x="946" y="500"/>
                  </a:cubicBezTo>
                  <a:cubicBezTo>
                    <a:pt x="946" y="493"/>
                    <a:pt x="946" y="485"/>
                    <a:pt x="946" y="478"/>
                  </a:cubicBezTo>
                  <a:cubicBezTo>
                    <a:pt x="945" y="476"/>
                    <a:pt x="945" y="474"/>
                    <a:pt x="945" y="472"/>
                  </a:cubicBezTo>
                  <a:cubicBezTo>
                    <a:pt x="945" y="467"/>
                    <a:pt x="944" y="461"/>
                    <a:pt x="944" y="456"/>
                  </a:cubicBezTo>
                  <a:cubicBezTo>
                    <a:pt x="944" y="453"/>
                    <a:pt x="943" y="451"/>
                    <a:pt x="943" y="448"/>
                  </a:cubicBezTo>
                  <a:cubicBezTo>
                    <a:pt x="942" y="443"/>
                    <a:pt x="942" y="439"/>
                    <a:pt x="941" y="434"/>
                  </a:cubicBezTo>
                  <a:cubicBezTo>
                    <a:pt x="941" y="431"/>
                    <a:pt x="940" y="428"/>
                    <a:pt x="940" y="425"/>
                  </a:cubicBezTo>
                  <a:cubicBezTo>
                    <a:pt x="939" y="421"/>
                    <a:pt x="938" y="417"/>
                    <a:pt x="937" y="412"/>
                  </a:cubicBezTo>
                  <a:cubicBezTo>
                    <a:pt x="937" y="409"/>
                    <a:pt x="936" y="407"/>
                    <a:pt x="935" y="404"/>
                  </a:cubicBezTo>
                  <a:cubicBezTo>
                    <a:pt x="935" y="399"/>
                    <a:pt x="934" y="395"/>
                    <a:pt x="933" y="391"/>
                  </a:cubicBezTo>
                  <a:cubicBezTo>
                    <a:pt x="932" y="388"/>
                    <a:pt x="931" y="385"/>
                    <a:pt x="930" y="382"/>
                  </a:cubicBezTo>
                  <a:cubicBezTo>
                    <a:pt x="929" y="378"/>
                    <a:pt x="928" y="374"/>
                    <a:pt x="927" y="371"/>
                  </a:cubicBezTo>
                  <a:cubicBezTo>
                    <a:pt x="926" y="368"/>
                    <a:pt x="925" y="365"/>
                    <a:pt x="924" y="362"/>
                  </a:cubicBezTo>
                  <a:cubicBezTo>
                    <a:pt x="923" y="358"/>
                    <a:pt x="921" y="354"/>
                    <a:pt x="920" y="350"/>
                  </a:cubicBezTo>
                  <a:cubicBezTo>
                    <a:pt x="919" y="347"/>
                    <a:pt x="918" y="344"/>
                    <a:pt x="917" y="341"/>
                  </a:cubicBezTo>
                  <a:cubicBezTo>
                    <a:pt x="915" y="338"/>
                    <a:pt x="914" y="334"/>
                    <a:pt x="912" y="330"/>
                  </a:cubicBezTo>
                  <a:cubicBezTo>
                    <a:pt x="911" y="327"/>
                    <a:pt x="910" y="325"/>
                    <a:pt x="909" y="322"/>
                  </a:cubicBezTo>
                  <a:cubicBezTo>
                    <a:pt x="907" y="318"/>
                    <a:pt x="905" y="314"/>
                    <a:pt x="904" y="311"/>
                  </a:cubicBezTo>
                  <a:cubicBezTo>
                    <a:pt x="902" y="308"/>
                    <a:pt x="901" y="305"/>
                    <a:pt x="900" y="303"/>
                  </a:cubicBezTo>
                  <a:cubicBezTo>
                    <a:pt x="898" y="299"/>
                    <a:pt x="896" y="295"/>
                    <a:pt x="894" y="292"/>
                  </a:cubicBezTo>
                  <a:cubicBezTo>
                    <a:pt x="893" y="289"/>
                    <a:pt x="891" y="286"/>
                    <a:pt x="890" y="284"/>
                  </a:cubicBezTo>
                  <a:cubicBezTo>
                    <a:pt x="888" y="280"/>
                    <a:pt x="886" y="277"/>
                    <a:pt x="884" y="273"/>
                  </a:cubicBezTo>
                  <a:cubicBezTo>
                    <a:pt x="882" y="271"/>
                    <a:pt x="881" y="268"/>
                    <a:pt x="879" y="266"/>
                  </a:cubicBezTo>
                  <a:cubicBezTo>
                    <a:pt x="877" y="262"/>
                    <a:pt x="875" y="259"/>
                    <a:pt x="873" y="255"/>
                  </a:cubicBezTo>
                  <a:cubicBezTo>
                    <a:pt x="871" y="253"/>
                    <a:pt x="869" y="251"/>
                    <a:pt x="868" y="248"/>
                  </a:cubicBezTo>
                  <a:cubicBezTo>
                    <a:pt x="865" y="245"/>
                    <a:pt x="863" y="241"/>
                    <a:pt x="860" y="238"/>
                  </a:cubicBezTo>
                  <a:cubicBezTo>
                    <a:pt x="859" y="236"/>
                    <a:pt x="857" y="233"/>
                    <a:pt x="855" y="231"/>
                  </a:cubicBezTo>
                  <a:cubicBezTo>
                    <a:pt x="853" y="228"/>
                    <a:pt x="850" y="224"/>
                    <a:pt x="847" y="221"/>
                  </a:cubicBezTo>
                  <a:cubicBezTo>
                    <a:pt x="846" y="219"/>
                    <a:pt x="844" y="217"/>
                    <a:pt x="842" y="215"/>
                  </a:cubicBezTo>
                  <a:cubicBezTo>
                    <a:pt x="840" y="211"/>
                    <a:pt x="837" y="208"/>
                    <a:pt x="834" y="205"/>
                  </a:cubicBezTo>
                  <a:cubicBezTo>
                    <a:pt x="832" y="203"/>
                    <a:pt x="830" y="201"/>
                    <a:pt x="829" y="199"/>
                  </a:cubicBezTo>
                  <a:cubicBezTo>
                    <a:pt x="828" y="198"/>
                    <a:pt x="827" y="197"/>
                    <a:pt x="826" y="196"/>
                  </a:cubicBezTo>
                  <a:cubicBezTo>
                    <a:pt x="826" y="196"/>
                    <a:pt x="826" y="196"/>
                    <a:pt x="826" y="196"/>
                  </a:cubicBezTo>
                  <a:cubicBezTo>
                    <a:pt x="810" y="180"/>
                    <a:pt x="794" y="165"/>
                    <a:pt x="777" y="151"/>
                  </a:cubicBezTo>
                  <a:cubicBezTo>
                    <a:pt x="815" y="113"/>
                    <a:pt x="815" y="113"/>
                    <a:pt x="815" y="113"/>
                  </a:cubicBezTo>
                  <a:cubicBezTo>
                    <a:pt x="929" y="207"/>
                    <a:pt x="999" y="349"/>
                    <a:pt x="999" y="501"/>
                  </a:cubicBezTo>
                  <a:cubicBezTo>
                    <a:pt x="999" y="775"/>
                    <a:pt x="776" y="999"/>
                    <a:pt x="501" y="999"/>
                  </a:cubicBezTo>
                  <a:cubicBezTo>
                    <a:pt x="347" y="999"/>
                    <a:pt x="207" y="930"/>
                    <a:pt x="114" y="815"/>
                  </a:cubicBezTo>
                  <a:close/>
                </a:path>
              </a:pathLst>
            </a:custGeom>
            <a:solidFill>
              <a:srgbClr val="1B8E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18"/>
            <p:cNvSpPr/>
            <p:nvPr/>
          </p:nvSpPr>
          <p:spPr bwMode="auto">
            <a:xfrm>
              <a:off x="6395" y="3318"/>
              <a:ext cx="1144" cy="860"/>
            </a:xfrm>
            <a:custGeom>
              <a:avLst/>
              <a:gdLst>
                <a:gd name="T0" fmla="*/ 1106 w 1132"/>
                <a:gd name="T1" fmla="*/ 0 h 851"/>
                <a:gd name="T2" fmla="*/ 26 w 1132"/>
                <a:gd name="T3" fmla="*/ 0 h 851"/>
                <a:gd name="T4" fmla="*/ 0 w 1132"/>
                <a:gd name="T5" fmla="*/ 26 h 851"/>
                <a:gd name="T6" fmla="*/ 0 w 1132"/>
                <a:gd name="T7" fmla="*/ 825 h 851"/>
                <a:gd name="T8" fmla="*/ 26 w 1132"/>
                <a:gd name="T9" fmla="*/ 851 h 851"/>
                <a:gd name="T10" fmla="*/ 1106 w 1132"/>
                <a:gd name="T11" fmla="*/ 851 h 851"/>
                <a:gd name="T12" fmla="*/ 1132 w 1132"/>
                <a:gd name="T13" fmla="*/ 825 h 851"/>
                <a:gd name="T14" fmla="*/ 1132 w 1132"/>
                <a:gd name="T15" fmla="*/ 26 h 851"/>
                <a:gd name="T16" fmla="*/ 1106 w 1132"/>
                <a:gd name="T17" fmla="*/ 0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32" h="851">
                  <a:moveTo>
                    <a:pt x="1106" y="0"/>
                  </a:moveTo>
                  <a:cubicBezTo>
                    <a:pt x="26" y="0"/>
                    <a:pt x="26" y="0"/>
                    <a:pt x="26" y="0"/>
                  </a:cubicBezTo>
                  <a:cubicBezTo>
                    <a:pt x="11" y="0"/>
                    <a:pt x="0" y="12"/>
                    <a:pt x="0" y="26"/>
                  </a:cubicBezTo>
                  <a:cubicBezTo>
                    <a:pt x="0" y="825"/>
                    <a:pt x="0" y="825"/>
                    <a:pt x="0" y="825"/>
                  </a:cubicBezTo>
                  <a:cubicBezTo>
                    <a:pt x="0" y="839"/>
                    <a:pt x="11" y="851"/>
                    <a:pt x="26" y="851"/>
                  </a:cubicBezTo>
                  <a:cubicBezTo>
                    <a:pt x="1106" y="851"/>
                    <a:pt x="1106" y="851"/>
                    <a:pt x="1106" y="851"/>
                  </a:cubicBezTo>
                  <a:cubicBezTo>
                    <a:pt x="1120" y="851"/>
                    <a:pt x="1132" y="839"/>
                    <a:pt x="1132" y="825"/>
                  </a:cubicBezTo>
                  <a:cubicBezTo>
                    <a:pt x="1132" y="26"/>
                    <a:pt x="1132" y="26"/>
                    <a:pt x="1132" y="26"/>
                  </a:cubicBezTo>
                  <a:cubicBezTo>
                    <a:pt x="1132" y="12"/>
                    <a:pt x="1120" y="0"/>
                    <a:pt x="1106" y="0"/>
                  </a:cubicBezTo>
                  <a:close/>
                </a:path>
              </a:pathLst>
            </a:custGeom>
            <a:solidFill>
              <a:srgbClr val="FF8A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6950" y="3318"/>
              <a:ext cx="33" cy="860"/>
            </a:xfrm>
            <a:prstGeom prst="rect">
              <a:avLst/>
            </a:prstGeom>
            <a:solidFill>
              <a:srgbClr val="FF70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6424" y="3348"/>
              <a:ext cx="1084" cy="801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6958" y="3348"/>
              <a:ext cx="17" cy="801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22"/>
            <p:cNvSpPr/>
            <p:nvPr/>
          </p:nvSpPr>
          <p:spPr bwMode="auto">
            <a:xfrm>
              <a:off x="6915" y="4066"/>
              <a:ext cx="99" cy="34"/>
            </a:xfrm>
            <a:custGeom>
              <a:avLst/>
              <a:gdLst>
                <a:gd name="T0" fmla="*/ 81 w 98"/>
                <a:gd name="T1" fmla="*/ 0 h 34"/>
                <a:gd name="T2" fmla="*/ 17 w 98"/>
                <a:gd name="T3" fmla="*/ 0 h 34"/>
                <a:gd name="T4" fmla="*/ 0 w 98"/>
                <a:gd name="T5" fmla="*/ 17 h 34"/>
                <a:gd name="T6" fmla="*/ 17 w 98"/>
                <a:gd name="T7" fmla="*/ 34 h 34"/>
                <a:gd name="T8" fmla="*/ 81 w 98"/>
                <a:gd name="T9" fmla="*/ 34 h 34"/>
                <a:gd name="T10" fmla="*/ 98 w 98"/>
                <a:gd name="T11" fmla="*/ 17 h 34"/>
                <a:gd name="T12" fmla="*/ 81 w 98"/>
                <a:gd name="T1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" h="34">
                  <a:moveTo>
                    <a:pt x="81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7" y="0"/>
                    <a:pt x="0" y="8"/>
                    <a:pt x="0" y="17"/>
                  </a:cubicBezTo>
                  <a:cubicBezTo>
                    <a:pt x="0" y="27"/>
                    <a:pt x="7" y="34"/>
                    <a:pt x="17" y="34"/>
                  </a:cubicBezTo>
                  <a:cubicBezTo>
                    <a:pt x="81" y="34"/>
                    <a:pt x="81" y="34"/>
                    <a:pt x="81" y="34"/>
                  </a:cubicBezTo>
                  <a:cubicBezTo>
                    <a:pt x="91" y="34"/>
                    <a:pt x="98" y="27"/>
                    <a:pt x="98" y="17"/>
                  </a:cubicBezTo>
                  <a:cubicBezTo>
                    <a:pt x="98" y="8"/>
                    <a:pt x="91" y="0"/>
                    <a:pt x="81" y="0"/>
                  </a:cubicBezTo>
                  <a:close/>
                </a:path>
              </a:pathLst>
            </a:custGeom>
            <a:solidFill>
              <a:srgbClr val="BD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23"/>
            <p:cNvSpPr/>
            <p:nvPr/>
          </p:nvSpPr>
          <p:spPr bwMode="auto">
            <a:xfrm>
              <a:off x="6915" y="3842"/>
              <a:ext cx="99" cy="35"/>
            </a:xfrm>
            <a:custGeom>
              <a:avLst/>
              <a:gdLst>
                <a:gd name="T0" fmla="*/ 81 w 98"/>
                <a:gd name="T1" fmla="*/ 0 h 34"/>
                <a:gd name="T2" fmla="*/ 17 w 98"/>
                <a:gd name="T3" fmla="*/ 0 h 34"/>
                <a:gd name="T4" fmla="*/ 0 w 98"/>
                <a:gd name="T5" fmla="*/ 17 h 34"/>
                <a:gd name="T6" fmla="*/ 17 w 98"/>
                <a:gd name="T7" fmla="*/ 34 h 34"/>
                <a:gd name="T8" fmla="*/ 81 w 98"/>
                <a:gd name="T9" fmla="*/ 34 h 34"/>
                <a:gd name="T10" fmla="*/ 98 w 98"/>
                <a:gd name="T11" fmla="*/ 17 h 34"/>
                <a:gd name="T12" fmla="*/ 81 w 98"/>
                <a:gd name="T1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" h="34">
                  <a:moveTo>
                    <a:pt x="81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7" y="0"/>
                    <a:pt x="0" y="8"/>
                    <a:pt x="0" y="17"/>
                  </a:cubicBezTo>
                  <a:cubicBezTo>
                    <a:pt x="0" y="27"/>
                    <a:pt x="7" y="34"/>
                    <a:pt x="17" y="34"/>
                  </a:cubicBezTo>
                  <a:cubicBezTo>
                    <a:pt x="81" y="34"/>
                    <a:pt x="81" y="34"/>
                    <a:pt x="81" y="34"/>
                  </a:cubicBezTo>
                  <a:cubicBezTo>
                    <a:pt x="91" y="34"/>
                    <a:pt x="98" y="27"/>
                    <a:pt x="98" y="17"/>
                  </a:cubicBezTo>
                  <a:cubicBezTo>
                    <a:pt x="98" y="8"/>
                    <a:pt x="91" y="0"/>
                    <a:pt x="81" y="0"/>
                  </a:cubicBezTo>
                  <a:close/>
                </a:path>
              </a:pathLst>
            </a:custGeom>
            <a:solidFill>
              <a:srgbClr val="BD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24"/>
            <p:cNvSpPr/>
            <p:nvPr/>
          </p:nvSpPr>
          <p:spPr bwMode="auto">
            <a:xfrm>
              <a:off x="6915" y="3619"/>
              <a:ext cx="99" cy="34"/>
            </a:xfrm>
            <a:custGeom>
              <a:avLst/>
              <a:gdLst>
                <a:gd name="T0" fmla="*/ 81 w 98"/>
                <a:gd name="T1" fmla="*/ 0 h 34"/>
                <a:gd name="T2" fmla="*/ 17 w 98"/>
                <a:gd name="T3" fmla="*/ 0 h 34"/>
                <a:gd name="T4" fmla="*/ 0 w 98"/>
                <a:gd name="T5" fmla="*/ 17 h 34"/>
                <a:gd name="T6" fmla="*/ 17 w 98"/>
                <a:gd name="T7" fmla="*/ 34 h 34"/>
                <a:gd name="T8" fmla="*/ 81 w 98"/>
                <a:gd name="T9" fmla="*/ 34 h 34"/>
                <a:gd name="T10" fmla="*/ 98 w 98"/>
                <a:gd name="T11" fmla="*/ 17 h 34"/>
                <a:gd name="T12" fmla="*/ 81 w 98"/>
                <a:gd name="T1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" h="34">
                  <a:moveTo>
                    <a:pt x="81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7" y="0"/>
                    <a:pt x="0" y="7"/>
                    <a:pt x="0" y="17"/>
                  </a:cubicBezTo>
                  <a:cubicBezTo>
                    <a:pt x="0" y="27"/>
                    <a:pt x="7" y="34"/>
                    <a:pt x="17" y="34"/>
                  </a:cubicBezTo>
                  <a:cubicBezTo>
                    <a:pt x="81" y="34"/>
                    <a:pt x="81" y="34"/>
                    <a:pt x="81" y="34"/>
                  </a:cubicBezTo>
                  <a:cubicBezTo>
                    <a:pt x="91" y="34"/>
                    <a:pt x="98" y="27"/>
                    <a:pt x="98" y="17"/>
                  </a:cubicBezTo>
                  <a:cubicBezTo>
                    <a:pt x="98" y="7"/>
                    <a:pt x="91" y="0"/>
                    <a:pt x="81" y="0"/>
                  </a:cubicBezTo>
                  <a:close/>
                </a:path>
              </a:pathLst>
            </a:custGeom>
            <a:solidFill>
              <a:srgbClr val="BD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25"/>
            <p:cNvSpPr/>
            <p:nvPr/>
          </p:nvSpPr>
          <p:spPr bwMode="auto">
            <a:xfrm>
              <a:off x="6918" y="3396"/>
              <a:ext cx="100" cy="34"/>
            </a:xfrm>
            <a:custGeom>
              <a:avLst/>
              <a:gdLst>
                <a:gd name="T0" fmla="*/ 17 w 99"/>
                <a:gd name="T1" fmla="*/ 34 h 34"/>
                <a:gd name="T2" fmla="*/ 81 w 99"/>
                <a:gd name="T3" fmla="*/ 34 h 34"/>
                <a:gd name="T4" fmla="*/ 99 w 99"/>
                <a:gd name="T5" fmla="*/ 17 h 34"/>
                <a:gd name="T6" fmla="*/ 81 w 99"/>
                <a:gd name="T7" fmla="*/ 0 h 34"/>
                <a:gd name="T8" fmla="*/ 17 w 99"/>
                <a:gd name="T9" fmla="*/ 0 h 34"/>
                <a:gd name="T10" fmla="*/ 0 w 99"/>
                <a:gd name="T11" fmla="*/ 17 h 34"/>
                <a:gd name="T12" fmla="*/ 17 w 99"/>
                <a:gd name="T1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9" h="34">
                  <a:moveTo>
                    <a:pt x="17" y="34"/>
                  </a:moveTo>
                  <a:cubicBezTo>
                    <a:pt x="81" y="34"/>
                    <a:pt x="81" y="34"/>
                    <a:pt x="81" y="34"/>
                  </a:cubicBezTo>
                  <a:cubicBezTo>
                    <a:pt x="91" y="34"/>
                    <a:pt x="99" y="26"/>
                    <a:pt x="99" y="17"/>
                  </a:cubicBezTo>
                  <a:cubicBezTo>
                    <a:pt x="99" y="7"/>
                    <a:pt x="91" y="0"/>
                    <a:pt x="81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7"/>
                    <a:pt x="0" y="17"/>
                  </a:cubicBezTo>
                  <a:cubicBezTo>
                    <a:pt x="0" y="26"/>
                    <a:pt x="8" y="34"/>
                    <a:pt x="17" y="34"/>
                  </a:cubicBezTo>
                  <a:close/>
                </a:path>
              </a:pathLst>
            </a:custGeom>
            <a:solidFill>
              <a:srgbClr val="BD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6491" y="3766"/>
              <a:ext cx="401" cy="37"/>
            </a:xfrm>
            <a:prstGeom prst="rect">
              <a:avLst/>
            </a:prstGeom>
            <a:solidFill>
              <a:srgbClr val="6161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6491" y="3840"/>
              <a:ext cx="401" cy="39"/>
            </a:xfrm>
            <a:prstGeom prst="rect">
              <a:avLst/>
            </a:prstGeom>
            <a:solidFill>
              <a:srgbClr val="6161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6491" y="3916"/>
              <a:ext cx="401" cy="37"/>
            </a:xfrm>
            <a:prstGeom prst="rect">
              <a:avLst/>
            </a:prstGeom>
            <a:solidFill>
              <a:srgbClr val="6161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6491" y="3992"/>
              <a:ext cx="401" cy="37"/>
            </a:xfrm>
            <a:prstGeom prst="rect">
              <a:avLst/>
            </a:prstGeom>
            <a:solidFill>
              <a:srgbClr val="6161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7041" y="3766"/>
              <a:ext cx="402" cy="37"/>
            </a:xfrm>
            <a:prstGeom prst="rect">
              <a:avLst/>
            </a:prstGeom>
            <a:solidFill>
              <a:srgbClr val="6161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7041" y="3840"/>
              <a:ext cx="402" cy="39"/>
            </a:xfrm>
            <a:prstGeom prst="rect">
              <a:avLst/>
            </a:prstGeom>
            <a:solidFill>
              <a:srgbClr val="6161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7041" y="3690"/>
              <a:ext cx="402" cy="37"/>
            </a:xfrm>
            <a:prstGeom prst="rect">
              <a:avLst/>
            </a:prstGeom>
            <a:solidFill>
              <a:srgbClr val="6161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7041" y="3615"/>
              <a:ext cx="402" cy="37"/>
            </a:xfrm>
            <a:prstGeom prst="rect">
              <a:avLst/>
            </a:prstGeom>
            <a:solidFill>
              <a:srgbClr val="6161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7041" y="3539"/>
              <a:ext cx="402" cy="38"/>
            </a:xfrm>
            <a:prstGeom prst="rect">
              <a:avLst/>
            </a:prstGeom>
            <a:solidFill>
              <a:srgbClr val="6161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7041" y="3463"/>
              <a:ext cx="402" cy="39"/>
            </a:xfrm>
            <a:prstGeom prst="rect">
              <a:avLst/>
            </a:prstGeom>
            <a:solidFill>
              <a:srgbClr val="6161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7041" y="3916"/>
              <a:ext cx="244" cy="37"/>
            </a:xfrm>
            <a:prstGeom prst="rect">
              <a:avLst/>
            </a:prstGeom>
            <a:solidFill>
              <a:srgbClr val="6161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37"/>
            <p:cNvSpPr/>
            <p:nvPr/>
          </p:nvSpPr>
          <p:spPr bwMode="auto">
            <a:xfrm>
              <a:off x="612" y="363"/>
              <a:ext cx="1057" cy="1057"/>
            </a:xfrm>
            <a:custGeom>
              <a:avLst/>
              <a:gdLst>
                <a:gd name="T0" fmla="*/ 488 w 1046"/>
                <a:gd name="T1" fmla="*/ 14 h 1046"/>
                <a:gd name="T2" fmla="*/ 0 w 1046"/>
                <a:gd name="T3" fmla="*/ 502 h 1046"/>
                <a:gd name="T4" fmla="*/ 544 w 1046"/>
                <a:gd name="T5" fmla="*/ 1046 h 1046"/>
                <a:gd name="T6" fmla="*/ 1032 w 1046"/>
                <a:gd name="T7" fmla="*/ 558 h 1046"/>
                <a:gd name="T8" fmla="*/ 1032 w 1046"/>
                <a:gd name="T9" fmla="*/ 509 h 1046"/>
                <a:gd name="T10" fmla="*/ 538 w 1046"/>
                <a:gd name="T11" fmla="*/ 14 h 1046"/>
                <a:gd name="T12" fmla="*/ 488 w 1046"/>
                <a:gd name="T13" fmla="*/ 14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46" h="1046">
                  <a:moveTo>
                    <a:pt x="488" y="14"/>
                  </a:moveTo>
                  <a:cubicBezTo>
                    <a:pt x="0" y="502"/>
                    <a:pt x="0" y="502"/>
                    <a:pt x="0" y="502"/>
                  </a:cubicBezTo>
                  <a:cubicBezTo>
                    <a:pt x="544" y="1046"/>
                    <a:pt x="544" y="1046"/>
                    <a:pt x="544" y="1046"/>
                  </a:cubicBezTo>
                  <a:cubicBezTo>
                    <a:pt x="1032" y="558"/>
                    <a:pt x="1032" y="558"/>
                    <a:pt x="1032" y="558"/>
                  </a:cubicBezTo>
                  <a:cubicBezTo>
                    <a:pt x="1046" y="544"/>
                    <a:pt x="1046" y="522"/>
                    <a:pt x="1032" y="509"/>
                  </a:cubicBezTo>
                  <a:cubicBezTo>
                    <a:pt x="538" y="14"/>
                    <a:pt x="538" y="14"/>
                    <a:pt x="538" y="14"/>
                  </a:cubicBezTo>
                  <a:cubicBezTo>
                    <a:pt x="524" y="0"/>
                    <a:pt x="502" y="0"/>
                    <a:pt x="488" y="14"/>
                  </a:cubicBezTo>
                  <a:close/>
                </a:path>
              </a:pathLst>
            </a:custGeom>
            <a:solidFill>
              <a:srgbClr val="FCB3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38"/>
            <p:cNvSpPr/>
            <p:nvPr/>
          </p:nvSpPr>
          <p:spPr bwMode="auto">
            <a:xfrm>
              <a:off x="1087" y="1345"/>
              <a:ext cx="91" cy="91"/>
            </a:xfrm>
            <a:custGeom>
              <a:avLst/>
              <a:gdLst>
                <a:gd name="T0" fmla="*/ 74 w 90"/>
                <a:gd name="T1" fmla="*/ 16 h 90"/>
                <a:gd name="T2" fmla="*/ 74 w 90"/>
                <a:gd name="T3" fmla="*/ 74 h 90"/>
                <a:gd name="T4" fmla="*/ 16 w 90"/>
                <a:gd name="T5" fmla="*/ 74 h 90"/>
                <a:gd name="T6" fmla="*/ 16 w 90"/>
                <a:gd name="T7" fmla="*/ 16 h 90"/>
                <a:gd name="T8" fmla="*/ 74 w 90"/>
                <a:gd name="T9" fmla="*/ 16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90">
                  <a:moveTo>
                    <a:pt x="74" y="16"/>
                  </a:moveTo>
                  <a:cubicBezTo>
                    <a:pt x="90" y="32"/>
                    <a:pt x="90" y="58"/>
                    <a:pt x="74" y="74"/>
                  </a:cubicBezTo>
                  <a:cubicBezTo>
                    <a:pt x="58" y="90"/>
                    <a:pt x="32" y="90"/>
                    <a:pt x="16" y="74"/>
                  </a:cubicBezTo>
                  <a:cubicBezTo>
                    <a:pt x="0" y="59"/>
                    <a:pt x="0" y="33"/>
                    <a:pt x="16" y="16"/>
                  </a:cubicBezTo>
                  <a:cubicBezTo>
                    <a:pt x="32" y="0"/>
                    <a:pt x="58" y="0"/>
                    <a:pt x="74" y="16"/>
                  </a:cubicBezTo>
                  <a:close/>
                </a:path>
              </a:pathLst>
            </a:custGeom>
            <a:solidFill>
              <a:srgbClr val="FCB3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39"/>
            <p:cNvSpPr/>
            <p:nvPr/>
          </p:nvSpPr>
          <p:spPr bwMode="auto">
            <a:xfrm>
              <a:off x="1090" y="856"/>
              <a:ext cx="560" cy="562"/>
            </a:xfrm>
            <a:custGeom>
              <a:avLst/>
              <a:gdLst>
                <a:gd name="T0" fmla="*/ 512 w 554"/>
                <a:gd name="T1" fmla="*/ 0 h 556"/>
                <a:gd name="T2" fmla="*/ 549 w 554"/>
                <a:gd name="T3" fmla="*/ 36 h 556"/>
                <a:gd name="T4" fmla="*/ 548 w 554"/>
                <a:gd name="T5" fmla="*/ 54 h 556"/>
                <a:gd name="T6" fmla="*/ 58 w 554"/>
                <a:gd name="T7" fmla="*/ 545 h 556"/>
                <a:gd name="T8" fmla="*/ 27 w 554"/>
                <a:gd name="T9" fmla="*/ 553 h 556"/>
                <a:gd name="T10" fmla="*/ 13 w 554"/>
                <a:gd name="T11" fmla="*/ 545 h 556"/>
                <a:gd name="T12" fmla="*/ 8 w 554"/>
                <a:gd name="T13" fmla="*/ 539 h 556"/>
                <a:gd name="T14" fmla="*/ 12 w 554"/>
                <a:gd name="T15" fmla="*/ 500 h 556"/>
                <a:gd name="T16" fmla="*/ 12 w 554"/>
                <a:gd name="T17" fmla="*/ 500 h 556"/>
                <a:gd name="T18" fmla="*/ 512 w 554"/>
                <a:gd name="T19" fmla="*/ 0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54" h="556">
                  <a:moveTo>
                    <a:pt x="512" y="0"/>
                  </a:moveTo>
                  <a:cubicBezTo>
                    <a:pt x="549" y="36"/>
                    <a:pt x="549" y="36"/>
                    <a:pt x="549" y="36"/>
                  </a:cubicBezTo>
                  <a:cubicBezTo>
                    <a:pt x="554" y="41"/>
                    <a:pt x="553" y="49"/>
                    <a:pt x="548" y="54"/>
                  </a:cubicBezTo>
                  <a:cubicBezTo>
                    <a:pt x="58" y="545"/>
                    <a:pt x="58" y="545"/>
                    <a:pt x="58" y="545"/>
                  </a:cubicBezTo>
                  <a:cubicBezTo>
                    <a:pt x="49" y="553"/>
                    <a:pt x="37" y="556"/>
                    <a:pt x="27" y="553"/>
                  </a:cubicBezTo>
                  <a:cubicBezTo>
                    <a:pt x="22" y="552"/>
                    <a:pt x="17" y="549"/>
                    <a:pt x="13" y="545"/>
                  </a:cubicBezTo>
                  <a:cubicBezTo>
                    <a:pt x="11" y="543"/>
                    <a:pt x="9" y="541"/>
                    <a:pt x="8" y="539"/>
                  </a:cubicBezTo>
                  <a:cubicBezTo>
                    <a:pt x="0" y="527"/>
                    <a:pt x="2" y="511"/>
                    <a:pt x="12" y="500"/>
                  </a:cubicBezTo>
                  <a:cubicBezTo>
                    <a:pt x="12" y="500"/>
                    <a:pt x="12" y="500"/>
                    <a:pt x="12" y="500"/>
                  </a:cubicBezTo>
                  <a:lnTo>
                    <a:pt x="512" y="0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Freeform 40"/>
            <p:cNvSpPr/>
            <p:nvPr/>
          </p:nvSpPr>
          <p:spPr bwMode="auto">
            <a:xfrm>
              <a:off x="1090" y="856"/>
              <a:ext cx="548" cy="559"/>
            </a:xfrm>
            <a:custGeom>
              <a:avLst/>
              <a:gdLst>
                <a:gd name="T0" fmla="*/ 512 w 542"/>
                <a:gd name="T1" fmla="*/ 0 h 553"/>
                <a:gd name="T2" fmla="*/ 537 w 542"/>
                <a:gd name="T3" fmla="*/ 25 h 553"/>
                <a:gd name="T4" fmla="*/ 537 w 542"/>
                <a:gd name="T5" fmla="*/ 43 h 553"/>
                <a:gd name="T6" fmla="*/ 27 w 542"/>
                <a:gd name="T7" fmla="*/ 553 h 553"/>
                <a:gd name="T8" fmla="*/ 13 w 542"/>
                <a:gd name="T9" fmla="*/ 545 h 553"/>
                <a:gd name="T10" fmla="*/ 8 w 542"/>
                <a:gd name="T11" fmla="*/ 539 h 553"/>
                <a:gd name="T12" fmla="*/ 12 w 542"/>
                <a:gd name="T13" fmla="*/ 500 h 553"/>
                <a:gd name="T14" fmla="*/ 12 w 542"/>
                <a:gd name="T15" fmla="*/ 500 h 553"/>
                <a:gd name="T16" fmla="*/ 512 w 542"/>
                <a:gd name="T17" fmla="*/ 0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42" h="553">
                  <a:moveTo>
                    <a:pt x="512" y="0"/>
                  </a:moveTo>
                  <a:cubicBezTo>
                    <a:pt x="537" y="25"/>
                    <a:pt x="537" y="25"/>
                    <a:pt x="537" y="25"/>
                  </a:cubicBezTo>
                  <a:cubicBezTo>
                    <a:pt x="542" y="30"/>
                    <a:pt x="542" y="38"/>
                    <a:pt x="537" y="43"/>
                  </a:cubicBezTo>
                  <a:cubicBezTo>
                    <a:pt x="27" y="553"/>
                    <a:pt x="27" y="553"/>
                    <a:pt x="27" y="553"/>
                  </a:cubicBezTo>
                  <a:cubicBezTo>
                    <a:pt x="22" y="552"/>
                    <a:pt x="17" y="549"/>
                    <a:pt x="13" y="545"/>
                  </a:cubicBezTo>
                  <a:cubicBezTo>
                    <a:pt x="11" y="543"/>
                    <a:pt x="9" y="541"/>
                    <a:pt x="8" y="539"/>
                  </a:cubicBezTo>
                  <a:cubicBezTo>
                    <a:pt x="0" y="527"/>
                    <a:pt x="2" y="511"/>
                    <a:pt x="12" y="500"/>
                  </a:cubicBezTo>
                  <a:cubicBezTo>
                    <a:pt x="12" y="500"/>
                    <a:pt x="12" y="500"/>
                    <a:pt x="12" y="500"/>
                  </a:cubicBezTo>
                  <a:lnTo>
                    <a:pt x="512" y="0"/>
                  </a:lnTo>
                  <a:close/>
                </a:path>
              </a:pathLst>
            </a:custGeom>
            <a:solidFill>
              <a:srgbClr val="BD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41"/>
            <p:cNvSpPr/>
            <p:nvPr/>
          </p:nvSpPr>
          <p:spPr bwMode="auto">
            <a:xfrm>
              <a:off x="1090" y="856"/>
              <a:ext cx="531" cy="545"/>
            </a:xfrm>
            <a:custGeom>
              <a:avLst/>
              <a:gdLst>
                <a:gd name="T0" fmla="*/ 512 w 525"/>
                <a:gd name="T1" fmla="*/ 0 h 539"/>
                <a:gd name="T2" fmla="*/ 520 w 525"/>
                <a:gd name="T3" fmla="*/ 8 h 539"/>
                <a:gd name="T4" fmla="*/ 520 w 525"/>
                <a:gd name="T5" fmla="*/ 26 h 539"/>
                <a:gd name="T6" fmla="*/ 8 w 525"/>
                <a:gd name="T7" fmla="*/ 539 h 539"/>
                <a:gd name="T8" fmla="*/ 12 w 525"/>
                <a:gd name="T9" fmla="*/ 500 h 539"/>
                <a:gd name="T10" fmla="*/ 12 w 525"/>
                <a:gd name="T11" fmla="*/ 500 h 539"/>
                <a:gd name="T12" fmla="*/ 512 w 525"/>
                <a:gd name="T13" fmla="*/ 0 h 5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5" h="539">
                  <a:moveTo>
                    <a:pt x="512" y="0"/>
                  </a:moveTo>
                  <a:cubicBezTo>
                    <a:pt x="520" y="8"/>
                    <a:pt x="520" y="8"/>
                    <a:pt x="520" y="8"/>
                  </a:cubicBezTo>
                  <a:cubicBezTo>
                    <a:pt x="525" y="13"/>
                    <a:pt x="525" y="21"/>
                    <a:pt x="520" y="26"/>
                  </a:cubicBezTo>
                  <a:cubicBezTo>
                    <a:pt x="8" y="539"/>
                    <a:pt x="8" y="539"/>
                    <a:pt x="8" y="539"/>
                  </a:cubicBezTo>
                  <a:cubicBezTo>
                    <a:pt x="0" y="527"/>
                    <a:pt x="2" y="511"/>
                    <a:pt x="12" y="500"/>
                  </a:cubicBezTo>
                  <a:cubicBezTo>
                    <a:pt x="12" y="500"/>
                    <a:pt x="12" y="500"/>
                    <a:pt x="12" y="500"/>
                  </a:cubicBezTo>
                  <a:lnTo>
                    <a:pt x="512" y="0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42"/>
            <p:cNvSpPr/>
            <p:nvPr/>
          </p:nvSpPr>
          <p:spPr bwMode="auto">
            <a:xfrm>
              <a:off x="562" y="305"/>
              <a:ext cx="1048" cy="1049"/>
            </a:xfrm>
            <a:custGeom>
              <a:avLst/>
              <a:gdLst>
                <a:gd name="T0" fmla="*/ 480 w 1038"/>
                <a:gd name="T1" fmla="*/ 14 h 1039"/>
                <a:gd name="T2" fmla="*/ 0 w 1038"/>
                <a:gd name="T3" fmla="*/ 495 h 1039"/>
                <a:gd name="T4" fmla="*/ 544 w 1038"/>
                <a:gd name="T5" fmla="*/ 1039 h 1039"/>
                <a:gd name="T6" fmla="*/ 1024 w 1038"/>
                <a:gd name="T7" fmla="*/ 558 h 1039"/>
                <a:gd name="T8" fmla="*/ 1024 w 1038"/>
                <a:gd name="T9" fmla="*/ 509 h 1039"/>
                <a:gd name="T10" fmla="*/ 530 w 1038"/>
                <a:gd name="T11" fmla="*/ 14 h 1039"/>
                <a:gd name="T12" fmla="*/ 480 w 1038"/>
                <a:gd name="T13" fmla="*/ 14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38" h="1039">
                  <a:moveTo>
                    <a:pt x="480" y="14"/>
                  </a:moveTo>
                  <a:cubicBezTo>
                    <a:pt x="0" y="495"/>
                    <a:pt x="0" y="495"/>
                    <a:pt x="0" y="495"/>
                  </a:cubicBezTo>
                  <a:cubicBezTo>
                    <a:pt x="544" y="1039"/>
                    <a:pt x="544" y="1039"/>
                    <a:pt x="544" y="1039"/>
                  </a:cubicBezTo>
                  <a:cubicBezTo>
                    <a:pt x="1024" y="558"/>
                    <a:pt x="1024" y="558"/>
                    <a:pt x="1024" y="558"/>
                  </a:cubicBezTo>
                  <a:cubicBezTo>
                    <a:pt x="1038" y="544"/>
                    <a:pt x="1038" y="522"/>
                    <a:pt x="1024" y="509"/>
                  </a:cubicBezTo>
                  <a:cubicBezTo>
                    <a:pt x="530" y="14"/>
                    <a:pt x="530" y="14"/>
                    <a:pt x="530" y="14"/>
                  </a:cubicBezTo>
                  <a:cubicBezTo>
                    <a:pt x="516" y="0"/>
                    <a:pt x="494" y="0"/>
                    <a:pt x="480" y="14"/>
                  </a:cubicBezTo>
                  <a:close/>
                </a:path>
              </a:pathLst>
            </a:custGeom>
            <a:solidFill>
              <a:srgbClr val="FFD5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43"/>
            <p:cNvSpPr/>
            <p:nvPr/>
          </p:nvSpPr>
          <p:spPr bwMode="auto">
            <a:xfrm>
              <a:off x="554" y="797"/>
              <a:ext cx="565" cy="565"/>
            </a:xfrm>
            <a:custGeom>
              <a:avLst/>
              <a:gdLst>
                <a:gd name="T0" fmla="*/ 565 w 565"/>
                <a:gd name="T1" fmla="*/ 549 h 565"/>
                <a:gd name="T2" fmla="*/ 549 w 565"/>
                <a:gd name="T3" fmla="*/ 565 h 565"/>
                <a:gd name="T4" fmla="*/ 0 w 565"/>
                <a:gd name="T5" fmla="*/ 15 h 565"/>
                <a:gd name="T6" fmla="*/ 15 w 565"/>
                <a:gd name="T7" fmla="*/ 0 h 565"/>
                <a:gd name="T8" fmla="*/ 565 w 565"/>
                <a:gd name="T9" fmla="*/ 549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5" h="565">
                  <a:moveTo>
                    <a:pt x="565" y="549"/>
                  </a:moveTo>
                  <a:lnTo>
                    <a:pt x="549" y="565"/>
                  </a:lnTo>
                  <a:lnTo>
                    <a:pt x="0" y="15"/>
                  </a:lnTo>
                  <a:lnTo>
                    <a:pt x="15" y="0"/>
                  </a:lnTo>
                  <a:lnTo>
                    <a:pt x="565" y="549"/>
                  </a:lnTo>
                  <a:close/>
                </a:path>
              </a:pathLst>
            </a:custGeom>
            <a:solidFill>
              <a:srgbClr val="FCB3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44"/>
            <p:cNvSpPr/>
            <p:nvPr/>
          </p:nvSpPr>
          <p:spPr bwMode="auto">
            <a:xfrm>
              <a:off x="538" y="812"/>
              <a:ext cx="565" cy="608"/>
            </a:xfrm>
            <a:custGeom>
              <a:avLst/>
              <a:gdLst>
                <a:gd name="T0" fmla="*/ 16 w 560"/>
                <a:gd name="T1" fmla="*/ 0 h 602"/>
                <a:gd name="T2" fmla="*/ 16 w 560"/>
                <a:gd name="T3" fmla="*/ 58 h 602"/>
                <a:gd name="T4" fmla="*/ 560 w 560"/>
                <a:gd name="T5" fmla="*/ 602 h 602"/>
                <a:gd name="T6" fmla="*/ 560 w 560"/>
                <a:gd name="T7" fmla="*/ 544 h 602"/>
                <a:gd name="T8" fmla="*/ 16 w 560"/>
                <a:gd name="T9" fmla="*/ 0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0" h="602">
                  <a:moveTo>
                    <a:pt x="16" y="0"/>
                  </a:moveTo>
                  <a:cubicBezTo>
                    <a:pt x="0" y="16"/>
                    <a:pt x="0" y="42"/>
                    <a:pt x="16" y="58"/>
                  </a:cubicBezTo>
                  <a:cubicBezTo>
                    <a:pt x="560" y="602"/>
                    <a:pt x="560" y="602"/>
                    <a:pt x="560" y="602"/>
                  </a:cubicBezTo>
                  <a:cubicBezTo>
                    <a:pt x="544" y="586"/>
                    <a:pt x="544" y="560"/>
                    <a:pt x="560" y="544"/>
                  </a:cubicBezTo>
                  <a:lnTo>
                    <a:pt x="16" y="0"/>
                  </a:lnTo>
                  <a:close/>
                </a:path>
              </a:pathLst>
            </a:custGeom>
            <a:solidFill>
              <a:srgbClr val="FFD5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45"/>
            <p:cNvSpPr/>
            <p:nvPr/>
          </p:nvSpPr>
          <p:spPr bwMode="auto">
            <a:xfrm>
              <a:off x="828" y="560"/>
              <a:ext cx="361" cy="361"/>
            </a:xfrm>
            <a:custGeom>
              <a:avLst/>
              <a:gdLst>
                <a:gd name="T0" fmla="*/ 294 w 358"/>
                <a:gd name="T1" fmla="*/ 64 h 357"/>
                <a:gd name="T2" fmla="*/ 294 w 358"/>
                <a:gd name="T3" fmla="*/ 294 h 357"/>
                <a:gd name="T4" fmla="*/ 64 w 358"/>
                <a:gd name="T5" fmla="*/ 294 h 357"/>
                <a:gd name="T6" fmla="*/ 64 w 358"/>
                <a:gd name="T7" fmla="*/ 64 h 357"/>
                <a:gd name="T8" fmla="*/ 294 w 358"/>
                <a:gd name="T9" fmla="*/ 64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8" h="357">
                  <a:moveTo>
                    <a:pt x="294" y="64"/>
                  </a:moveTo>
                  <a:cubicBezTo>
                    <a:pt x="358" y="127"/>
                    <a:pt x="358" y="230"/>
                    <a:pt x="294" y="294"/>
                  </a:cubicBezTo>
                  <a:cubicBezTo>
                    <a:pt x="231" y="357"/>
                    <a:pt x="128" y="357"/>
                    <a:pt x="64" y="294"/>
                  </a:cubicBezTo>
                  <a:cubicBezTo>
                    <a:pt x="0" y="230"/>
                    <a:pt x="0" y="127"/>
                    <a:pt x="64" y="64"/>
                  </a:cubicBezTo>
                  <a:cubicBezTo>
                    <a:pt x="128" y="0"/>
                    <a:pt x="231" y="0"/>
                    <a:pt x="294" y="64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46"/>
            <p:cNvSpPr/>
            <p:nvPr/>
          </p:nvSpPr>
          <p:spPr bwMode="auto">
            <a:xfrm>
              <a:off x="1101" y="833"/>
              <a:ext cx="249" cy="250"/>
            </a:xfrm>
            <a:custGeom>
              <a:avLst/>
              <a:gdLst>
                <a:gd name="T0" fmla="*/ 218 w 246"/>
                <a:gd name="T1" fmla="*/ 6 h 247"/>
                <a:gd name="T2" fmla="*/ 6 w 246"/>
                <a:gd name="T3" fmla="*/ 218 h 247"/>
                <a:gd name="T4" fmla="*/ 6 w 246"/>
                <a:gd name="T5" fmla="*/ 240 h 247"/>
                <a:gd name="T6" fmla="*/ 28 w 246"/>
                <a:gd name="T7" fmla="*/ 240 h 247"/>
                <a:gd name="T8" fmla="*/ 240 w 246"/>
                <a:gd name="T9" fmla="*/ 29 h 247"/>
                <a:gd name="T10" fmla="*/ 240 w 246"/>
                <a:gd name="T11" fmla="*/ 6 h 247"/>
                <a:gd name="T12" fmla="*/ 218 w 246"/>
                <a:gd name="T13" fmla="*/ 6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6" h="247">
                  <a:moveTo>
                    <a:pt x="218" y="6"/>
                  </a:moveTo>
                  <a:cubicBezTo>
                    <a:pt x="6" y="218"/>
                    <a:pt x="6" y="218"/>
                    <a:pt x="6" y="218"/>
                  </a:cubicBezTo>
                  <a:cubicBezTo>
                    <a:pt x="0" y="224"/>
                    <a:pt x="0" y="234"/>
                    <a:pt x="6" y="240"/>
                  </a:cubicBezTo>
                  <a:cubicBezTo>
                    <a:pt x="12" y="247"/>
                    <a:pt x="22" y="247"/>
                    <a:pt x="28" y="240"/>
                  </a:cubicBezTo>
                  <a:cubicBezTo>
                    <a:pt x="240" y="29"/>
                    <a:pt x="240" y="29"/>
                    <a:pt x="240" y="29"/>
                  </a:cubicBezTo>
                  <a:cubicBezTo>
                    <a:pt x="246" y="22"/>
                    <a:pt x="246" y="13"/>
                    <a:pt x="240" y="6"/>
                  </a:cubicBezTo>
                  <a:cubicBezTo>
                    <a:pt x="234" y="0"/>
                    <a:pt x="224" y="0"/>
                    <a:pt x="218" y="6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47"/>
            <p:cNvSpPr/>
            <p:nvPr/>
          </p:nvSpPr>
          <p:spPr bwMode="auto">
            <a:xfrm>
              <a:off x="1149" y="1282"/>
              <a:ext cx="110" cy="109"/>
            </a:xfrm>
            <a:custGeom>
              <a:avLst/>
              <a:gdLst>
                <a:gd name="T0" fmla="*/ 110 w 110"/>
                <a:gd name="T1" fmla="*/ 41 h 109"/>
                <a:gd name="T2" fmla="*/ 51 w 110"/>
                <a:gd name="T3" fmla="*/ 50 h 109"/>
                <a:gd name="T4" fmla="*/ 42 w 110"/>
                <a:gd name="T5" fmla="*/ 109 h 109"/>
                <a:gd name="T6" fmla="*/ 0 w 110"/>
                <a:gd name="T7" fmla="*/ 67 h 109"/>
                <a:gd name="T8" fmla="*/ 69 w 110"/>
                <a:gd name="T9" fmla="*/ 0 h 109"/>
                <a:gd name="T10" fmla="*/ 110 w 110"/>
                <a:gd name="T11" fmla="*/ 41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0" h="109">
                  <a:moveTo>
                    <a:pt x="110" y="41"/>
                  </a:moveTo>
                  <a:lnTo>
                    <a:pt x="51" y="50"/>
                  </a:lnTo>
                  <a:lnTo>
                    <a:pt x="42" y="109"/>
                  </a:lnTo>
                  <a:lnTo>
                    <a:pt x="0" y="67"/>
                  </a:lnTo>
                  <a:lnTo>
                    <a:pt x="69" y="0"/>
                  </a:lnTo>
                  <a:lnTo>
                    <a:pt x="110" y="41"/>
                  </a:lnTo>
                  <a:close/>
                </a:path>
              </a:pathLst>
            </a:custGeom>
            <a:solidFill>
              <a:srgbClr val="E539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Rectangle 48"/>
            <p:cNvSpPr>
              <a:spLocks noChangeArrowheads="1"/>
            </p:cNvSpPr>
            <p:nvPr/>
          </p:nvSpPr>
          <p:spPr bwMode="auto">
            <a:xfrm>
              <a:off x="861" y="3175"/>
              <a:ext cx="68" cy="47"/>
            </a:xfrm>
            <a:prstGeom prst="rect">
              <a:avLst/>
            </a:prstGeom>
            <a:solidFill>
              <a:srgbClr val="2121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49"/>
            <p:cNvSpPr/>
            <p:nvPr/>
          </p:nvSpPr>
          <p:spPr bwMode="auto">
            <a:xfrm>
              <a:off x="892" y="2446"/>
              <a:ext cx="711" cy="776"/>
            </a:xfrm>
            <a:custGeom>
              <a:avLst/>
              <a:gdLst>
                <a:gd name="T0" fmla="*/ 685 w 704"/>
                <a:gd name="T1" fmla="*/ 768 h 768"/>
                <a:gd name="T2" fmla="*/ 0 w 704"/>
                <a:gd name="T3" fmla="*/ 768 h 768"/>
                <a:gd name="T4" fmla="*/ 0 w 704"/>
                <a:gd name="T5" fmla="*/ 0 h 768"/>
                <a:gd name="T6" fmla="*/ 704 w 704"/>
                <a:gd name="T7" fmla="*/ 0 h 768"/>
                <a:gd name="T8" fmla="*/ 704 w 704"/>
                <a:gd name="T9" fmla="*/ 749 h 768"/>
                <a:gd name="T10" fmla="*/ 685 w 704"/>
                <a:gd name="T11" fmla="*/ 768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04" h="768">
                  <a:moveTo>
                    <a:pt x="685" y="768"/>
                  </a:moveTo>
                  <a:cubicBezTo>
                    <a:pt x="0" y="768"/>
                    <a:pt x="0" y="768"/>
                    <a:pt x="0" y="76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04" y="0"/>
                    <a:pt x="704" y="0"/>
                    <a:pt x="704" y="0"/>
                  </a:cubicBezTo>
                  <a:cubicBezTo>
                    <a:pt x="704" y="749"/>
                    <a:pt x="704" y="749"/>
                    <a:pt x="704" y="749"/>
                  </a:cubicBezTo>
                  <a:cubicBezTo>
                    <a:pt x="704" y="760"/>
                    <a:pt x="695" y="768"/>
                    <a:pt x="685" y="768"/>
                  </a:cubicBezTo>
                  <a:close/>
                </a:path>
              </a:pathLst>
            </a:custGeom>
            <a:solidFill>
              <a:srgbClr val="43A0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50"/>
            <p:cNvSpPr/>
            <p:nvPr/>
          </p:nvSpPr>
          <p:spPr bwMode="auto">
            <a:xfrm>
              <a:off x="892" y="2344"/>
              <a:ext cx="711" cy="777"/>
            </a:xfrm>
            <a:custGeom>
              <a:avLst/>
              <a:gdLst>
                <a:gd name="T0" fmla="*/ 685 w 704"/>
                <a:gd name="T1" fmla="*/ 769 h 769"/>
                <a:gd name="T2" fmla="*/ 0 w 704"/>
                <a:gd name="T3" fmla="*/ 769 h 769"/>
                <a:gd name="T4" fmla="*/ 0 w 704"/>
                <a:gd name="T5" fmla="*/ 0 h 769"/>
                <a:gd name="T6" fmla="*/ 685 w 704"/>
                <a:gd name="T7" fmla="*/ 0 h 769"/>
                <a:gd name="T8" fmla="*/ 704 w 704"/>
                <a:gd name="T9" fmla="*/ 19 h 769"/>
                <a:gd name="T10" fmla="*/ 704 w 704"/>
                <a:gd name="T11" fmla="*/ 749 h 769"/>
                <a:gd name="T12" fmla="*/ 685 w 704"/>
                <a:gd name="T13" fmla="*/ 769 h 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769">
                  <a:moveTo>
                    <a:pt x="685" y="769"/>
                  </a:moveTo>
                  <a:cubicBezTo>
                    <a:pt x="0" y="769"/>
                    <a:pt x="0" y="769"/>
                    <a:pt x="0" y="76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85" y="0"/>
                    <a:pt x="685" y="0"/>
                    <a:pt x="685" y="0"/>
                  </a:cubicBezTo>
                  <a:cubicBezTo>
                    <a:pt x="695" y="0"/>
                    <a:pt x="704" y="9"/>
                    <a:pt x="704" y="19"/>
                  </a:cubicBezTo>
                  <a:cubicBezTo>
                    <a:pt x="704" y="749"/>
                    <a:pt x="704" y="749"/>
                    <a:pt x="704" y="749"/>
                  </a:cubicBezTo>
                  <a:cubicBezTo>
                    <a:pt x="704" y="760"/>
                    <a:pt x="695" y="769"/>
                    <a:pt x="685" y="769"/>
                  </a:cubicBezTo>
                  <a:close/>
                </a:path>
              </a:pathLst>
            </a:custGeom>
            <a:solidFill>
              <a:srgbClr val="81C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829" y="2344"/>
              <a:ext cx="63" cy="777"/>
            </a:xfrm>
            <a:prstGeom prst="rect">
              <a:avLst/>
            </a:prstGeom>
            <a:solidFill>
              <a:srgbClr val="4343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2" name="Rectangle 52"/>
            <p:cNvSpPr>
              <a:spLocks noChangeArrowheads="1"/>
            </p:cNvSpPr>
            <p:nvPr/>
          </p:nvSpPr>
          <p:spPr bwMode="auto">
            <a:xfrm>
              <a:off x="861" y="3121"/>
              <a:ext cx="715" cy="77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3" name="Rectangle 53"/>
            <p:cNvSpPr>
              <a:spLocks noChangeArrowheads="1"/>
            </p:cNvSpPr>
            <p:nvPr/>
          </p:nvSpPr>
          <p:spPr bwMode="auto">
            <a:xfrm>
              <a:off x="861" y="3142"/>
              <a:ext cx="715" cy="33"/>
            </a:xfrm>
            <a:prstGeom prst="rect">
              <a:avLst/>
            </a:prstGeom>
            <a:solidFill>
              <a:srgbClr val="BD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4" name="Rectangle 54"/>
            <p:cNvSpPr>
              <a:spLocks noChangeArrowheads="1"/>
            </p:cNvSpPr>
            <p:nvPr/>
          </p:nvSpPr>
          <p:spPr bwMode="auto">
            <a:xfrm>
              <a:off x="829" y="3104"/>
              <a:ext cx="32" cy="118"/>
            </a:xfrm>
            <a:prstGeom prst="rect">
              <a:avLst/>
            </a:prstGeom>
            <a:solidFill>
              <a:srgbClr val="4343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5" name="Rectangle 55"/>
            <p:cNvSpPr>
              <a:spLocks noChangeArrowheads="1"/>
            </p:cNvSpPr>
            <p:nvPr/>
          </p:nvSpPr>
          <p:spPr bwMode="auto">
            <a:xfrm>
              <a:off x="1025" y="2467"/>
              <a:ext cx="446" cy="199"/>
            </a:xfrm>
            <a:prstGeom prst="rect">
              <a:avLst/>
            </a:prstGeom>
            <a:solidFill>
              <a:srgbClr val="F5F5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6" name="Rectangle 56"/>
            <p:cNvSpPr>
              <a:spLocks noChangeArrowheads="1"/>
            </p:cNvSpPr>
            <p:nvPr/>
          </p:nvSpPr>
          <p:spPr bwMode="auto">
            <a:xfrm>
              <a:off x="1063" y="2510"/>
              <a:ext cx="370" cy="21"/>
            </a:xfrm>
            <a:prstGeom prst="rect">
              <a:avLst/>
            </a:prstGeom>
            <a:solidFill>
              <a:srgbClr val="BD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1063" y="2557"/>
              <a:ext cx="200" cy="19"/>
            </a:xfrm>
            <a:prstGeom prst="rect">
              <a:avLst/>
            </a:prstGeom>
            <a:solidFill>
              <a:srgbClr val="BD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8" name="Rectangle 58"/>
            <p:cNvSpPr>
              <a:spLocks noChangeArrowheads="1"/>
            </p:cNvSpPr>
            <p:nvPr/>
          </p:nvSpPr>
          <p:spPr bwMode="auto">
            <a:xfrm>
              <a:off x="1063" y="2602"/>
              <a:ext cx="370" cy="21"/>
            </a:xfrm>
            <a:prstGeom prst="rect">
              <a:avLst/>
            </a:prstGeom>
            <a:solidFill>
              <a:srgbClr val="BD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9" name="Rectangle 59"/>
            <p:cNvSpPr>
              <a:spLocks noChangeArrowheads="1"/>
            </p:cNvSpPr>
            <p:nvPr/>
          </p:nvSpPr>
          <p:spPr bwMode="auto">
            <a:xfrm>
              <a:off x="1383" y="2344"/>
              <a:ext cx="32" cy="777"/>
            </a:xfrm>
            <a:prstGeom prst="rect">
              <a:avLst/>
            </a:prstGeom>
            <a:solidFill>
              <a:srgbClr val="4343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0" name="Rectangle 60"/>
            <p:cNvSpPr>
              <a:spLocks noChangeArrowheads="1"/>
            </p:cNvSpPr>
            <p:nvPr/>
          </p:nvSpPr>
          <p:spPr bwMode="auto">
            <a:xfrm>
              <a:off x="1393" y="2344"/>
              <a:ext cx="13" cy="777"/>
            </a:xfrm>
            <a:prstGeom prst="rect">
              <a:avLst/>
            </a:prstGeom>
            <a:solidFill>
              <a:srgbClr val="6161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" name="Rectangle 61"/>
            <p:cNvSpPr>
              <a:spLocks noChangeArrowheads="1"/>
            </p:cNvSpPr>
            <p:nvPr/>
          </p:nvSpPr>
          <p:spPr bwMode="auto">
            <a:xfrm>
              <a:off x="1383" y="3121"/>
              <a:ext cx="32" cy="101"/>
            </a:xfrm>
            <a:prstGeom prst="rect">
              <a:avLst/>
            </a:prstGeom>
            <a:solidFill>
              <a:srgbClr val="2121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" name="Rectangle 62"/>
            <p:cNvSpPr>
              <a:spLocks noChangeArrowheads="1"/>
            </p:cNvSpPr>
            <p:nvPr/>
          </p:nvSpPr>
          <p:spPr bwMode="auto">
            <a:xfrm>
              <a:off x="1393" y="3121"/>
              <a:ext cx="13" cy="101"/>
            </a:xfrm>
            <a:prstGeom prst="rect">
              <a:avLst/>
            </a:prstGeom>
            <a:solidFill>
              <a:srgbClr val="4343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3" name="Freeform 63"/>
            <p:cNvSpPr/>
            <p:nvPr/>
          </p:nvSpPr>
          <p:spPr bwMode="auto">
            <a:xfrm>
              <a:off x="5799" y="2246"/>
              <a:ext cx="459" cy="459"/>
            </a:xfrm>
            <a:custGeom>
              <a:avLst/>
              <a:gdLst>
                <a:gd name="T0" fmla="*/ 374 w 454"/>
                <a:gd name="T1" fmla="*/ 375 h 454"/>
                <a:gd name="T2" fmla="*/ 83 w 454"/>
                <a:gd name="T3" fmla="*/ 371 h 454"/>
                <a:gd name="T4" fmla="*/ 79 w 454"/>
                <a:gd name="T5" fmla="*/ 80 h 454"/>
                <a:gd name="T6" fmla="*/ 371 w 454"/>
                <a:gd name="T7" fmla="*/ 83 h 454"/>
                <a:gd name="T8" fmla="*/ 374 w 454"/>
                <a:gd name="T9" fmla="*/ 375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4" h="454">
                  <a:moveTo>
                    <a:pt x="374" y="375"/>
                  </a:moveTo>
                  <a:cubicBezTo>
                    <a:pt x="295" y="454"/>
                    <a:pt x="164" y="453"/>
                    <a:pt x="83" y="371"/>
                  </a:cubicBezTo>
                  <a:cubicBezTo>
                    <a:pt x="1" y="290"/>
                    <a:pt x="0" y="159"/>
                    <a:pt x="79" y="80"/>
                  </a:cubicBezTo>
                  <a:cubicBezTo>
                    <a:pt x="159" y="0"/>
                    <a:pt x="289" y="2"/>
                    <a:pt x="371" y="83"/>
                  </a:cubicBezTo>
                  <a:cubicBezTo>
                    <a:pt x="452" y="165"/>
                    <a:pt x="454" y="295"/>
                    <a:pt x="374" y="375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88" name="Freeform 64"/>
            <p:cNvSpPr/>
            <p:nvPr/>
          </p:nvSpPr>
          <p:spPr bwMode="auto">
            <a:xfrm>
              <a:off x="5979" y="2119"/>
              <a:ext cx="410" cy="411"/>
            </a:xfrm>
            <a:custGeom>
              <a:avLst/>
              <a:gdLst>
                <a:gd name="T0" fmla="*/ 99 w 410"/>
                <a:gd name="T1" fmla="*/ 411 h 411"/>
                <a:gd name="T2" fmla="*/ 0 w 410"/>
                <a:gd name="T3" fmla="*/ 313 h 411"/>
                <a:gd name="T4" fmla="*/ 311 w 410"/>
                <a:gd name="T5" fmla="*/ 0 h 411"/>
                <a:gd name="T6" fmla="*/ 410 w 410"/>
                <a:gd name="T7" fmla="*/ 99 h 411"/>
                <a:gd name="T8" fmla="*/ 99 w 410"/>
                <a:gd name="T9" fmla="*/ 411 h 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411">
                  <a:moveTo>
                    <a:pt x="99" y="411"/>
                  </a:moveTo>
                  <a:lnTo>
                    <a:pt x="0" y="313"/>
                  </a:lnTo>
                  <a:lnTo>
                    <a:pt x="311" y="0"/>
                  </a:lnTo>
                  <a:lnTo>
                    <a:pt x="410" y="99"/>
                  </a:lnTo>
                  <a:lnTo>
                    <a:pt x="99" y="411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89" name="Freeform 65"/>
            <p:cNvSpPr/>
            <p:nvPr/>
          </p:nvSpPr>
          <p:spPr bwMode="auto">
            <a:xfrm>
              <a:off x="5836" y="2309"/>
              <a:ext cx="363" cy="365"/>
            </a:xfrm>
            <a:custGeom>
              <a:avLst/>
              <a:gdLst>
                <a:gd name="T0" fmla="*/ 133 w 360"/>
                <a:gd name="T1" fmla="*/ 0 h 361"/>
                <a:gd name="T2" fmla="*/ 67 w 360"/>
                <a:gd name="T3" fmla="*/ 41 h 361"/>
                <a:gd name="T4" fmla="*/ 70 w 360"/>
                <a:gd name="T5" fmla="*/ 290 h 361"/>
                <a:gd name="T6" fmla="*/ 319 w 360"/>
                <a:gd name="T7" fmla="*/ 293 h 361"/>
                <a:gd name="T8" fmla="*/ 360 w 360"/>
                <a:gd name="T9" fmla="*/ 227 h 361"/>
                <a:gd name="T10" fmla="*/ 133 w 360"/>
                <a:gd name="T11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0" h="361">
                  <a:moveTo>
                    <a:pt x="133" y="0"/>
                  </a:moveTo>
                  <a:cubicBezTo>
                    <a:pt x="109" y="8"/>
                    <a:pt x="86" y="22"/>
                    <a:pt x="67" y="41"/>
                  </a:cubicBezTo>
                  <a:cubicBezTo>
                    <a:pt x="0" y="109"/>
                    <a:pt x="1" y="220"/>
                    <a:pt x="70" y="290"/>
                  </a:cubicBezTo>
                  <a:cubicBezTo>
                    <a:pt x="140" y="359"/>
                    <a:pt x="252" y="361"/>
                    <a:pt x="319" y="293"/>
                  </a:cubicBezTo>
                  <a:cubicBezTo>
                    <a:pt x="338" y="274"/>
                    <a:pt x="352" y="252"/>
                    <a:pt x="360" y="227"/>
                  </a:cubicBezTo>
                  <a:lnTo>
                    <a:pt x="133" y="0"/>
                  </a:lnTo>
                  <a:close/>
                </a:path>
              </a:pathLst>
            </a:custGeom>
            <a:solidFill>
              <a:srgbClr val="FF70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0" name="Freeform 66"/>
            <p:cNvSpPr/>
            <p:nvPr/>
          </p:nvSpPr>
          <p:spPr bwMode="auto">
            <a:xfrm>
              <a:off x="6282" y="2089"/>
              <a:ext cx="138" cy="140"/>
            </a:xfrm>
            <a:custGeom>
              <a:avLst/>
              <a:gdLst>
                <a:gd name="T0" fmla="*/ 133 w 137"/>
                <a:gd name="T1" fmla="*/ 111 h 138"/>
                <a:gd name="T2" fmla="*/ 26 w 137"/>
                <a:gd name="T3" fmla="*/ 4 h 138"/>
                <a:gd name="T4" fmla="*/ 10 w 137"/>
                <a:gd name="T5" fmla="*/ 4 h 138"/>
                <a:gd name="T6" fmla="*/ 4 w 137"/>
                <a:gd name="T7" fmla="*/ 10 h 138"/>
                <a:gd name="T8" fmla="*/ 4 w 137"/>
                <a:gd name="T9" fmla="*/ 26 h 138"/>
                <a:gd name="T10" fmla="*/ 111 w 137"/>
                <a:gd name="T11" fmla="*/ 133 h 138"/>
                <a:gd name="T12" fmla="*/ 127 w 137"/>
                <a:gd name="T13" fmla="*/ 133 h 138"/>
                <a:gd name="T14" fmla="*/ 133 w 137"/>
                <a:gd name="T15" fmla="*/ 127 h 138"/>
                <a:gd name="T16" fmla="*/ 133 w 137"/>
                <a:gd name="T17" fmla="*/ 111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7" h="138">
                  <a:moveTo>
                    <a:pt x="133" y="111"/>
                  </a:moveTo>
                  <a:cubicBezTo>
                    <a:pt x="26" y="4"/>
                    <a:pt x="26" y="4"/>
                    <a:pt x="26" y="4"/>
                  </a:cubicBezTo>
                  <a:cubicBezTo>
                    <a:pt x="22" y="0"/>
                    <a:pt x="15" y="0"/>
                    <a:pt x="10" y="4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0" y="15"/>
                    <a:pt x="0" y="22"/>
                    <a:pt x="4" y="26"/>
                  </a:cubicBezTo>
                  <a:cubicBezTo>
                    <a:pt x="111" y="133"/>
                    <a:pt x="111" y="133"/>
                    <a:pt x="111" y="133"/>
                  </a:cubicBezTo>
                  <a:cubicBezTo>
                    <a:pt x="115" y="137"/>
                    <a:pt x="122" y="138"/>
                    <a:pt x="127" y="133"/>
                  </a:cubicBezTo>
                  <a:cubicBezTo>
                    <a:pt x="133" y="127"/>
                    <a:pt x="133" y="127"/>
                    <a:pt x="133" y="127"/>
                  </a:cubicBezTo>
                  <a:cubicBezTo>
                    <a:pt x="137" y="123"/>
                    <a:pt x="137" y="116"/>
                    <a:pt x="133" y="11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1" name="Freeform 67"/>
            <p:cNvSpPr/>
            <p:nvPr/>
          </p:nvSpPr>
          <p:spPr bwMode="auto">
            <a:xfrm>
              <a:off x="6280" y="2119"/>
              <a:ext cx="109" cy="111"/>
            </a:xfrm>
            <a:custGeom>
              <a:avLst/>
              <a:gdLst>
                <a:gd name="T0" fmla="*/ 98 w 109"/>
                <a:gd name="T1" fmla="*/ 111 h 111"/>
                <a:gd name="T2" fmla="*/ 0 w 109"/>
                <a:gd name="T3" fmla="*/ 12 h 111"/>
                <a:gd name="T4" fmla="*/ 10 w 109"/>
                <a:gd name="T5" fmla="*/ 0 h 111"/>
                <a:gd name="T6" fmla="*/ 109 w 109"/>
                <a:gd name="T7" fmla="*/ 99 h 111"/>
                <a:gd name="T8" fmla="*/ 98 w 109"/>
                <a:gd name="T9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" h="111">
                  <a:moveTo>
                    <a:pt x="98" y="111"/>
                  </a:moveTo>
                  <a:lnTo>
                    <a:pt x="0" y="12"/>
                  </a:lnTo>
                  <a:lnTo>
                    <a:pt x="10" y="0"/>
                  </a:lnTo>
                  <a:lnTo>
                    <a:pt x="109" y="99"/>
                  </a:lnTo>
                  <a:lnTo>
                    <a:pt x="98" y="111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2" name="Freeform 68"/>
            <p:cNvSpPr/>
            <p:nvPr/>
          </p:nvSpPr>
          <p:spPr bwMode="auto">
            <a:xfrm>
              <a:off x="6756" y="1506"/>
              <a:ext cx="1669" cy="1213"/>
            </a:xfrm>
            <a:custGeom>
              <a:avLst/>
              <a:gdLst>
                <a:gd name="T0" fmla="*/ 1601 w 1653"/>
                <a:gd name="T1" fmla="*/ 0 h 1200"/>
                <a:gd name="T2" fmla="*/ 52 w 1653"/>
                <a:gd name="T3" fmla="*/ 0 h 1200"/>
                <a:gd name="T4" fmla="*/ 0 w 1653"/>
                <a:gd name="T5" fmla="*/ 52 h 1200"/>
                <a:gd name="T6" fmla="*/ 0 w 1653"/>
                <a:gd name="T7" fmla="*/ 1200 h 1200"/>
                <a:gd name="T8" fmla="*/ 1653 w 1653"/>
                <a:gd name="T9" fmla="*/ 1200 h 1200"/>
                <a:gd name="T10" fmla="*/ 1653 w 1653"/>
                <a:gd name="T11" fmla="*/ 52 h 1200"/>
                <a:gd name="T12" fmla="*/ 1601 w 1653"/>
                <a:gd name="T13" fmla="*/ 0 h 1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53" h="1200">
                  <a:moveTo>
                    <a:pt x="1601" y="0"/>
                  </a:moveTo>
                  <a:cubicBezTo>
                    <a:pt x="52" y="0"/>
                    <a:pt x="52" y="0"/>
                    <a:pt x="52" y="0"/>
                  </a:cubicBezTo>
                  <a:cubicBezTo>
                    <a:pt x="24" y="0"/>
                    <a:pt x="0" y="24"/>
                    <a:pt x="0" y="5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1653" y="1200"/>
                    <a:pt x="1653" y="1200"/>
                    <a:pt x="1653" y="1200"/>
                  </a:cubicBezTo>
                  <a:cubicBezTo>
                    <a:pt x="1653" y="52"/>
                    <a:pt x="1653" y="52"/>
                    <a:pt x="1653" y="52"/>
                  </a:cubicBezTo>
                  <a:cubicBezTo>
                    <a:pt x="1653" y="24"/>
                    <a:pt x="1629" y="0"/>
                    <a:pt x="1601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3" name="Rectangle 69"/>
            <p:cNvSpPr>
              <a:spLocks noChangeArrowheads="1"/>
            </p:cNvSpPr>
            <p:nvPr/>
          </p:nvSpPr>
          <p:spPr bwMode="auto">
            <a:xfrm>
              <a:off x="6843" y="1593"/>
              <a:ext cx="1496" cy="1040"/>
            </a:xfrm>
            <a:prstGeom prst="rect">
              <a:avLst/>
            </a:prstGeom>
            <a:solidFill>
              <a:srgbClr val="80DE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4" name="Oval 70"/>
            <p:cNvSpPr>
              <a:spLocks noChangeArrowheads="1"/>
            </p:cNvSpPr>
            <p:nvPr/>
          </p:nvSpPr>
          <p:spPr bwMode="auto">
            <a:xfrm>
              <a:off x="7574" y="1532"/>
              <a:ext cx="33" cy="35"/>
            </a:xfrm>
            <a:prstGeom prst="ellipse">
              <a:avLst/>
            </a:prstGeom>
            <a:solidFill>
              <a:srgbClr val="6161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5" name="Freeform 71"/>
            <p:cNvSpPr/>
            <p:nvPr/>
          </p:nvSpPr>
          <p:spPr bwMode="auto">
            <a:xfrm>
              <a:off x="6630" y="2719"/>
              <a:ext cx="1921" cy="119"/>
            </a:xfrm>
            <a:custGeom>
              <a:avLst/>
              <a:gdLst>
                <a:gd name="T0" fmla="*/ 1878 w 1901"/>
                <a:gd name="T1" fmla="*/ 0 h 118"/>
                <a:gd name="T2" fmla="*/ 23 w 1901"/>
                <a:gd name="T3" fmla="*/ 0 h 118"/>
                <a:gd name="T4" fmla="*/ 0 w 1901"/>
                <a:gd name="T5" fmla="*/ 22 h 118"/>
                <a:gd name="T6" fmla="*/ 0 w 1901"/>
                <a:gd name="T7" fmla="*/ 61 h 118"/>
                <a:gd name="T8" fmla="*/ 57 w 1901"/>
                <a:gd name="T9" fmla="*/ 118 h 118"/>
                <a:gd name="T10" fmla="*/ 1844 w 1901"/>
                <a:gd name="T11" fmla="*/ 118 h 118"/>
                <a:gd name="T12" fmla="*/ 1901 w 1901"/>
                <a:gd name="T13" fmla="*/ 61 h 118"/>
                <a:gd name="T14" fmla="*/ 1901 w 1901"/>
                <a:gd name="T15" fmla="*/ 22 h 118"/>
                <a:gd name="T16" fmla="*/ 1878 w 1901"/>
                <a:gd name="T17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01" h="118">
                  <a:moveTo>
                    <a:pt x="1878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3"/>
                    <a:pt x="26" y="118"/>
                    <a:pt x="57" y="118"/>
                  </a:cubicBezTo>
                  <a:cubicBezTo>
                    <a:pt x="1844" y="118"/>
                    <a:pt x="1844" y="118"/>
                    <a:pt x="1844" y="118"/>
                  </a:cubicBezTo>
                  <a:cubicBezTo>
                    <a:pt x="1875" y="118"/>
                    <a:pt x="1901" y="93"/>
                    <a:pt x="1901" y="61"/>
                  </a:cubicBezTo>
                  <a:cubicBezTo>
                    <a:pt x="1901" y="22"/>
                    <a:pt x="1901" y="22"/>
                    <a:pt x="1901" y="22"/>
                  </a:cubicBezTo>
                  <a:cubicBezTo>
                    <a:pt x="1901" y="10"/>
                    <a:pt x="1891" y="0"/>
                    <a:pt x="1878" y="0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6" name="Rectangle 72"/>
            <p:cNvSpPr>
              <a:spLocks noChangeArrowheads="1"/>
            </p:cNvSpPr>
            <p:nvPr/>
          </p:nvSpPr>
          <p:spPr bwMode="auto">
            <a:xfrm>
              <a:off x="7396" y="2667"/>
              <a:ext cx="389" cy="17"/>
            </a:xfrm>
            <a:prstGeom prst="rect">
              <a:avLst/>
            </a:prstGeom>
            <a:solidFill>
              <a:srgbClr val="7575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7" name="Freeform 73"/>
            <p:cNvSpPr/>
            <p:nvPr/>
          </p:nvSpPr>
          <p:spPr bwMode="auto">
            <a:xfrm>
              <a:off x="7319" y="2719"/>
              <a:ext cx="543" cy="47"/>
            </a:xfrm>
            <a:custGeom>
              <a:avLst/>
              <a:gdLst>
                <a:gd name="T0" fmla="*/ 498 w 543"/>
                <a:gd name="T1" fmla="*/ 47 h 47"/>
                <a:gd name="T2" fmla="*/ 45 w 543"/>
                <a:gd name="T3" fmla="*/ 47 h 47"/>
                <a:gd name="T4" fmla="*/ 0 w 543"/>
                <a:gd name="T5" fmla="*/ 0 h 47"/>
                <a:gd name="T6" fmla="*/ 543 w 543"/>
                <a:gd name="T7" fmla="*/ 0 h 47"/>
                <a:gd name="T8" fmla="*/ 498 w 543"/>
                <a:gd name="T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3" h="47">
                  <a:moveTo>
                    <a:pt x="498" y="47"/>
                  </a:moveTo>
                  <a:lnTo>
                    <a:pt x="45" y="47"/>
                  </a:lnTo>
                  <a:lnTo>
                    <a:pt x="0" y="0"/>
                  </a:lnTo>
                  <a:lnTo>
                    <a:pt x="543" y="0"/>
                  </a:lnTo>
                  <a:lnTo>
                    <a:pt x="498" y="47"/>
                  </a:lnTo>
                  <a:close/>
                </a:path>
              </a:pathLst>
            </a:custGeom>
            <a:solidFill>
              <a:srgbClr val="BD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8" name="Freeform 74"/>
            <p:cNvSpPr/>
            <p:nvPr/>
          </p:nvSpPr>
          <p:spPr bwMode="auto">
            <a:xfrm>
              <a:off x="6843" y="1593"/>
              <a:ext cx="1496" cy="1040"/>
            </a:xfrm>
            <a:custGeom>
              <a:avLst/>
              <a:gdLst>
                <a:gd name="T0" fmla="*/ 0 w 1496"/>
                <a:gd name="T1" fmla="*/ 1040 h 1040"/>
                <a:gd name="T2" fmla="*/ 1496 w 1496"/>
                <a:gd name="T3" fmla="*/ 0 h 1040"/>
                <a:gd name="T4" fmla="*/ 1496 w 1496"/>
                <a:gd name="T5" fmla="*/ 1040 h 1040"/>
                <a:gd name="T6" fmla="*/ 0 w 1496"/>
                <a:gd name="T7" fmla="*/ 1040 h 10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96" h="1040">
                  <a:moveTo>
                    <a:pt x="0" y="1040"/>
                  </a:moveTo>
                  <a:lnTo>
                    <a:pt x="1496" y="0"/>
                  </a:lnTo>
                  <a:lnTo>
                    <a:pt x="1496" y="1040"/>
                  </a:lnTo>
                  <a:lnTo>
                    <a:pt x="0" y="1040"/>
                  </a:lnTo>
                  <a:close/>
                </a:path>
              </a:pathLst>
            </a:custGeom>
            <a:solidFill>
              <a:srgbClr val="B2EB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9" name="Freeform 75"/>
            <p:cNvSpPr/>
            <p:nvPr/>
          </p:nvSpPr>
          <p:spPr bwMode="auto">
            <a:xfrm>
              <a:off x="7097" y="969"/>
              <a:ext cx="132" cy="73"/>
            </a:xfrm>
            <a:custGeom>
              <a:avLst/>
              <a:gdLst>
                <a:gd name="T0" fmla="*/ 0 w 131"/>
                <a:gd name="T1" fmla="*/ 72 h 72"/>
                <a:gd name="T2" fmla="*/ 127 w 131"/>
                <a:gd name="T3" fmla="*/ 39 h 72"/>
                <a:gd name="T4" fmla="*/ 127 w 131"/>
                <a:gd name="T5" fmla="*/ 32 h 72"/>
                <a:gd name="T6" fmla="*/ 0 w 131"/>
                <a:gd name="T7" fmla="*/ 0 h 72"/>
                <a:gd name="T8" fmla="*/ 0 w 131"/>
                <a:gd name="T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1" h="72">
                  <a:moveTo>
                    <a:pt x="0" y="72"/>
                  </a:moveTo>
                  <a:cubicBezTo>
                    <a:pt x="127" y="39"/>
                    <a:pt x="127" y="39"/>
                    <a:pt x="127" y="39"/>
                  </a:cubicBezTo>
                  <a:cubicBezTo>
                    <a:pt x="131" y="38"/>
                    <a:pt x="131" y="33"/>
                    <a:pt x="127" y="32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72"/>
                  </a:lnTo>
                  <a:close/>
                </a:path>
              </a:pathLst>
            </a:custGeom>
            <a:solidFill>
              <a:srgbClr val="FFE0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0" name="Rectangle 76"/>
            <p:cNvSpPr>
              <a:spLocks noChangeArrowheads="1"/>
            </p:cNvSpPr>
            <p:nvPr/>
          </p:nvSpPr>
          <p:spPr bwMode="auto">
            <a:xfrm>
              <a:off x="6194" y="969"/>
              <a:ext cx="903" cy="73"/>
            </a:xfrm>
            <a:prstGeom prst="rect">
              <a:avLst/>
            </a:prstGeom>
            <a:solidFill>
              <a:srgbClr val="FFC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1" name="Oval 77"/>
            <p:cNvSpPr>
              <a:spLocks noChangeArrowheads="1"/>
            </p:cNvSpPr>
            <p:nvPr/>
          </p:nvSpPr>
          <p:spPr bwMode="auto">
            <a:xfrm>
              <a:off x="6168" y="969"/>
              <a:ext cx="52" cy="73"/>
            </a:xfrm>
            <a:prstGeom prst="ellipse">
              <a:avLst/>
            </a:prstGeom>
            <a:solidFill>
              <a:srgbClr val="EF53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2" name="Rectangle 78"/>
            <p:cNvSpPr>
              <a:spLocks noChangeArrowheads="1"/>
            </p:cNvSpPr>
            <p:nvPr/>
          </p:nvSpPr>
          <p:spPr bwMode="auto">
            <a:xfrm>
              <a:off x="6194" y="969"/>
              <a:ext cx="103" cy="73"/>
            </a:xfrm>
            <a:prstGeom prst="rect">
              <a:avLst/>
            </a:prstGeom>
            <a:solidFill>
              <a:srgbClr val="EF53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3" name="Freeform 79"/>
            <p:cNvSpPr/>
            <p:nvPr/>
          </p:nvSpPr>
          <p:spPr bwMode="auto">
            <a:xfrm>
              <a:off x="6220" y="969"/>
              <a:ext cx="136" cy="73"/>
            </a:xfrm>
            <a:custGeom>
              <a:avLst/>
              <a:gdLst>
                <a:gd name="T0" fmla="*/ 134 w 134"/>
                <a:gd name="T1" fmla="*/ 36 h 72"/>
                <a:gd name="T2" fmla="*/ 109 w 134"/>
                <a:gd name="T3" fmla="*/ 0 h 72"/>
                <a:gd name="T4" fmla="*/ 0 w 134"/>
                <a:gd name="T5" fmla="*/ 0 h 72"/>
                <a:gd name="T6" fmla="*/ 25 w 134"/>
                <a:gd name="T7" fmla="*/ 36 h 72"/>
                <a:gd name="T8" fmla="*/ 0 w 134"/>
                <a:gd name="T9" fmla="*/ 72 h 72"/>
                <a:gd name="T10" fmla="*/ 109 w 134"/>
                <a:gd name="T11" fmla="*/ 72 h 72"/>
                <a:gd name="T12" fmla="*/ 134 w 134"/>
                <a:gd name="T13" fmla="*/ 36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4" h="72">
                  <a:moveTo>
                    <a:pt x="134" y="36"/>
                  </a:moveTo>
                  <a:cubicBezTo>
                    <a:pt x="134" y="16"/>
                    <a:pt x="123" y="0"/>
                    <a:pt x="10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" y="0"/>
                    <a:pt x="25" y="16"/>
                    <a:pt x="25" y="36"/>
                  </a:cubicBezTo>
                  <a:cubicBezTo>
                    <a:pt x="25" y="56"/>
                    <a:pt x="14" y="72"/>
                    <a:pt x="0" y="72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23" y="72"/>
                    <a:pt x="134" y="56"/>
                    <a:pt x="134" y="36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4" name="Freeform 80"/>
            <p:cNvSpPr/>
            <p:nvPr/>
          </p:nvSpPr>
          <p:spPr bwMode="auto">
            <a:xfrm>
              <a:off x="7180" y="991"/>
              <a:ext cx="49" cy="30"/>
            </a:xfrm>
            <a:custGeom>
              <a:avLst/>
              <a:gdLst>
                <a:gd name="T0" fmla="*/ 2 w 49"/>
                <a:gd name="T1" fmla="*/ 15 h 30"/>
                <a:gd name="T2" fmla="*/ 0 w 49"/>
                <a:gd name="T3" fmla="*/ 30 h 30"/>
                <a:gd name="T4" fmla="*/ 45 w 49"/>
                <a:gd name="T5" fmla="*/ 18 h 30"/>
                <a:gd name="T6" fmla="*/ 45 w 49"/>
                <a:gd name="T7" fmla="*/ 11 h 30"/>
                <a:gd name="T8" fmla="*/ 0 w 49"/>
                <a:gd name="T9" fmla="*/ 0 h 30"/>
                <a:gd name="T10" fmla="*/ 2 w 49"/>
                <a:gd name="T11" fmla="*/ 15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30">
                  <a:moveTo>
                    <a:pt x="2" y="15"/>
                  </a:moveTo>
                  <a:cubicBezTo>
                    <a:pt x="2" y="20"/>
                    <a:pt x="1" y="25"/>
                    <a:pt x="0" y="30"/>
                  </a:cubicBezTo>
                  <a:cubicBezTo>
                    <a:pt x="45" y="18"/>
                    <a:pt x="45" y="18"/>
                    <a:pt x="45" y="18"/>
                  </a:cubicBezTo>
                  <a:cubicBezTo>
                    <a:pt x="49" y="17"/>
                    <a:pt x="49" y="12"/>
                    <a:pt x="45" y="1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4"/>
                    <a:pt x="2" y="9"/>
                    <a:pt x="2" y="15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6" name="Freeform 81"/>
            <p:cNvSpPr/>
            <p:nvPr/>
          </p:nvSpPr>
          <p:spPr bwMode="auto">
            <a:xfrm>
              <a:off x="148" y="531"/>
              <a:ext cx="121" cy="122"/>
            </a:xfrm>
            <a:custGeom>
              <a:avLst/>
              <a:gdLst>
                <a:gd name="T0" fmla="*/ 69 w 120"/>
                <a:gd name="T1" fmla="*/ 0 h 121"/>
                <a:gd name="T2" fmla="*/ 2 w 120"/>
                <a:gd name="T3" fmla="*/ 113 h 121"/>
                <a:gd name="T4" fmla="*/ 7 w 120"/>
                <a:gd name="T5" fmla="*/ 119 h 121"/>
                <a:gd name="T6" fmla="*/ 120 w 120"/>
                <a:gd name="T7" fmla="*/ 51 h 121"/>
                <a:gd name="T8" fmla="*/ 69 w 120"/>
                <a:gd name="T9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" h="121">
                  <a:moveTo>
                    <a:pt x="69" y="0"/>
                  </a:moveTo>
                  <a:cubicBezTo>
                    <a:pt x="2" y="113"/>
                    <a:pt x="2" y="113"/>
                    <a:pt x="2" y="113"/>
                  </a:cubicBezTo>
                  <a:cubicBezTo>
                    <a:pt x="0" y="117"/>
                    <a:pt x="3" y="121"/>
                    <a:pt x="7" y="119"/>
                  </a:cubicBezTo>
                  <a:cubicBezTo>
                    <a:pt x="120" y="51"/>
                    <a:pt x="120" y="51"/>
                    <a:pt x="120" y="51"/>
                  </a:cubicBezTo>
                  <a:lnTo>
                    <a:pt x="69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7" name="Freeform 82"/>
            <p:cNvSpPr/>
            <p:nvPr/>
          </p:nvSpPr>
          <p:spPr bwMode="auto">
            <a:xfrm>
              <a:off x="218" y="-108"/>
              <a:ext cx="689" cy="690"/>
            </a:xfrm>
            <a:custGeom>
              <a:avLst/>
              <a:gdLst>
                <a:gd name="T0" fmla="*/ 51 w 689"/>
                <a:gd name="T1" fmla="*/ 690 h 690"/>
                <a:gd name="T2" fmla="*/ 0 w 689"/>
                <a:gd name="T3" fmla="*/ 639 h 690"/>
                <a:gd name="T4" fmla="*/ 638 w 689"/>
                <a:gd name="T5" fmla="*/ 0 h 690"/>
                <a:gd name="T6" fmla="*/ 689 w 689"/>
                <a:gd name="T7" fmla="*/ 52 h 690"/>
                <a:gd name="T8" fmla="*/ 51 w 689"/>
                <a:gd name="T9" fmla="*/ 690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9" h="690">
                  <a:moveTo>
                    <a:pt x="51" y="690"/>
                  </a:moveTo>
                  <a:lnTo>
                    <a:pt x="0" y="639"/>
                  </a:lnTo>
                  <a:lnTo>
                    <a:pt x="638" y="0"/>
                  </a:lnTo>
                  <a:lnTo>
                    <a:pt x="689" y="52"/>
                  </a:lnTo>
                  <a:lnTo>
                    <a:pt x="51" y="69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8" name="Freeform 83"/>
            <p:cNvSpPr/>
            <p:nvPr/>
          </p:nvSpPr>
          <p:spPr bwMode="auto">
            <a:xfrm>
              <a:off x="783" y="-108"/>
              <a:ext cx="124" cy="126"/>
            </a:xfrm>
            <a:custGeom>
              <a:avLst/>
              <a:gdLst>
                <a:gd name="T0" fmla="*/ 52 w 124"/>
                <a:gd name="T1" fmla="*/ 126 h 126"/>
                <a:gd name="T2" fmla="*/ 0 w 124"/>
                <a:gd name="T3" fmla="*/ 74 h 126"/>
                <a:gd name="T4" fmla="*/ 73 w 124"/>
                <a:gd name="T5" fmla="*/ 0 h 126"/>
                <a:gd name="T6" fmla="*/ 124 w 124"/>
                <a:gd name="T7" fmla="*/ 52 h 126"/>
                <a:gd name="T8" fmla="*/ 52 w 124"/>
                <a:gd name="T9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126">
                  <a:moveTo>
                    <a:pt x="52" y="126"/>
                  </a:moveTo>
                  <a:lnTo>
                    <a:pt x="0" y="74"/>
                  </a:lnTo>
                  <a:lnTo>
                    <a:pt x="73" y="0"/>
                  </a:lnTo>
                  <a:lnTo>
                    <a:pt x="124" y="52"/>
                  </a:lnTo>
                  <a:lnTo>
                    <a:pt x="52" y="126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9" name="Freeform 84"/>
            <p:cNvSpPr/>
            <p:nvPr/>
          </p:nvSpPr>
          <p:spPr bwMode="auto">
            <a:xfrm>
              <a:off x="809" y="-88"/>
              <a:ext cx="80" cy="79"/>
            </a:xfrm>
            <a:custGeom>
              <a:avLst/>
              <a:gdLst>
                <a:gd name="T0" fmla="*/ 17 w 79"/>
                <a:gd name="T1" fmla="*/ 61 h 79"/>
                <a:gd name="T2" fmla="*/ 61 w 79"/>
                <a:gd name="T3" fmla="*/ 69 h 79"/>
                <a:gd name="T4" fmla="*/ 79 w 79"/>
                <a:gd name="T5" fmla="*/ 51 h 79"/>
                <a:gd name="T6" fmla="*/ 35 w 79"/>
                <a:gd name="T7" fmla="*/ 43 h 79"/>
                <a:gd name="T8" fmla="*/ 28 w 79"/>
                <a:gd name="T9" fmla="*/ 0 h 79"/>
                <a:gd name="T10" fmla="*/ 10 w 79"/>
                <a:gd name="T11" fmla="*/ 17 h 79"/>
                <a:gd name="T12" fmla="*/ 17 w 79"/>
                <a:gd name="T13" fmla="*/ 61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79">
                  <a:moveTo>
                    <a:pt x="17" y="61"/>
                  </a:moveTo>
                  <a:cubicBezTo>
                    <a:pt x="31" y="75"/>
                    <a:pt x="51" y="79"/>
                    <a:pt x="61" y="69"/>
                  </a:cubicBezTo>
                  <a:cubicBezTo>
                    <a:pt x="79" y="51"/>
                    <a:pt x="79" y="51"/>
                    <a:pt x="79" y="51"/>
                  </a:cubicBezTo>
                  <a:cubicBezTo>
                    <a:pt x="69" y="61"/>
                    <a:pt x="49" y="57"/>
                    <a:pt x="35" y="43"/>
                  </a:cubicBezTo>
                  <a:cubicBezTo>
                    <a:pt x="21" y="29"/>
                    <a:pt x="18" y="10"/>
                    <a:pt x="28" y="0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0" y="27"/>
                    <a:pt x="3" y="47"/>
                    <a:pt x="17" y="61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3" name="Freeform 85"/>
            <p:cNvSpPr/>
            <p:nvPr/>
          </p:nvSpPr>
          <p:spPr bwMode="auto">
            <a:xfrm>
              <a:off x="241" y="479"/>
              <a:ext cx="80" cy="80"/>
            </a:xfrm>
            <a:custGeom>
              <a:avLst/>
              <a:gdLst>
                <a:gd name="T0" fmla="*/ 18 w 79"/>
                <a:gd name="T1" fmla="*/ 62 h 79"/>
                <a:gd name="T2" fmla="*/ 61 w 79"/>
                <a:gd name="T3" fmla="*/ 69 h 79"/>
                <a:gd name="T4" fmla="*/ 79 w 79"/>
                <a:gd name="T5" fmla="*/ 51 h 79"/>
                <a:gd name="T6" fmla="*/ 36 w 79"/>
                <a:gd name="T7" fmla="*/ 44 h 79"/>
                <a:gd name="T8" fmla="*/ 28 w 79"/>
                <a:gd name="T9" fmla="*/ 0 h 79"/>
                <a:gd name="T10" fmla="*/ 10 w 79"/>
                <a:gd name="T11" fmla="*/ 18 h 79"/>
                <a:gd name="T12" fmla="*/ 18 w 79"/>
                <a:gd name="T13" fmla="*/ 6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79">
                  <a:moveTo>
                    <a:pt x="18" y="62"/>
                  </a:moveTo>
                  <a:cubicBezTo>
                    <a:pt x="32" y="76"/>
                    <a:pt x="51" y="79"/>
                    <a:pt x="61" y="69"/>
                  </a:cubicBezTo>
                  <a:cubicBezTo>
                    <a:pt x="79" y="51"/>
                    <a:pt x="79" y="51"/>
                    <a:pt x="79" y="51"/>
                  </a:cubicBezTo>
                  <a:cubicBezTo>
                    <a:pt x="69" y="61"/>
                    <a:pt x="50" y="58"/>
                    <a:pt x="36" y="44"/>
                  </a:cubicBezTo>
                  <a:cubicBezTo>
                    <a:pt x="21" y="30"/>
                    <a:pt x="18" y="10"/>
                    <a:pt x="28" y="0"/>
                  </a:cubicBezTo>
                  <a:cubicBezTo>
                    <a:pt x="10" y="18"/>
                    <a:pt x="10" y="18"/>
                    <a:pt x="10" y="18"/>
                  </a:cubicBezTo>
                  <a:cubicBezTo>
                    <a:pt x="0" y="28"/>
                    <a:pt x="3" y="48"/>
                    <a:pt x="18" y="62"/>
                  </a:cubicBezTo>
                  <a:close/>
                </a:path>
              </a:pathLst>
            </a:custGeom>
            <a:solidFill>
              <a:srgbClr val="6161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4" name="Freeform 86"/>
            <p:cNvSpPr/>
            <p:nvPr/>
          </p:nvSpPr>
          <p:spPr bwMode="auto">
            <a:xfrm>
              <a:off x="148" y="626"/>
              <a:ext cx="27" cy="27"/>
            </a:xfrm>
            <a:custGeom>
              <a:avLst/>
              <a:gdLst>
                <a:gd name="T0" fmla="*/ 27 w 27"/>
                <a:gd name="T1" fmla="*/ 13 h 27"/>
                <a:gd name="T2" fmla="*/ 7 w 27"/>
                <a:gd name="T3" fmla="*/ 25 h 27"/>
                <a:gd name="T4" fmla="*/ 2 w 27"/>
                <a:gd name="T5" fmla="*/ 19 h 27"/>
                <a:gd name="T6" fmla="*/ 13 w 27"/>
                <a:gd name="T7" fmla="*/ 0 h 27"/>
                <a:gd name="T8" fmla="*/ 19 w 27"/>
                <a:gd name="T9" fmla="*/ 7 h 27"/>
                <a:gd name="T10" fmla="*/ 27 w 27"/>
                <a:gd name="T11" fmla="*/ 1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" h="27">
                  <a:moveTo>
                    <a:pt x="27" y="13"/>
                  </a:moveTo>
                  <a:cubicBezTo>
                    <a:pt x="7" y="25"/>
                    <a:pt x="7" y="25"/>
                    <a:pt x="7" y="25"/>
                  </a:cubicBezTo>
                  <a:cubicBezTo>
                    <a:pt x="3" y="27"/>
                    <a:pt x="0" y="23"/>
                    <a:pt x="2" y="19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2"/>
                    <a:pt x="17" y="5"/>
                    <a:pt x="19" y="7"/>
                  </a:cubicBezTo>
                  <a:cubicBezTo>
                    <a:pt x="22" y="9"/>
                    <a:pt x="24" y="11"/>
                    <a:pt x="27" y="13"/>
                  </a:cubicBezTo>
                  <a:close/>
                </a:path>
              </a:pathLst>
            </a:custGeom>
            <a:solidFill>
              <a:srgbClr val="BD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5" name="Freeform 87"/>
            <p:cNvSpPr>
              <a:spLocks noEditPoints="1"/>
            </p:cNvSpPr>
            <p:nvPr/>
          </p:nvSpPr>
          <p:spPr bwMode="auto">
            <a:xfrm>
              <a:off x="226" y="3599"/>
              <a:ext cx="846" cy="846"/>
            </a:xfrm>
            <a:custGeom>
              <a:avLst/>
              <a:gdLst>
                <a:gd name="T0" fmla="*/ 846 w 846"/>
                <a:gd name="T1" fmla="*/ 846 h 846"/>
                <a:gd name="T2" fmla="*/ 846 w 846"/>
                <a:gd name="T3" fmla="*/ 0 h 846"/>
                <a:gd name="T4" fmla="*/ 0 w 846"/>
                <a:gd name="T5" fmla="*/ 0 h 846"/>
                <a:gd name="T6" fmla="*/ 846 w 846"/>
                <a:gd name="T7" fmla="*/ 846 h 846"/>
                <a:gd name="T8" fmla="*/ 691 w 846"/>
                <a:gd name="T9" fmla="*/ 154 h 846"/>
                <a:gd name="T10" fmla="*/ 691 w 846"/>
                <a:gd name="T11" fmla="*/ 471 h 846"/>
                <a:gd name="T12" fmla="*/ 374 w 846"/>
                <a:gd name="T13" fmla="*/ 154 h 846"/>
                <a:gd name="T14" fmla="*/ 691 w 846"/>
                <a:gd name="T15" fmla="*/ 154 h 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6" h="846">
                  <a:moveTo>
                    <a:pt x="846" y="846"/>
                  </a:moveTo>
                  <a:lnTo>
                    <a:pt x="846" y="0"/>
                  </a:lnTo>
                  <a:lnTo>
                    <a:pt x="0" y="0"/>
                  </a:lnTo>
                  <a:lnTo>
                    <a:pt x="846" y="846"/>
                  </a:lnTo>
                  <a:close/>
                  <a:moveTo>
                    <a:pt x="691" y="154"/>
                  </a:moveTo>
                  <a:lnTo>
                    <a:pt x="691" y="471"/>
                  </a:lnTo>
                  <a:lnTo>
                    <a:pt x="374" y="154"/>
                  </a:lnTo>
                  <a:lnTo>
                    <a:pt x="691" y="154"/>
                  </a:lnTo>
                  <a:close/>
                </a:path>
              </a:pathLst>
            </a:custGeom>
            <a:solidFill>
              <a:srgbClr val="FFE0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6" name="Rectangle 88"/>
            <p:cNvSpPr>
              <a:spLocks noChangeArrowheads="1"/>
            </p:cNvSpPr>
            <p:nvPr/>
          </p:nvSpPr>
          <p:spPr bwMode="auto">
            <a:xfrm>
              <a:off x="1034" y="4307"/>
              <a:ext cx="38" cy="21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7" name="Rectangle 89"/>
            <p:cNvSpPr>
              <a:spLocks noChangeArrowheads="1"/>
            </p:cNvSpPr>
            <p:nvPr/>
          </p:nvSpPr>
          <p:spPr bwMode="auto">
            <a:xfrm>
              <a:off x="1034" y="4217"/>
              <a:ext cx="38" cy="21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8" name="Rectangle 90"/>
            <p:cNvSpPr>
              <a:spLocks noChangeArrowheads="1"/>
            </p:cNvSpPr>
            <p:nvPr/>
          </p:nvSpPr>
          <p:spPr bwMode="auto">
            <a:xfrm>
              <a:off x="1034" y="4127"/>
              <a:ext cx="38" cy="22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9" name="Rectangle 91"/>
            <p:cNvSpPr>
              <a:spLocks noChangeArrowheads="1"/>
            </p:cNvSpPr>
            <p:nvPr/>
          </p:nvSpPr>
          <p:spPr bwMode="auto">
            <a:xfrm>
              <a:off x="1034" y="4037"/>
              <a:ext cx="38" cy="22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0" name="Rectangle 92"/>
            <p:cNvSpPr>
              <a:spLocks noChangeArrowheads="1"/>
            </p:cNvSpPr>
            <p:nvPr/>
          </p:nvSpPr>
          <p:spPr bwMode="auto">
            <a:xfrm>
              <a:off x="1034" y="3947"/>
              <a:ext cx="38" cy="22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1" name="Rectangle 93"/>
            <p:cNvSpPr>
              <a:spLocks noChangeArrowheads="1"/>
            </p:cNvSpPr>
            <p:nvPr/>
          </p:nvSpPr>
          <p:spPr bwMode="auto">
            <a:xfrm>
              <a:off x="1034" y="3857"/>
              <a:ext cx="38" cy="22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2" name="Rectangle 94"/>
            <p:cNvSpPr>
              <a:spLocks noChangeArrowheads="1"/>
            </p:cNvSpPr>
            <p:nvPr/>
          </p:nvSpPr>
          <p:spPr bwMode="auto">
            <a:xfrm>
              <a:off x="1034" y="3768"/>
              <a:ext cx="38" cy="21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3" name="Rectangle 95"/>
            <p:cNvSpPr>
              <a:spLocks noChangeArrowheads="1"/>
            </p:cNvSpPr>
            <p:nvPr/>
          </p:nvSpPr>
          <p:spPr bwMode="auto">
            <a:xfrm>
              <a:off x="1034" y="3678"/>
              <a:ext cx="38" cy="21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4" name="Rectangle 96"/>
            <p:cNvSpPr>
              <a:spLocks noChangeArrowheads="1"/>
            </p:cNvSpPr>
            <p:nvPr/>
          </p:nvSpPr>
          <p:spPr bwMode="auto">
            <a:xfrm>
              <a:off x="342" y="3599"/>
              <a:ext cx="21" cy="38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5" name="Rectangle 97"/>
            <p:cNvSpPr>
              <a:spLocks noChangeArrowheads="1"/>
            </p:cNvSpPr>
            <p:nvPr/>
          </p:nvSpPr>
          <p:spPr bwMode="auto">
            <a:xfrm>
              <a:off x="432" y="3599"/>
              <a:ext cx="21" cy="38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6" name="Rectangle 98"/>
            <p:cNvSpPr>
              <a:spLocks noChangeArrowheads="1"/>
            </p:cNvSpPr>
            <p:nvPr/>
          </p:nvSpPr>
          <p:spPr bwMode="auto">
            <a:xfrm>
              <a:off x="522" y="3599"/>
              <a:ext cx="21" cy="38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7" name="Rectangle 99"/>
            <p:cNvSpPr>
              <a:spLocks noChangeArrowheads="1"/>
            </p:cNvSpPr>
            <p:nvPr/>
          </p:nvSpPr>
          <p:spPr bwMode="auto">
            <a:xfrm>
              <a:off x="611" y="3599"/>
              <a:ext cx="22" cy="38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8" name="Rectangle 100"/>
            <p:cNvSpPr>
              <a:spLocks noChangeArrowheads="1"/>
            </p:cNvSpPr>
            <p:nvPr/>
          </p:nvSpPr>
          <p:spPr bwMode="auto">
            <a:xfrm>
              <a:off x="702" y="3599"/>
              <a:ext cx="21" cy="38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9" name="Rectangle 101"/>
            <p:cNvSpPr>
              <a:spLocks noChangeArrowheads="1"/>
            </p:cNvSpPr>
            <p:nvPr/>
          </p:nvSpPr>
          <p:spPr bwMode="auto">
            <a:xfrm>
              <a:off x="792" y="3599"/>
              <a:ext cx="20" cy="38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0" name="Rectangle 102"/>
            <p:cNvSpPr>
              <a:spLocks noChangeArrowheads="1"/>
            </p:cNvSpPr>
            <p:nvPr/>
          </p:nvSpPr>
          <p:spPr bwMode="auto">
            <a:xfrm>
              <a:off x="882" y="3599"/>
              <a:ext cx="21" cy="38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1" name="Rectangle 103"/>
            <p:cNvSpPr>
              <a:spLocks noChangeArrowheads="1"/>
            </p:cNvSpPr>
            <p:nvPr/>
          </p:nvSpPr>
          <p:spPr bwMode="auto">
            <a:xfrm>
              <a:off x="972" y="3599"/>
              <a:ext cx="21" cy="38"/>
            </a:xfrm>
            <a:prstGeom prst="rect">
              <a:avLst/>
            </a:pr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2" name="Freeform 104"/>
            <p:cNvSpPr/>
            <p:nvPr/>
          </p:nvSpPr>
          <p:spPr bwMode="auto">
            <a:xfrm>
              <a:off x="-263" y="1605"/>
              <a:ext cx="771" cy="771"/>
            </a:xfrm>
            <a:custGeom>
              <a:avLst/>
              <a:gdLst>
                <a:gd name="T0" fmla="*/ 14 w 764"/>
                <a:gd name="T1" fmla="*/ 763 h 763"/>
                <a:gd name="T2" fmla="*/ 5 w 764"/>
                <a:gd name="T3" fmla="*/ 759 h 763"/>
                <a:gd name="T4" fmla="*/ 5 w 764"/>
                <a:gd name="T5" fmla="*/ 741 h 763"/>
                <a:gd name="T6" fmla="*/ 741 w 764"/>
                <a:gd name="T7" fmla="*/ 5 h 763"/>
                <a:gd name="T8" fmla="*/ 759 w 764"/>
                <a:gd name="T9" fmla="*/ 5 h 763"/>
                <a:gd name="T10" fmla="*/ 759 w 764"/>
                <a:gd name="T11" fmla="*/ 24 h 763"/>
                <a:gd name="T12" fmla="*/ 23 w 764"/>
                <a:gd name="T13" fmla="*/ 759 h 763"/>
                <a:gd name="T14" fmla="*/ 14 w 764"/>
                <a:gd name="T15" fmla="*/ 763 h 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4" h="763">
                  <a:moveTo>
                    <a:pt x="14" y="763"/>
                  </a:moveTo>
                  <a:cubicBezTo>
                    <a:pt x="11" y="763"/>
                    <a:pt x="7" y="762"/>
                    <a:pt x="5" y="759"/>
                  </a:cubicBezTo>
                  <a:cubicBezTo>
                    <a:pt x="0" y="754"/>
                    <a:pt x="0" y="746"/>
                    <a:pt x="5" y="741"/>
                  </a:cubicBezTo>
                  <a:cubicBezTo>
                    <a:pt x="741" y="5"/>
                    <a:pt x="741" y="5"/>
                    <a:pt x="741" y="5"/>
                  </a:cubicBezTo>
                  <a:cubicBezTo>
                    <a:pt x="746" y="0"/>
                    <a:pt x="754" y="0"/>
                    <a:pt x="759" y="5"/>
                  </a:cubicBezTo>
                  <a:cubicBezTo>
                    <a:pt x="764" y="10"/>
                    <a:pt x="764" y="19"/>
                    <a:pt x="759" y="24"/>
                  </a:cubicBezTo>
                  <a:cubicBezTo>
                    <a:pt x="23" y="759"/>
                    <a:pt x="23" y="759"/>
                    <a:pt x="23" y="759"/>
                  </a:cubicBezTo>
                  <a:cubicBezTo>
                    <a:pt x="20" y="762"/>
                    <a:pt x="17" y="763"/>
                    <a:pt x="14" y="763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3" name="Oval 105"/>
            <p:cNvSpPr>
              <a:spLocks noChangeArrowheads="1"/>
            </p:cNvSpPr>
            <p:nvPr/>
          </p:nvSpPr>
          <p:spPr bwMode="auto">
            <a:xfrm>
              <a:off x="-281" y="1588"/>
              <a:ext cx="900" cy="899"/>
            </a:xfrm>
            <a:prstGeom prst="ellipse">
              <a:avLst/>
            </a:prstGeom>
            <a:solidFill>
              <a:srgbClr val="40C1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4" name="Freeform 106"/>
            <p:cNvSpPr/>
            <p:nvPr/>
          </p:nvSpPr>
          <p:spPr bwMode="auto">
            <a:xfrm>
              <a:off x="176" y="1847"/>
              <a:ext cx="92" cy="57"/>
            </a:xfrm>
            <a:custGeom>
              <a:avLst/>
              <a:gdLst>
                <a:gd name="T0" fmla="*/ 62 w 91"/>
                <a:gd name="T1" fmla="*/ 0 h 57"/>
                <a:gd name="T2" fmla="*/ 28 w 91"/>
                <a:gd name="T3" fmla="*/ 0 h 57"/>
                <a:gd name="T4" fmla="*/ 0 w 91"/>
                <a:gd name="T5" fmla="*/ 28 h 57"/>
                <a:gd name="T6" fmla="*/ 28 w 91"/>
                <a:gd name="T7" fmla="*/ 57 h 57"/>
                <a:gd name="T8" fmla="*/ 62 w 91"/>
                <a:gd name="T9" fmla="*/ 57 h 57"/>
                <a:gd name="T10" fmla="*/ 91 w 91"/>
                <a:gd name="T11" fmla="*/ 28 h 57"/>
                <a:gd name="T12" fmla="*/ 62 w 91"/>
                <a:gd name="T1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1" h="57">
                  <a:moveTo>
                    <a:pt x="62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13" y="0"/>
                    <a:pt x="0" y="13"/>
                    <a:pt x="0" y="28"/>
                  </a:cubicBezTo>
                  <a:cubicBezTo>
                    <a:pt x="0" y="44"/>
                    <a:pt x="13" y="57"/>
                    <a:pt x="28" y="57"/>
                  </a:cubicBezTo>
                  <a:cubicBezTo>
                    <a:pt x="62" y="57"/>
                    <a:pt x="62" y="57"/>
                    <a:pt x="62" y="57"/>
                  </a:cubicBezTo>
                  <a:cubicBezTo>
                    <a:pt x="78" y="57"/>
                    <a:pt x="91" y="44"/>
                    <a:pt x="91" y="28"/>
                  </a:cubicBezTo>
                  <a:cubicBezTo>
                    <a:pt x="91" y="13"/>
                    <a:pt x="78" y="0"/>
                    <a:pt x="62" y="0"/>
                  </a:cubicBezTo>
                  <a:close/>
                </a:path>
              </a:pathLst>
            </a:custGeom>
            <a:solidFill>
              <a:srgbClr val="52B2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5" name="Freeform 107"/>
            <p:cNvSpPr/>
            <p:nvPr/>
          </p:nvSpPr>
          <p:spPr bwMode="auto">
            <a:xfrm>
              <a:off x="198" y="1729"/>
              <a:ext cx="421" cy="409"/>
            </a:xfrm>
            <a:custGeom>
              <a:avLst/>
              <a:gdLst>
                <a:gd name="T0" fmla="*/ 416 w 416"/>
                <a:gd name="T1" fmla="*/ 305 h 404"/>
                <a:gd name="T2" fmla="*/ 405 w 416"/>
                <a:gd name="T3" fmla="*/ 404 h 404"/>
                <a:gd name="T4" fmla="*/ 115 w 416"/>
                <a:gd name="T5" fmla="*/ 404 h 404"/>
                <a:gd name="T6" fmla="*/ 86 w 416"/>
                <a:gd name="T7" fmla="*/ 375 h 404"/>
                <a:gd name="T8" fmla="*/ 115 w 416"/>
                <a:gd name="T9" fmla="*/ 346 h 404"/>
                <a:gd name="T10" fmla="*/ 151 w 416"/>
                <a:gd name="T11" fmla="*/ 346 h 404"/>
                <a:gd name="T12" fmla="*/ 180 w 416"/>
                <a:gd name="T13" fmla="*/ 317 h 404"/>
                <a:gd name="T14" fmla="*/ 151 w 416"/>
                <a:gd name="T15" fmla="*/ 289 h 404"/>
                <a:gd name="T16" fmla="*/ 29 w 416"/>
                <a:gd name="T17" fmla="*/ 289 h 404"/>
                <a:gd name="T18" fmla="*/ 0 w 416"/>
                <a:gd name="T19" fmla="*/ 260 h 404"/>
                <a:gd name="T20" fmla="*/ 29 w 416"/>
                <a:gd name="T21" fmla="*/ 231 h 404"/>
                <a:gd name="T22" fmla="*/ 209 w 416"/>
                <a:gd name="T23" fmla="*/ 231 h 404"/>
                <a:gd name="T24" fmla="*/ 238 w 416"/>
                <a:gd name="T25" fmla="*/ 202 h 404"/>
                <a:gd name="T26" fmla="*/ 209 w 416"/>
                <a:gd name="T27" fmla="*/ 173 h 404"/>
                <a:gd name="T28" fmla="*/ 145 w 416"/>
                <a:gd name="T29" fmla="*/ 173 h 404"/>
                <a:gd name="T30" fmla="*/ 117 w 416"/>
                <a:gd name="T31" fmla="*/ 144 h 404"/>
                <a:gd name="T32" fmla="*/ 145 w 416"/>
                <a:gd name="T33" fmla="*/ 116 h 404"/>
                <a:gd name="T34" fmla="*/ 297 w 416"/>
                <a:gd name="T35" fmla="*/ 116 h 404"/>
                <a:gd name="T36" fmla="*/ 326 w 416"/>
                <a:gd name="T37" fmla="*/ 87 h 404"/>
                <a:gd name="T38" fmla="*/ 297 w 416"/>
                <a:gd name="T39" fmla="*/ 58 h 404"/>
                <a:gd name="T40" fmla="*/ 208 w 416"/>
                <a:gd name="T41" fmla="*/ 58 h 404"/>
                <a:gd name="T42" fmla="*/ 179 w 416"/>
                <a:gd name="T43" fmla="*/ 29 h 404"/>
                <a:gd name="T44" fmla="*/ 208 w 416"/>
                <a:gd name="T45" fmla="*/ 0 h 404"/>
                <a:gd name="T46" fmla="*/ 295 w 416"/>
                <a:gd name="T47" fmla="*/ 0 h 404"/>
                <a:gd name="T48" fmla="*/ 416 w 416"/>
                <a:gd name="T49" fmla="*/ 305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16" h="404">
                  <a:moveTo>
                    <a:pt x="416" y="305"/>
                  </a:moveTo>
                  <a:cubicBezTo>
                    <a:pt x="416" y="339"/>
                    <a:pt x="412" y="372"/>
                    <a:pt x="405" y="404"/>
                  </a:cubicBezTo>
                  <a:cubicBezTo>
                    <a:pt x="115" y="404"/>
                    <a:pt x="115" y="404"/>
                    <a:pt x="115" y="404"/>
                  </a:cubicBezTo>
                  <a:cubicBezTo>
                    <a:pt x="99" y="404"/>
                    <a:pt x="86" y="391"/>
                    <a:pt x="86" y="375"/>
                  </a:cubicBezTo>
                  <a:cubicBezTo>
                    <a:pt x="86" y="359"/>
                    <a:pt x="99" y="346"/>
                    <a:pt x="115" y="346"/>
                  </a:cubicBezTo>
                  <a:cubicBezTo>
                    <a:pt x="151" y="346"/>
                    <a:pt x="151" y="346"/>
                    <a:pt x="151" y="346"/>
                  </a:cubicBezTo>
                  <a:cubicBezTo>
                    <a:pt x="167" y="346"/>
                    <a:pt x="180" y="333"/>
                    <a:pt x="180" y="317"/>
                  </a:cubicBezTo>
                  <a:cubicBezTo>
                    <a:pt x="180" y="301"/>
                    <a:pt x="167" y="289"/>
                    <a:pt x="151" y="289"/>
                  </a:cubicBezTo>
                  <a:cubicBezTo>
                    <a:pt x="29" y="289"/>
                    <a:pt x="29" y="289"/>
                    <a:pt x="29" y="289"/>
                  </a:cubicBezTo>
                  <a:cubicBezTo>
                    <a:pt x="13" y="289"/>
                    <a:pt x="0" y="276"/>
                    <a:pt x="0" y="260"/>
                  </a:cubicBezTo>
                  <a:cubicBezTo>
                    <a:pt x="0" y="244"/>
                    <a:pt x="13" y="231"/>
                    <a:pt x="29" y="231"/>
                  </a:cubicBezTo>
                  <a:cubicBezTo>
                    <a:pt x="209" y="231"/>
                    <a:pt x="209" y="231"/>
                    <a:pt x="209" y="231"/>
                  </a:cubicBezTo>
                  <a:cubicBezTo>
                    <a:pt x="225" y="231"/>
                    <a:pt x="238" y="218"/>
                    <a:pt x="238" y="202"/>
                  </a:cubicBezTo>
                  <a:cubicBezTo>
                    <a:pt x="238" y="186"/>
                    <a:pt x="225" y="173"/>
                    <a:pt x="209" y="173"/>
                  </a:cubicBezTo>
                  <a:cubicBezTo>
                    <a:pt x="145" y="173"/>
                    <a:pt x="145" y="173"/>
                    <a:pt x="145" y="173"/>
                  </a:cubicBezTo>
                  <a:cubicBezTo>
                    <a:pt x="130" y="173"/>
                    <a:pt x="117" y="160"/>
                    <a:pt x="117" y="144"/>
                  </a:cubicBezTo>
                  <a:cubicBezTo>
                    <a:pt x="117" y="129"/>
                    <a:pt x="130" y="116"/>
                    <a:pt x="145" y="116"/>
                  </a:cubicBezTo>
                  <a:cubicBezTo>
                    <a:pt x="297" y="116"/>
                    <a:pt x="297" y="116"/>
                    <a:pt x="297" y="116"/>
                  </a:cubicBezTo>
                  <a:cubicBezTo>
                    <a:pt x="313" y="116"/>
                    <a:pt x="326" y="103"/>
                    <a:pt x="326" y="87"/>
                  </a:cubicBezTo>
                  <a:cubicBezTo>
                    <a:pt x="326" y="71"/>
                    <a:pt x="313" y="58"/>
                    <a:pt x="297" y="58"/>
                  </a:cubicBezTo>
                  <a:cubicBezTo>
                    <a:pt x="208" y="58"/>
                    <a:pt x="208" y="58"/>
                    <a:pt x="208" y="58"/>
                  </a:cubicBezTo>
                  <a:cubicBezTo>
                    <a:pt x="192" y="58"/>
                    <a:pt x="179" y="45"/>
                    <a:pt x="179" y="29"/>
                  </a:cubicBezTo>
                  <a:cubicBezTo>
                    <a:pt x="179" y="13"/>
                    <a:pt x="192" y="0"/>
                    <a:pt x="208" y="0"/>
                  </a:cubicBezTo>
                  <a:cubicBezTo>
                    <a:pt x="295" y="0"/>
                    <a:pt x="295" y="0"/>
                    <a:pt x="295" y="0"/>
                  </a:cubicBezTo>
                  <a:cubicBezTo>
                    <a:pt x="370" y="80"/>
                    <a:pt x="416" y="187"/>
                    <a:pt x="416" y="305"/>
                  </a:cubicBezTo>
                  <a:close/>
                </a:path>
              </a:pathLst>
            </a:custGeom>
            <a:solidFill>
              <a:srgbClr val="52B2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6" name="Freeform 108"/>
            <p:cNvSpPr/>
            <p:nvPr/>
          </p:nvSpPr>
          <p:spPr bwMode="auto">
            <a:xfrm>
              <a:off x="130" y="2195"/>
              <a:ext cx="395" cy="291"/>
            </a:xfrm>
            <a:custGeom>
              <a:avLst/>
              <a:gdLst>
                <a:gd name="T0" fmla="*/ 391 w 391"/>
                <a:gd name="T1" fmla="*/ 116 h 288"/>
                <a:gd name="T2" fmla="*/ 66 w 391"/>
                <a:gd name="T3" fmla="*/ 288 h 288"/>
                <a:gd name="T4" fmla="*/ 59 w 391"/>
                <a:gd name="T5" fmla="*/ 288 h 288"/>
                <a:gd name="T6" fmla="*/ 30 w 391"/>
                <a:gd name="T7" fmla="*/ 260 h 288"/>
                <a:gd name="T8" fmla="*/ 59 w 391"/>
                <a:gd name="T9" fmla="*/ 231 h 288"/>
                <a:gd name="T10" fmla="*/ 138 w 391"/>
                <a:gd name="T11" fmla="*/ 231 h 288"/>
                <a:gd name="T12" fmla="*/ 166 w 391"/>
                <a:gd name="T13" fmla="*/ 202 h 288"/>
                <a:gd name="T14" fmla="*/ 138 w 391"/>
                <a:gd name="T15" fmla="*/ 173 h 288"/>
                <a:gd name="T16" fmla="*/ 110 w 391"/>
                <a:gd name="T17" fmla="*/ 173 h 288"/>
                <a:gd name="T18" fmla="*/ 81 w 391"/>
                <a:gd name="T19" fmla="*/ 144 h 288"/>
                <a:gd name="T20" fmla="*/ 110 w 391"/>
                <a:gd name="T21" fmla="*/ 116 h 288"/>
                <a:gd name="T22" fmla="*/ 132 w 391"/>
                <a:gd name="T23" fmla="*/ 116 h 288"/>
                <a:gd name="T24" fmla="*/ 161 w 391"/>
                <a:gd name="T25" fmla="*/ 87 h 288"/>
                <a:gd name="T26" fmla="*/ 132 w 391"/>
                <a:gd name="T27" fmla="*/ 58 h 288"/>
                <a:gd name="T28" fmla="*/ 29 w 391"/>
                <a:gd name="T29" fmla="*/ 58 h 288"/>
                <a:gd name="T30" fmla="*/ 0 w 391"/>
                <a:gd name="T31" fmla="*/ 29 h 288"/>
                <a:gd name="T32" fmla="*/ 29 w 391"/>
                <a:gd name="T33" fmla="*/ 0 h 288"/>
                <a:gd name="T34" fmla="*/ 266 w 391"/>
                <a:gd name="T35" fmla="*/ 0 h 288"/>
                <a:gd name="T36" fmla="*/ 295 w 391"/>
                <a:gd name="T37" fmla="*/ 29 h 288"/>
                <a:gd name="T38" fmla="*/ 266 w 391"/>
                <a:gd name="T39" fmla="*/ 58 h 288"/>
                <a:gd name="T40" fmla="*/ 250 w 391"/>
                <a:gd name="T41" fmla="*/ 58 h 288"/>
                <a:gd name="T42" fmla="*/ 221 w 391"/>
                <a:gd name="T43" fmla="*/ 87 h 288"/>
                <a:gd name="T44" fmla="*/ 250 w 391"/>
                <a:gd name="T45" fmla="*/ 116 h 288"/>
                <a:gd name="T46" fmla="*/ 391 w 391"/>
                <a:gd name="T47" fmla="*/ 116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91" h="288">
                  <a:moveTo>
                    <a:pt x="391" y="116"/>
                  </a:moveTo>
                  <a:cubicBezTo>
                    <a:pt x="315" y="215"/>
                    <a:pt x="198" y="280"/>
                    <a:pt x="66" y="288"/>
                  </a:cubicBezTo>
                  <a:cubicBezTo>
                    <a:pt x="59" y="288"/>
                    <a:pt x="59" y="288"/>
                    <a:pt x="59" y="288"/>
                  </a:cubicBezTo>
                  <a:cubicBezTo>
                    <a:pt x="43" y="288"/>
                    <a:pt x="30" y="276"/>
                    <a:pt x="30" y="260"/>
                  </a:cubicBezTo>
                  <a:cubicBezTo>
                    <a:pt x="30" y="244"/>
                    <a:pt x="43" y="231"/>
                    <a:pt x="59" y="231"/>
                  </a:cubicBezTo>
                  <a:cubicBezTo>
                    <a:pt x="138" y="231"/>
                    <a:pt x="138" y="231"/>
                    <a:pt x="138" y="231"/>
                  </a:cubicBezTo>
                  <a:cubicBezTo>
                    <a:pt x="154" y="231"/>
                    <a:pt x="166" y="218"/>
                    <a:pt x="166" y="202"/>
                  </a:cubicBezTo>
                  <a:cubicBezTo>
                    <a:pt x="166" y="186"/>
                    <a:pt x="154" y="173"/>
                    <a:pt x="138" y="173"/>
                  </a:cubicBezTo>
                  <a:cubicBezTo>
                    <a:pt x="110" y="173"/>
                    <a:pt x="110" y="173"/>
                    <a:pt x="110" y="173"/>
                  </a:cubicBezTo>
                  <a:cubicBezTo>
                    <a:pt x="94" y="173"/>
                    <a:pt x="81" y="160"/>
                    <a:pt x="81" y="144"/>
                  </a:cubicBezTo>
                  <a:cubicBezTo>
                    <a:pt x="81" y="128"/>
                    <a:pt x="94" y="116"/>
                    <a:pt x="110" y="116"/>
                  </a:cubicBezTo>
                  <a:cubicBezTo>
                    <a:pt x="132" y="116"/>
                    <a:pt x="132" y="116"/>
                    <a:pt x="132" y="116"/>
                  </a:cubicBezTo>
                  <a:cubicBezTo>
                    <a:pt x="148" y="116"/>
                    <a:pt x="161" y="103"/>
                    <a:pt x="161" y="87"/>
                  </a:cubicBezTo>
                  <a:cubicBezTo>
                    <a:pt x="161" y="71"/>
                    <a:pt x="148" y="58"/>
                    <a:pt x="132" y="58"/>
                  </a:cubicBezTo>
                  <a:cubicBezTo>
                    <a:pt x="29" y="58"/>
                    <a:pt x="29" y="58"/>
                    <a:pt x="29" y="58"/>
                  </a:cubicBezTo>
                  <a:cubicBezTo>
                    <a:pt x="13" y="58"/>
                    <a:pt x="0" y="45"/>
                    <a:pt x="0" y="29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266" y="0"/>
                    <a:pt x="266" y="0"/>
                    <a:pt x="266" y="0"/>
                  </a:cubicBezTo>
                  <a:cubicBezTo>
                    <a:pt x="282" y="0"/>
                    <a:pt x="295" y="13"/>
                    <a:pt x="295" y="29"/>
                  </a:cubicBezTo>
                  <a:cubicBezTo>
                    <a:pt x="295" y="45"/>
                    <a:pt x="282" y="58"/>
                    <a:pt x="266" y="58"/>
                  </a:cubicBezTo>
                  <a:cubicBezTo>
                    <a:pt x="250" y="58"/>
                    <a:pt x="250" y="58"/>
                    <a:pt x="250" y="58"/>
                  </a:cubicBezTo>
                  <a:cubicBezTo>
                    <a:pt x="234" y="58"/>
                    <a:pt x="221" y="71"/>
                    <a:pt x="221" y="87"/>
                  </a:cubicBezTo>
                  <a:cubicBezTo>
                    <a:pt x="221" y="103"/>
                    <a:pt x="234" y="116"/>
                    <a:pt x="250" y="116"/>
                  </a:cubicBezTo>
                  <a:lnTo>
                    <a:pt x="391" y="116"/>
                  </a:lnTo>
                  <a:close/>
                </a:path>
              </a:pathLst>
            </a:custGeom>
            <a:solidFill>
              <a:srgbClr val="52B2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7" name="Freeform 109"/>
            <p:cNvSpPr/>
            <p:nvPr/>
          </p:nvSpPr>
          <p:spPr bwMode="auto">
            <a:xfrm>
              <a:off x="498" y="2195"/>
              <a:ext cx="91" cy="59"/>
            </a:xfrm>
            <a:custGeom>
              <a:avLst/>
              <a:gdLst>
                <a:gd name="T0" fmla="*/ 90 w 90"/>
                <a:gd name="T1" fmla="*/ 0 h 58"/>
                <a:gd name="T2" fmla="*/ 64 w 90"/>
                <a:gd name="T3" fmla="*/ 58 h 58"/>
                <a:gd name="T4" fmla="*/ 29 w 90"/>
                <a:gd name="T5" fmla="*/ 58 h 58"/>
                <a:gd name="T6" fmla="*/ 0 w 90"/>
                <a:gd name="T7" fmla="*/ 29 h 58"/>
                <a:gd name="T8" fmla="*/ 29 w 90"/>
                <a:gd name="T9" fmla="*/ 0 h 58"/>
                <a:gd name="T10" fmla="*/ 90 w 90"/>
                <a:gd name="T11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0" h="58">
                  <a:moveTo>
                    <a:pt x="90" y="0"/>
                  </a:moveTo>
                  <a:cubicBezTo>
                    <a:pt x="83" y="20"/>
                    <a:pt x="74" y="40"/>
                    <a:pt x="64" y="58"/>
                  </a:cubicBezTo>
                  <a:cubicBezTo>
                    <a:pt x="29" y="58"/>
                    <a:pt x="29" y="58"/>
                    <a:pt x="29" y="58"/>
                  </a:cubicBezTo>
                  <a:cubicBezTo>
                    <a:pt x="13" y="58"/>
                    <a:pt x="0" y="45"/>
                    <a:pt x="0" y="29"/>
                  </a:cubicBezTo>
                  <a:cubicBezTo>
                    <a:pt x="0" y="13"/>
                    <a:pt x="13" y="0"/>
                    <a:pt x="29" y="0"/>
                  </a:cubicBezTo>
                  <a:lnTo>
                    <a:pt x="90" y="0"/>
                  </a:lnTo>
                  <a:close/>
                </a:path>
              </a:pathLst>
            </a:custGeom>
            <a:solidFill>
              <a:srgbClr val="52B2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8" name="Freeform 110"/>
            <p:cNvSpPr/>
            <p:nvPr/>
          </p:nvSpPr>
          <p:spPr bwMode="auto">
            <a:xfrm>
              <a:off x="-85" y="2312"/>
              <a:ext cx="141" cy="58"/>
            </a:xfrm>
            <a:custGeom>
              <a:avLst/>
              <a:gdLst>
                <a:gd name="T0" fmla="*/ 111 w 140"/>
                <a:gd name="T1" fmla="*/ 0 h 57"/>
                <a:gd name="T2" fmla="*/ 28 w 140"/>
                <a:gd name="T3" fmla="*/ 0 h 57"/>
                <a:gd name="T4" fmla="*/ 0 w 140"/>
                <a:gd name="T5" fmla="*/ 28 h 57"/>
                <a:gd name="T6" fmla="*/ 28 w 140"/>
                <a:gd name="T7" fmla="*/ 57 h 57"/>
                <a:gd name="T8" fmla="*/ 111 w 140"/>
                <a:gd name="T9" fmla="*/ 57 h 57"/>
                <a:gd name="T10" fmla="*/ 140 w 140"/>
                <a:gd name="T11" fmla="*/ 28 h 57"/>
                <a:gd name="T12" fmla="*/ 111 w 140"/>
                <a:gd name="T1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0" h="57">
                  <a:moveTo>
                    <a:pt x="111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7"/>
                    <a:pt x="28" y="57"/>
                  </a:cubicBezTo>
                  <a:cubicBezTo>
                    <a:pt x="111" y="57"/>
                    <a:pt x="111" y="57"/>
                    <a:pt x="111" y="57"/>
                  </a:cubicBezTo>
                  <a:cubicBezTo>
                    <a:pt x="127" y="57"/>
                    <a:pt x="140" y="44"/>
                    <a:pt x="140" y="28"/>
                  </a:cubicBezTo>
                  <a:cubicBezTo>
                    <a:pt x="140" y="12"/>
                    <a:pt x="127" y="0"/>
                    <a:pt x="111" y="0"/>
                  </a:cubicBezTo>
                  <a:close/>
                </a:path>
              </a:pathLst>
            </a:custGeom>
            <a:solidFill>
              <a:srgbClr val="52B2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9" name="Freeform 111"/>
            <p:cNvSpPr/>
            <p:nvPr/>
          </p:nvSpPr>
          <p:spPr bwMode="auto">
            <a:xfrm>
              <a:off x="-281" y="1934"/>
              <a:ext cx="320" cy="174"/>
            </a:xfrm>
            <a:custGeom>
              <a:avLst/>
              <a:gdLst>
                <a:gd name="T0" fmla="*/ 317 w 317"/>
                <a:gd name="T1" fmla="*/ 29 h 173"/>
                <a:gd name="T2" fmla="*/ 288 w 317"/>
                <a:gd name="T3" fmla="*/ 58 h 173"/>
                <a:gd name="T4" fmla="*/ 168 w 317"/>
                <a:gd name="T5" fmla="*/ 58 h 173"/>
                <a:gd name="T6" fmla="*/ 147 w 317"/>
                <a:gd name="T7" fmla="*/ 66 h 173"/>
                <a:gd name="T8" fmla="*/ 139 w 317"/>
                <a:gd name="T9" fmla="*/ 87 h 173"/>
                <a:gd name="T10" fmla="*/ 168 w 317"/>
                <a:gd name="T11" fmla="*/ 115 h 173"/>
                <a:gd name="T12" fmla="*/ 202 w 317"/>
                <a:gd name="T13" fmla="*/ 115 h 173"/>
                <a:gd name="T14" fmla="*/ 222 w 317"/>
                <a:gd name="T15" fmla="*/ 124 h 173"/>
                <a:gd name="T16" fmla="*/ 231 w 317"/>
                <a:gd name="T17" fmla="*/ 144 h 173"/>
                <a:gd name="T18" fmla="*/ 202 w 317"/>
                <a:gd name="T19" fmla="*/ 173 h 173"/>
                <a:gd name="T20" fmla="*/ 6 w 317"/>
                <a:gd name="T21" fmla="*/ 173 h 173"/>
                <a:gd name="T22" fmla="*/ 0 w 317"/>
                <a:gd name="T23" fmla="*/ 103 h 173"/>
                <a:gd name="T24" fmla="*/ 12 w 317"/>
                <a:gd name="T25" fmla="*/ 0 h 173"/>
                <a:gd name="T26" fmla="*/ 288 w 317"/>
                <a:gd name="T27" fmla="*/ 0 h 173"/>
                <a:gd name="T28" fmla="*/ 317 w 317"/>
                <a:gd name="T29" fmla="*/ 29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17" h="173">
                  <a:moveTo>
                    <a:pt x="317" y="29"/>
                  </a:moveTo>
                  <a:cubicBezTo>
                    <a:pt x="317" y="45"/>
                    <a:pt x="304" y="58"/>
                    <a:pt x="288" y="58"/>
                  </a:cubicBezTo>
                  <a:cubicBezTo>
                    <a:pt x="168" y="58"/>
                    <a:pt x="168" y="58"/>
                    <a:pt x="168" y="58"/>
                  </a:cubicBezTo>
                  <a:cubicBezTo>
                    <a:pt x="160" y="58"/>
                    <a:pt x="152" y="61"/>
                    <a:pt x="147" y="66"/>
                  </a:cubicBezTo>
                  <a:cubicBezTo>
                    <a:pt x="142" y="71"/>
                    <a:pt x="139" y="79"/>
                    <a:pt x="139" y="87"/>
                  </a:cubicBezTo>
                  <a:cubicBezTo>
                    <a:pt x="139" y="102"/>
                    <a:pt x="152" y="115"/>
                    <a:pt x="168" y="115"/>
                  </a:cubicBezTo>
                  <a:cubicBezTo>
                    <a:pt x="202" y="115"/>
                    <a:pt x="202" y="115"/>
                    <a:pt x="202" y="115"/>
                  </a:cubicBezTo>
                  <a:cubicBezTo>
                    <a:pt x="210" y="115"/>
                    <a:pt x="217" y="119"/>
                    <a:pt x="222" y="124"/>
                  </a:cubicBezTo>
                  <a:cubicBezTo>
                    <a:pt x="227" y="129"/>
                    <a:pt x="231" y="136"/>
                    <a:pt x="231" y="144"/>
                  </a:cubicBezTo>
                  <a:cubicBezTo>
                    <a:pt x="231" y="160"/>
                    <a:pt x="218" y="173"/>
                    <a:pt x="202" y="173"/>
                  </a:cubicBezTo>
                  <a:cubicBezTo>
                    <a:pt x="6" y="173"/>
                    <a:pt x="6" y="173"/>
                    <a:pt x="6" y="173"/>
                  </a:cubicBezTo>
                  <a:cubicBezTo>
                    <a:pt x="2" y="150"/>
                    <a:pt x="0" y="127"/>
                    <a:pt x="0" y="103"/>
                  </a:cubicBezTo>
                  <a:cubicBezTo>
                    <a:pt x="0" y="68"/>
                    <a:pt x="4" y="33"/>
                    <a:pt x="12" y="0"/>
                  </a:cubicBezTo>
                  <a:cubicBezTo>
                    <a:pt x="288" y="0"/>
                    <a:pt x="288" y="0"/>
                    <a:pt x="288" y="0"/>
                  </a:cubicBezTo>
                  <a:cubicBezTo>
                    <a:pt x="304" y="0"/>
                    <a:pt x="317" y="13"/>
                    <a:pt x="317" y="29"/>
                  </a:cubicBezTo>
                  <a:close/>
                </a:path>
              </a:pathLst>
            </a:custGeom>
            <a:solidFill>
              <a:srgbClr val="52B2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40" name="Freeform 112"/>
            <p:cNvSpPr/>
            <p:nvPr/>
          </p:nvSpPr>
          <p:spPr bwMode="auto">
            <a:xfrm>
              <a:off x="-338" y="1531"/>
              <a:ext cx="1062" cy="1366"/>
            </a:xfrm>
            <a:custGeom>
              <a:avLst/>
              <a:gdLst>
                <a:gd name="T0" fmla="*/ 1051 w 1051"/>
                <a:gd name="T1" fmla="*/ 501 h 1351"/>
                <a:gd name="T2" fmla="*/ 741 w 1051"/>
                <a:gd name="T3" fmla="*/ 6 h 1351"/>
                <a:gd name="T4" fmla="*/ 707 w 1051"/>
                <a:gd name="T5" fmla="*/ 18 h 1351"/>
                <a:gd name="T6" fmla="*/ 719 w 1051"/>
                <a:gd name="T7" fmla="*/ 52 h 1351"/>
                <a:gd name="T8" fmla="*/ 1000 w 1051"/>
                <a:gd name="T9" fmla="*/ 501 h 1351"/>
                <a:gd name="T10" fmla="*/ 501 w 1051"/>
                <a:gd name="T11" fmla="*/ 1000 h 1351"/>
                <a:gd name="T12" fmla="*/ 53 w 1051"/>
                <a:gd name="T13" fmla="*/ 719 h 1351"/>
                <a:gd name="T14" fmla="*/ 18 w 1051"/>
                <a:gd name="T15" fmla="*/ 707 h 1351"/>
                <a:gd name="T16" fmla="*/ 7 w 1051"/>
                <a:gd name="T17" fmla="*/ 741 h 1351"/>
                <a:gd name="T18" fmla="*/ 476 w 1051"/>
                <a:gd name="T19" fmla="*/ 1050 h 1351"/>
                <a:gd name="T20" fmla="*/ 476 w 1051"/>
                <a:gd name="T21" fmla="*/ 1299 h 1351"/>
                <a:gd name="T22" fmla="*/ 327 w 1051"/>
                <a:gd name="T23" fmla="*/ 1299 h 1351"/>
                <a:gd name="T24" fmla="*/ 301 w 1051"/>
                <a:gd name="T25" fmla="*/ 1325 h 1351"/>
                <a:gd name="T26" fmla="*/ 327 w 1051"/>
                <a:gd name="T27" fmla="*/ 1351 h 1351"/>
                <a:gd name="T28" fmla="*/ 676 w 1051"/>
                <a:gd name="T29" fmla="*/ 1351 h 1351"/>
                <a:gd name="T30" fmla="*/ 702 w 1051"/>
                <a:gd name="T31" fmla="*/ 1325 h 1351"/>
                <a:gd name="T32" fmla="*/ 676 w 1051"/>
                <a:gd name="T33" fmla="*/ 1299 h 1351"/>
                <a:gd name="T34" fmla="*/ 527 w 1051"/>
                <a:gd name="T35" fmla="*/ 1299 h 1351"/>
                <a:gd name="T36" fmla="*/ 527 w 1051"/>
                <a:gd name="T37" fmla="*/ 1050 h 1351"/>
                <a:gd name="T38" fmla="*/ 1051 w 1051"/>
                <a:gd name="T39" fmla="*/ 501 h 1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51" h="1351">
                  <a:moveTo>
                    <a:pt x="1051" y="501"/>
                  </a:moveTo>
                  <a:cubicBezTo>
                    <a:pt x="1051" y="292"/>
                    <a:pt x="930" y="97"/>
                    <a:pt x="741" y="6"/>
                  </a:cubicBezTo>
                  <a:cubicBezTo>
                    <a:pt x="729" y="0"/>
                    <a:pt x="713" y="5"/>
                    <a:pt x="707" y="18"/>
                  </a:cubicBezTo>
                  <a:cubicBezTo>
                    <a:pt x="701" y="31"/>
                    <a:pt x="706" y="46"/>
                    <a:pt x="719" y="52"/>
                  </a:cubicBezTo>
                  <a:cubicBezTo>
                    <a:pt x="890" y="135"/>
                    <a:pt x="1000" y="311"/>
                    <a:pt x="1000" y="501"/>
                  </a:cubicBezTo>
                  <a:cubicBezTo>
                    <a:pt x="1000" y="776"/>
                    <a:pt x="776" y="1000"/>
                    <a:pt x="501" y="1000"/>
                  </a:cubicBezTo>
                  <a:cubicBezTo>
                    <a:pt x="309" y="1000"/>
                    <a:pt x="137" y="892"/>
                    <a:pt x="53" y="719"/>
                  </a:cubicBezTo>
                  <a:cubicBezTo>
                    <a:pt x="46" y="706"/>
                    <a:pt x="31" y="701"/>
                    <a:pt x="18" y="707"/>
                  </a:cubicBezTo>
                  <a:cubicBezTo>
                    <a:pt x="6" y="713"/>
                    <a:pt x="0" y="728"/>
                    <a:pt x="7" y="741"/>
                  </a:cubicBezTo>
                  <a:cubicBezTo>
                    <a:pt x="96" y="924"/>
                    <a:pt x="274" y="1041"/>
                    <a:pt x="476" y="1050"/>
                  </a:cubicBezTo>
                  <a:cubicBezTo>
                    <a:pt x="476" y="1299"/>
                    <a:pt x="476" y="1299"/>
                    <a:pt x="476" y="1299"/>
                  </a:cubicBezTo>
                  <a:cubicBezTo>
                    <a:pt x="327" y="1299"/>
                    <a:pt x="327" y="1299"/>
                    <a:pt x="327" y="1299"/>
                  </a:cubicBezTo>
                  <a:cubicBezTo>
                    <a:pt x="312" y="1299"/>
                    <a:pt x="301" y="1311"/>
                    <a:pt x="301" y="1325"/>
                  </a:cubicBezTo>
                  <a:cubicBezTo>
                    <a:pt x="301" y="1339"/>
                    <a:pt x="312" y="1351"/>
                    <a:pt x="327" y="1351"/>
                  </a:cubicBezTo>
                  <a:cubicBezTo>
                    <a:pt x="676" y="1351"/>
                    <a:pt x="676" y="1351"/>
                    <a:pt x="676" y="1351"/>
                  </a:cubicBezTo>
                  <a:cubicBezTo>
                    <a:pt x="690" y="1351"/>
                    <a:pt x="702" y="1339"/>
                    <a:pt x="702" y="1325"/>
                  </a:cubicBezTo>
                  <a:cubicBezTo>
                    <a:pt x="702" y="1311"/>
                    <a:pt x="690" y="1299"/>
                    <a:pt x="676" y="1299"/>
                  </a:cubicBezTo>
                  <a:cubicBezTo>
                    <a:pt x="527" y="1299"/>
                    <a:pt x="527" y="1299"/>
                    <a:pt x="527" y="1299"/>
                  </a:cubicBezTo>
                  <a:cubicBezTo>
                    <a:pt x="527" y="1050"/>
                    <a:pt x="527" y="1050"/>
                    <a:pt x="527" y="1050"/>
                  </a:cubicBezTo>
                  <a:cubicBezTo>
                    <a:pt x="818" y="1037"/>
                    <a:pt x="1051" y="796"/>
                    <a:pt x="1051" y="50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41" name="Freeform 113"/>
            <p:cNvSpPr/>
            <p:nvPr/>
          </p:nvSpPr>
          <p:spPr bwMode="auto">
            <a:xfrm>
              <a:off x="7408" y="1020"/>
              <a:ext cx="162" cy="163"/>
            </a:xfrm>
            <a:custGeom>
              <a:avLst/>
              <a:gdLst>
                <a:gd name="T0" fmla="*/ 148 w 160"/>
                <a:gd name="T1" fmla="*/ 69 h 161"/>
                <a:gd name="T2" fmla="*/ 133 w 160"/>
                <a:gd name="T3" fmla="*/ 69 h 161"/>
                <a:gd name="T4" fmla="*/ 92 w 160"/>
                <a:gd name="T5" fmla="*/ 28 h 161"/>
                <a:gd name="T6" fmla="*/ 92 w 160"/>
                <a:gd name="T7" fmla="*/ 13 h 161"/>
                <a:gd name="T8" fmla="*/ 81 w 160"/>
                <a:gd name="T9" fmla="*/ 1 h 161"/>
                <a:gd name="T10" fmla="*/ 68 w 160"/>
                <a:gd name="T11" fmla="*/ 12 h 161"/>
                <a:gd name="T12" fmla="*/ 68 w 160"/>
                <a:gd name="T13" fmla="*/ 28 h 161"/>
                <a:gd name="T14" fmla="*/ 27 w 160"/>
                <a:gd name="T15" fmla="*/ 69 h 161"/>
                <a:gd name="T16" fmla="*/ 12 w 160"/>
                <a:gd name="T17" fmla="*/ 69 h 161"/>
                <a:gd name="T18" fmla="*/ 0 w 160"/>
                <a:gd name="T19" fmla="*/ 81 h 161"/>
                <a:gd name="T20" fmla="*/ 12 w 160"/>
                <a:gd name="T21" fmla="*/ 92 h 161"/>
                <a:gd name="T22" fmla="*/ 27 w 160"/>
                <a:gd name="T23" fmla="*/ 92 h 161"/>
                <a:gd name="T24" fmla="*/ 68 w 160"/>
                <a:gd name="T25" fmla="*/ 133 h 161"/>
                <a:gd name="T26" fmla="*/ 68 w 160"/>
                <a:gd name="T27" fmla="*/ 148 h 161"/>
                <a:gd name="T28" fmla="*/ 79 w 160"/>
                <a:gd name="T29" fmla="*/ 161 h 161"/>
                <a:gd name="T30" fmla="*/ 92 w 160"/>
                <a:gd name="T31" fmla="*/ 149 h 161"/>
                <a:gd name="T32" fmla="*/ 92 w 160"/>
                <a:gd name="T33" fmla="*/ 133 h 161"/>
                <a:gd name="T34" fmla="*/ 133 w 160"/>
                <a:gd name="T35" fmla="*/ 92 h 161"/>
                <a:gd name="T36" fmla="*/ 148 w 160"/>
                <a:gd name="T37" fmla="*/ 92 h 161"/>
                <a:gd name="T38" fmla="*/ 160 w 160"/>
                <a:gd name="T39" fmla="*/ 81 h 161"/>
                <a:gd name="T40" fmla="*/ 148 w 160"/>
                <a:gd name="T41" fmla="*/ 69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0" h="161">
                  <a:moveTo>
                    <a:pt x="148" y="69"/>
                  </a:moveTo>
                  <a:cubicBezTo>
                    <a:pt x="133" y="69"/>
                    <a:pt x="133" y="69"/>
                    <a:pt x="133" y="69"/>
                  </a:cubicBezTo>
                  <a:cubicBezTo>
                    <a:pt x="110" y="69"/>
                    <a:pt x="92" y="50"/>
                    <a:pt x="92" y="28"/>
                  </a:cubicBezTo>
                  <a:cubicBezTo>
                    <a:pt x="92" y="13"/>
                    <a:pt x="92" y="13"/>
                    <a:pt x="92" y="13"/>
                  </a:cubicBezTo>
                  <a:cubicBezTo>
                    <a:pt x="92" y="7"/>
                    <a:pt x="87" y="1"/>
                    <a:pt x="81" y="1"/>
                  </a:cubicBezTo>
                  <a:cubicBezTo>
                    <a:pt x="74" y="0"/>
                    <a:pt x="68" y="6"/>
                    <a:pt x="68" y="12"/>
                  </a:cubicBezTo>
                  <a:cubicBezTo>
                    <a:pt x="68" y="28"/>
                    <a:pt x="68" y="28"/>
                    <a:pt x="68" y="28"/>
                  </a:cubicBezTo>
                  <a:cubicBezTo>
                    <a:pt x="68" y="50"/>
                    <a:pt x="50" y="69"/>
                    <a:pt x="27" y="69"/>
                  </a:cubicBezTo>
                  <a:cubicBezTo>
                    <a:pt x="12" y="69"/>
                    <a:pt x="12" y="69"/>
                    <a:pt x="12" y="69"/>
                  </a:cubicBezTo>
                  <a:cubicBezTo>
                    <a:pt x="5" y="69"/>
                    <a:pt x="0" y="74"/>
                    <a:pt x="0" y="81"/>
                  </a:cubicBezTo>
                  <a:cubicBezTo>
                    <a:pt x="0" y="87"/>
                    <a:pt x="5" y="92"/>
                    <a:pt x="12" y="92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50" y="92"/>
                    <a:pt x="68" y="111"/>
                    <a:pt x="68" y="133"/>
                  </a:cubicBezTo>
                  <a:cubicBezTo>
                    <a:pt x="68" y="148"/>
                    <a:pt x="68" y="148"/>
                    <a:pt x="68" y="148"/>
                  </a:cubicBezTo>
                  <a:cubicBezTo>
                    <a:pt x="68" y="154"/>
                    <a:pt x="73" y="160"/>
                    <a:pt x="79" y="161"/>
                  </a:cubicBezTo>
                  <a:cubicBezTo>
                    <a:pt x="86" y="161"/>
                    <a:pt x="92" y="155"/>
                    <a:pt x="92" y="149"/>
                  </a:cubicBezTo>
                  <a:cubicBezTo>
                    <a:pt x="92" y="133"/>
                    <a:pt x="92" y="133"/>
                    <a:pt x="92" y="133"/>
                  </a:cubicBezTo>
                  <a:cubicBezTo>
                    <a:pt x="92" y="111"/>
                    <a:pt x="110" y="92"/>
                    <a:pt x="133" y="92"/>
                  </a:cubicBezTo>
                  <a:cubicBezTo>
                    <a:pt x="148" y="92"/>
                    <a:pt x="148" y="92"/>
                    <a:pt x="148" y="92"/>
                  </a:cubicBezTo>
                  <a:cubicBezTo>
                    <a:pt x="155" y="92"/>
                    <a:pt x="160" y="87"/>
                    <a:pt x="160" y="81"/>
                  </a:cubicBezTo>
                  <a:cubicBezTo>
                    <a:pt x="160" y="74"/>
                    <a:pt x="155" y="69"/>
                    <a:pt x="148" y="69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42" name="Freeform 114"/>
            <p:cNvSpPr/>
            <p:nvPr/>
          </p:nvSpPr>
          <p:spPr bwMode="auto">
            <a:xfrm>
              <a:off x="6084" y="1706"/>
              <a:ext cx="162" cy="163"/>
            </a:xfrm>
            <a:custGeom>
              <a:avLst/>
              <a:gdLst>
                <a:gd name="T0" fmla="*/ 148 w 160"/>
                <a:gd name="T1" fmla="*/ 68 h 161"/>
                <a:gd name="T2" fmla="*/ 132 w 160"/>
                <a:gd name="T3" fmla="*/ 68 h 161"/>
                <a:gd name="T4" fmla="*/ 91 w 160"/>
                <a:gd name="T5" fmla="*/ 28 h 161"/>
                <a:gd name="T6" fmla="*/ 91 w 160"/>
                <a:gd name="T7" fmla="*/ 13 h 161"/>
                <a:gd name="T8" fmla="*/ 80 w 160"/>
                <a:gd name="T9" fmla="*/ 0 h 161"/>
                <a:gd name="T10" fmla="*/ 68 w 160"/>
                <a:gd name="T11" fmla="*/ 12 h 161"/>
                <a:gd name="T12" fmla="*/ 68 w 160"/>
                <a:gd name="T13" fmla="*/ 28 h 161"/>
                <a:gd name="T14" fmla="*/ 27 w 160"/>
                <a:gd name="T15" fmla="*/ 68 h 161"/>
                <a:gd name="T16" fmla="*/ 11 w 160"/>
                <a:gd name="T17" fmla="*/ 68 h 161"/>
                <a:gd name="T18" fmla="*/ 0 w 160"/>
                <a:gd name="T19" fmla="*/ 80 h 161"/>
                <a:gd name="T20" fmla="*/ 11 w 160"/>
                <a:gd name="T21" fmla="*/ 92 h 161"/>
                <a:gd name="T22" fmla="*/ 27 w 160"/>
                <a:gd name="T23" fmla="*/ 92 h 161"/>
                <a:gd name="T24" fmla="*/ 68 w 160"/>
                <a:gd name="T25" fmla="*/ 133 h 161"/>
                <a:gd name="T26" fmla="*/ 68 w 160"/>
                <a:gd name="T27" fmla="*/ 148 h 161"/>
                <a:gd name="T28" fmla="*/ 79 w 160"/>
                <a:gd name="T29" fmla="*/ 160 h 161"/>
                <a:gd name="T30" fmla="*/ 91 w 160"/>
                <a:gd name="T31" fmla="*/ 148 h 161"/>
                <a:gd name="T32" fmla="*/ 91 w 160"/>
                <a:gd name="T33" fmla="*/ 133 h 161"/>
                <a:gd name="T34" fmla="*/ 132 w 160"/>
                <a:gd name="T35" fmla="*/ 92 h 161"/>
                <a:gd name="T36" fmla="*/ 148 w 160"/>
                <a:gd name="T37" fmla="*/ 92 h 161"/>
                <a:gd name="T38" fmla="*/ 160 w 160"/>
                <a:gd name="T39" fmla="*/ 80 h 161"/>
                <a:gd name="T40" fmla="*/ 148 w 160"/>
                <a:gd name="T41" fmla="*/ 6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0" h="161">
                  <a:moveTo>
                    <a:pt x="148" y="68"/>
                  </a:moveTo>
                  <a:cubicBezTo>
                    <a:pt x="132" y="68"/>
                    <a:pt x="132" y="68"/>
                    <a:pt x="132" y="68"/>
                  </a:cubicBezTo>
                  <a:cubicBezTo>
                    <a:pt x="110" y="68"/>
                    <a:pt x="91" y="50"/>
                    <a:pt x="91" y="28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1" y="6"/>
                    <a:pt x="87" y="1"/>
                    <a:pt x="80" y="0"/>
                  </a:cubicBezTo>
                  <a:cubicBezTo>
                    <a:pt x="73" y="0"/>
                    <a:pt x="68" y="5"/>
                    <a:pt x="68" y="12"/>
                  </a:cubicBezTo>
                  <a:cubicBezTo>
                    <a:pt x="68" y="28"/>
                    <a:pt x="68" y="28"/>
                    <a:pt x="68" y="28"/>
                  </a:cubicBezTo>
                  <a:cubicBezTo>
                    <a:pt x="68" y="50"/>
                    <a:pt x="49" y="68"/>
                    <a:pt x="27" y="68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5" y="68"/>
                    <a:pt x="0" y="74"/>
                    <a:pt x="0" y="80"/>
                  </a:cubicBezTo>
                  <a:cubicBezTo>
                    <a:pt x="0" y="87"/>
                    <a:pt x="5" y="92"/>
                    <a:pt x="11" y="92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49" y="92"/>
                    <a:pt x="68" y="110"/>
                    <a:pt x="68" y="133"/>
                  </a:cubicBezTo>
                  <a:cubicBezTo>
                    <a:pt x="68" y="148"/>
                    <a:pt x="68" y="148"/>
                    <a:pt x="68" y="148"/>
                  </a:cubicBezTo>
                  <a:cubicBezTo>
                    <a:pt x="68" y="154"/>
                    <a:pt x="73" y="160"/>
                    <a:pt x="79" y="160"/>
                  </a:cubicBezTo>
                  <a:cubicBezTo>
                    <a:pt x="86" y="161"/>
                    <a:pt x="91" y="155"/>
                    <a:pt x="91" y="148"/>
                  </a:cubicBezTo>
                  <a:cubicBezTo>
                    <a:pt x="91" y="133"/>
                    <a:pt x="91" y="133"/>
                    <a:pt x="91" y="133"/>
                  </a:cubicBezTo>
                  <a:cubicBezTo>
                    <a:pt x="91" y="110"/>
                    <a:pt x="110" y="92"/>
                    <a:pt x="132" y="92"/>
                  </a:cubicBezTo>
                  <a:cubicBezTo>
                    <a:pt x="148" y="92"/>
                    <a:pt x="148" y="92"/>
                    <a:pt x="148" y="92"/>
                  </a:cubicBezTo>
                  <a:cubicBezTo>
                    <a:pt x="154" y="92"/>
                    <a:pt x="160" y="87"/>
                    <a:pt x="160" y="80"/>
                  </a:cubicBezTo>
                  <a:cubicBezTo>
                    <a:pt x="160" y="74"/>
                    <a:pt x="154" y="68"/>
                    <a:pt x="148" y="68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43" name="Freeform 115"/>
            <p:cNvSpPr/>
            <p:nvPr/>
          </p:nvSpPr>
          <p:spPr bwMode="auto">
            <a:xfrm>
              <a:off x="6260" y="226"/>
              <a:ext cx="161" cy="162"/>
            </a:xfrm>
            <a:custGeom>
              <a:avLst/>
              <a:gdLst>
                <a:gd name="T0" fmla="*/ 148 w 160"/>
                <a:gd name="T1" fmla="*/ 68 h 161"/>
                <a:gd name="T2" fmla="*/ 133 w 160"/>
                <a:gd name="T3" fmla="*/ 68 h 161"/>
                <a:gd name="T4" fmla="*/ 92 w 160"/>
                <a:gd name="T5" fmla="*/ 28 h 161"/>
                <a:gd name="T6" fmla="*/ 92 w 160"/>
                <a:gd name="T7" fmla="*/ 13 h 161"/>
                <a:gd name="T8" fmla="*/ 81 w 160"/>
                <a:gd name="T9" fmla="*/ 0 h 161"/>
                <a:gd name="T10" fmla="*/ 68 w 160"/>
                <a:gd name="T11" fmla="*/ 12 h 161"/>
                <a:gd name="T12" fmla="*/ 68 w 160"/>
                <a:gd name="T13" fmla="*/ 28 h 161"/>
                <a:gd name="T14" fmla="*/ 27 w 160"/>
                <a:gd name="T15" fmla="*/ 68 h 161"/>
                <a:gd name="T16" fmla="*/ 12 w 160"/>
                <a:gd name="T17" fmla="*/ 68 h 161"/>
                <a:gd name="T18" fmla="*/ 0 w 160"/>
                <a:gd name="T19" fmla="*/ 80 h 161"/>
                <a:gd name="T20" fmla="*/ 12 w 160"/>
                <a:gd name="T21" fmla="*/ 92 h 161"/>
                <a:gd name="T22" fmla="*/ 27 w 160"/>
                <a:gd name="T23" fmla="*/ 92 h 161"/>
                <a:gd name="T24" fmla="*/ 68 w 160"/>
                <a:gd name="T25" fmla="*/ 133 h 161"/>
                <a:gd name="T26" fmla="*/ 68 w 160"/>
                <a:gd name="T27" fmla="*/ 148 h 161"/>
                <a:gd name="T28" fmla="*/ 80 w 160"/>
                <a:gd name="T29" fmla="*/ 160 h 161"/>
                <a:gd name="T30" fmla="*/ 92 w 160"/>
                <a:gd name="T31" fmla="*/ 148 h 161"/>
                <a:gd name="T32" fmla="*/ 92 w 160"/>
                <a:gd name="T33" fmla="*/ 133 h 161"/>
                <a:gd name="T34" fmla="*/ 133 w 160"/>
                <a:gd name="T35" fmla="*/ 92 h 161"/>
                <a:gd name="T36" fmla="*/ 148 w 160"/>
                <a:gd name="T37" fmla="*/ 92 h 161"/>
                <a:gd name="T38" fmla="*/ 160 w 160"/>
                <a:gd name="T39" fmla="*/ 80 h 161"/>
                <a:gd name="T40" fmla="*/ 148 w 160"/>
                <a:gd name="T41" fmla="*/ 6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0" h="161">
                  <a:moveTo>
                    <a:pt x="148" y="68"/>
                  </a:moveTo>
                  <a:cubicBezTo>
                    <a:pt x="133" y="68"/>
                    <a:pt x="133" y="68"/>
                    <a:pt x="133" y="68"/>
                  </a:cubicBezTo>
                  <a:cubicBezTo>
                    <a:pt x="110" y="68"/>
                    <a:pt x="92" y="50"/>
                    <a:pt x="92" y="28"/>
                  </a:cubicBezTo>
                  <a:cubicBezTo>
                    <a:pt x="92" y="13"/>
                    <a:pt x="92" y="13"/>
                    <a:pt x="92" y="13"/>
                  </a:cubicBezTo>
                  <a:cubicBezTo>
                    <a:pt x="92" y="6"/>
                    <a:pt x="87" y="1"/>
                    <a:pt x="81" y="0"/>
                  </a:cubicBezTo>
                  <a:cubicBezTo>
                    <a:pt x="74" y="0"/>
                    <a:pt x="68" y="5"/>
                    <a:pt x="68" y="12"/>
                  </a:cubicBezTo>
                  <a:cubicBezTo>
                    <a:pt x="68" y="28"/>
                    <a:pt x="68" y="28"/>
                    <a:pt x="68" y="28"/>
                  </a:cubicBezTo>
                  <a:cubicBezTo>
                    <a:pt x="68" y="50"/>
                    <a:pt x="50" y="68"/>
                    <a:pt x="27" y="68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5" y="68"/>
                    <a:pt x="0" y="74"/>
                    <a:pt x="0" y="80"/>
                  </a:cubicBezTo>
                  <a:cubicBezTo>
                    <a:pt x="0" y="87"/>
                    <a:pt x="5" y="92"/>
                    <a:pt x="12" y="92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50" y="92"/>
                    <a:pt x="68" y="110"/>
                    <a:pt x="68" y="133"/>
                  </a:cubicBezTo>
                  <a:cubicBezTo>
                    <a:pt x="68" y="148"/>
                    <a:pt x="68" y="148"/>
                    <a:pt x="68" y="148"/>
                  </a:cubicBezTo>
                  <a:cubicBezTo>
                    <a:pt x="68" y="154"/>
                    <a:pt x="73" y="160"/>
                    <a:pt x="80" y="160"/>
                  </a:cubicBezTo>
                  <a:cubicBezTo>
                    <a:pt x="86" y="161"/>
                    <a:pt x="92" y="155"/>
                    <a:pt x="92" y="148"/>
                  </a:cubicBezTo>
                  <a:cubicBezTo>
                    <a:pt x="92" y="133"/>
                    <a:pt x="92" y="133"/>
                    <a:pt x="92" y="133"/>
                  </a:cubicBezTo>
                  <a:cubicBezTo>
                    <a:pt x="92" y="110"/>
                    <a:pt x="110" y="92"/>
                    <a:pt x="133" y="92"/>
                  </a:cubicBezTo>
                  <a:cubicBezTo>
                    <a:pt x="148" y="92"/>
                    <a:pt x="148" y="92"/>
                    <a:pt x="148" y="92"/>
                  </a:cubicBezTo>
                  <a:cubicBezTo>
                    <a:pt x="155" y="92"/>
                    <a:pt x="160" y="87"/>
                    <a:pt x="160" y="80"/>
                  </a:cubicBezTo>
                  <a:cubicBezTo>
                    <a:pt x="160" y="74"/>
                    <a:pt x="155" y="68"/>
                    <a:pt x="148" y="68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44" name="Freeform 116"/>
            <p:cNvSpPr/>
            <p:nvPr/>
          </p:nvSpPr>
          <p:spPr bwMode="auto">
            <a:xfrm>
              <a:off x="6385" y="2784"/>
              <a:ext cx="162" cy="163"/>
            </a:xfrm>
            <a:custGeom>
              <a:avLst/>
              <a:gdLst>
                <a:gd name="T0" fmla="*/ 148 w 160"/>
                <a:gd name="T1" fmla="*/ 68 h 161"/>
                <a:gd name="T2" fmla="*/ 133 w 160"/>
                <a:gd name="T3" fmla="*/ 68 h 161"/>
                <a:gd name="T4" fmla="*/ 92 w 160"/>
                <a:gd name="T5" fmla="*/ 28 h 161"/>
                <a:gd name="T6" fmla="*/ 92 w 160"/>
                <a:gd name="T7" fmla="*/ 13 h 161"/>
                <a:gd name="T8" fmla="*/ 81 w 160"/>
                <a:gd name="T9" fmla="*/ 0 h 161"/>
                <a:gd name="T10" fmla="*/ 68 w 160"/>
                <a:gd name="T11" fmla="*/ 12 h 161"/>
                <a:gd name="T12" fmla="*/ 68 w 160"/>
                <a:gd name="T13" fmla="*/ 28 h 161"/>
                <a:gd name="T14" fmla="*/ 28 w 160"/>
                <a:gd name="T15" fmla="*/ 68 h 161"/>
                <a:gd name="T16" fmla="*/ 12 w 160"/>
                <a:gd name="T17" fmla="*/ 68 h 161"/>
                <a:gd name="T18" fmla="*/ 0 w 160"/>
                <a:gd name="T19" fmla="*/ 80 h 161"/>
                <a:gd name="T20" fmla="*/ 12 w 160"/>
                <a:gd name="T21" fmla="*/ 92 h 161"/>
                <a:gd name="T22" fmla="*/ 28 w 160"/>
                <a:gd name="T23" fmla="*/ 92 h 161"/>
                <a:gd name="T24" fmla="*/ 68 w 160"/>
                <a:gd name="T25" fmla="*/ 133 h 161"/>
                <a:gd name="T26" fmla="*/ 68 w 160"/>
                <a:gd name="T27" fmla="*/ 148 h 161"/>
                <a:gd name="T28" fmla="*/ 80 w 160"/>
                <a:gd name="T29" fmla="*/ 160 h 161"/>
                <a:gd name="T30" fmla="*/ 92 w 160"/>
                <a:gd name="T31" fmla="*/ 149 h 161"/>
                <a:gd name="T32" fmla="*/ 92 w 160"/>
                <a:gd name="T33" fmla="*/ 133 h 161"/>
                <a:gd name="T34" fmla="*/ 133 w 160"/>
                <a:gd name="T35" fmla="*/ 92 h 161"/>
                <a:gd name="T36" fmla="*/ 148 w 160"/>
                <a:gd name="T37" fmla="*/ 92 h 161"/>
                <a:gd name="T38" fmla="*/ 160 w 160"/>
                <a:gd name="T39" fmla="*/ 80 h 161"/>
                <a:gd name="T40" fmla="*/ 148 w 160"/>
                <a:gd name="T41" fmla="*/ 6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0" h="161">
                  <a:moveTo>
                    <a:pt x="148" y="68"/>
                  </a:moveTo>
                  <a:cubicBezTo>
                    <a:pt x="133" y="68"/>
                    <a:pt x="133" y="68"/>
                    <a:pt x="133" y="68"/>
                  </a:cubicBezTo>
                  <a:cubicBezTo>
                    <a:pt x="110" y="68"/>
                    <a:pt x="92" y="50"/>
                    <a:pt x="92" y="28"/>
                  </a:cubicBezTo>
                  <a:cubicBezTo>
                    <a:pt x="92" y="13"/>
                    <a:pt x="92" y="13"/>
                    <a:pt x="92" y="13"/>
                  </a:cubicBezTo>
                  <a:cubicBezTo>
                    <a:pt x="92" y="6"/>
                    <a:pt x="87" y="1"/>
                    <a:pt x="81" y="0"/>
                  </a:cubicBezTo>
                  <a:cubicBezTo>
                    <a:pt x="74" y="0"/>
                    <a:pt x="68" y="5"/>
                    <a:pt x="68" y="12"/>
                  </a:cubicBezTo>
                  <a:cubicBezTo>
                    <a:pt x="68" y="28"/>
                    <a:pt x="68" y="28"/>
                    <a:pt x="68" y="28"/>
                  </a:cubicBezTo>
                  <a:cubicBezTo>
                    <a:pt x="68" y="50"/>
                    <a:pt x="50" y="68"/>
                    <a:pt x="28" y="68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6" y="68"/>
                    <a:pt x="0" y="74"/>
                    <a:pt x="0" y="80"/>
                  </a:cubicBezTo>
                  <a:cubicBezTo>
                    <a:pt x="0" y="87"/>
                    <a:pt x="6" y="92"/>
                    <a:pt x="12" y="92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50" y="92"/>
                    <a:pt x="68" y="111"/>
                    <a:pt x="68" y="133"/>
                  </a:cubicBezTo>
                  <a:cubicBezTo>
                    <a:pt x="68" y="148"/>
                    <a:pt x="68" y="148"/>
                    <a:pt x="68" y="148"/>
                  </a:cubicBezTo>
                  <a:cubicBezTo>
                    <a:pt x="68" y="154"/>
                    <a:pt x="73" y="160"/>
                    <a:pt x="80" y="160"/>
                  </a:cubicBezTo>
                  <a:cubicBezTo>
                    <a:pt x="86" y="161"/>
                    <a:pt x="92" y="155"/>
                    <a:pt x="92" y="149"/>
                  </a:cubicBezTo>
                  <a:cubicBezTo>
                    <a:pt x="92" y="133"/>
                    <a:pt x="92" y="133"/>
                    <a:pt x="92" y="133"/>
                  </a:cubicBezTo>
                  <a:cubicBezTo>
                    <a:pt x="92" y="111"/>
                    <a:pt x="110" y="92"/>
                    <a:pt x="133" y="92"/>
                  </a:cubicBezTo>
                  <a:cubicBezTo>
                    <a:pt x="148" y="92"/>
                    <a:pt x="148" y="92"/>
                    <a:pt x="148" y="92"/>
                  </a:cubicBezTo>
                  <a:cubicBezTo>
                    <a:pt x="155" y="92"/>
                    <a:pt x="160" y="87"/>
                    <a:pt x="160" y="80"/>
                  </a:cubicBezTo>
                  <a:cubicBezTo>
                    <a:pt x="160" y="74"/>
                    <a:pt x="155" y="68"/>
                    <a:pt x="148" y="68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45" name="Freeform 117"/>
            <p:cNvSpPr/>
            <p:nvPr/>
          </p:nvSpPr>
          <p:spPr bwMode="auto">
            <a:xfrm>
              <a:off x="6005" y="3948"/>
              <a:ext cx="162" cy="162"/>
            </a:xfrm>
            <a:custGeom>
              <a:avLst/>
              <a:gdLst>
                <a:gd name="T0" fmla="*/ 148 w 160"/>
                <a:gd name="T1" fmla="*/ 68 h 160"/>
                <a:gd name="T2" fmla="*/ 133 w 160"/>
                <a:gd name="T3" fmla="*/ 68 h 160"/>
                <a:gd name="T4" fmla="*/ 92 w 160"/>
                <a:gd name="T5" fmla="*/ 27 h 160"/>
                <a:gd name="T6" fmla="*/ 92 w 160"/>
                <a:gd name="T7" fmla="*/ 13 h 160"/>
                <a:gd name="T8" fmla="*/ 81 w 160"/>
                <a:gd name="T9" fmla="*/ 0 h 160"/>
                <a:gd name="T10" fmla="*/ 68 w 160"/>
                <a:gd name="T11" fmla="*/ 12 h 160"/>
                <a:gd name="T12" fmla="*/ 68 w 160"/>
                <a:gd name="T13" fmla="*/ 27 h 160"/>
                <a:gd name="T14" fmla="*/ 27 w 160"/>
                <a:gd name="T15" fmla="*/ 68 h 160"/>
                <a:gd name="T16" fmla="*/ 12 w 160"/>
                <a:gd name="T17" fmla="*/ 68 h 160"/>
                <a:gd name="T18" fmla="*/ 0 w 160"/>
                <a:gd name="T19" fmla="*/ 80 h 160"/>
                <a:gd name="T20" fmla="*/ 12 w 160"/>
                <a:gd name="T21" fmla="*/ 92 h 160"/>
                <a:gd name="T22" fmla="*/ 27 w 160"/>
                <a:gd name="T23" fmla="*/ 92 h 160"/>
                <a:gd name="T24" fmla="*/ 68 w 160"/>
                <a:gd name="T25" fmla="*/ 133 h 160"/>
                <a:gd name="T26" fmla="*/ 68 w 160"/>
                <a:gd name="T27" fmla="*/ 147 h 160"/>
                <a:gd name="T28" fmla="*/ 79 w 160"/>
                <a:gd name="T29" fmla="*/ 160 h 160"/>
                <a:gd name="T30" fmla="*/ 92 w 160"/>
                <a:gd name="T31" fmla="*/ 148 h 160"/>
                <a:gd name="T32" fmla="*/ 92 w 160"/>
                <a:gd name="T33" fmla="*/ 133 h 160"/>
                <a:gd name="T34" fmla="*/ 133 w 160"/>
                <a:gd name="T35" fmla="*/ 92 h 160"/>
                <a:gd name="T36" fmla="*/ 148 w 160"/>
                <a:gd name="T37" fmla="*/ 92 h 160"/>
                <a:gd name="T38" fmla="*/ 160 w 160"/>
                <a:gd name="T39" fmla="*/ 80 h 160"/>
                <a:gd name="T40" fmla="*/ 148 w 160"/>
                <a:gd name="T41" fmla="*/ 68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0" h="160">
                  <a:moveTo>
                    <a:pt x="148" y="68"/>
                  </a:moveTo>
                  <a:cubicBezTo>
                    <a:pt x="133" y="68"/>
                    <a:pt x="133" y="68"/>
                    <a:pt x="133" y="68"/>
                  </a:cubicBezTo>
                  <a:cubicBezTo>
                    <a:pt x="110" y="68"/>
                    <a:pt x="92" y="50"/>
                    <a:pt x="92" y="27"/>
                  </a:cubicBezTo>
                  <a:cubicBezTo>
                    <a:pt x="92" y="13"/>
                    <a:pt x="92" y="13"/>
                    <a:pt x="92" y="13"/>
                  </a:cubicBezTo>
                  <a:cubicBezTo>
                    <a:pt x="92" y="6"/>
                    <a:pt x="87" y="0"/>
                    <a:pt x="81" y="0"/>
                  </a:cubicBezTo>
                  <a:cubicBezTo>
                    <a:pt x="74" y="0"/>
                    <a:pt x="68" y="5"/>
                    <a:pt x="68" y="12"/>
                  </a:cubicBezTo>
                  <a:cubicBezTo>
                    <a:pt x="68" y="27"/>
                    <a:pt x="68" y="27"/>
                    <a:pt x="68" y="27"/>
                  </a:cubicBezTo>
                  <a:cubicBezTo>
                    <a:pt x="68" y="50"/>
                    <a:pt x="50" y="68"/>
                    <a:pt x="27" y="68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5" y="68"/>
                    <a:pt x="0" y="73"/>
                    <a:pt x="0" y="80"/>
                  </a:cubicBezTo>
                  <a:cubicBezTo>
                    <a:pt x="0" y="87"/>
                    <a:pt x="5" y="92"/>
                    <a:pt x="12" y="92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50" y="92"/>
                    <a:pt x="68" y="110"/>
                    <a:pt x="68" y="133"/>
                  </a:cubicBezTo>
                  <a:cubicBezTo>
                    <a:pt x="68" y="147"/>
                    <a:pt x="68" y="147"/>
                    <a:pt x="68" y="147"/>
                  </a:cubicBezTo>
                  <a:cubicBezTo>
                    <a:pt x="68" y="154"/>
                    <a:pt x="73" y="160"/>
                    <a:pt x="79" y="160"/>
                  </a:cubicBezTo>
                  <a:cubicBezTo>
                    <a:pt x="86" y="160"/>
                    <a:pt x="92" y="155"/>
                    <a:pt x="92" y="148"/>
                  </a:cubicBezTo>
                  <a:cubicBezTo>
                    <a:pt x="92" y="133"/>
                    <a:pt x="92" y="133"/>
                    <a:pt x="92" y="133"/>
                  </a:cubicBezTo>
                  <a:cubicBezTo>
                    <a:pt x="92" y="110"/>
                    <a:pt x="110" y="92"/>
                    <a:pt x="133" y="92"/>
                  </a:cubicBezTo>
                  <a:cubicBezTo>
                    <a:pt x="148" y="92"/>
                    <a:pt x="148" y="92"/>
                    <a:pt x="148" y="92"/>
                  </a:cubicBezTo>
                  <a:cubicBezTo>
                    <a:pt x="155" y="92"/>
                    <a:pt x="160" y="87"/>
                    <a:pt x="160" y="80"/>
                  </a:cubicBezTo>
                  <a:cubicBezTo>
                    <a:pt x="160" y="73"/>
                    <a:pt x="155" y="68"/>
                    <a:pt x="148" y="68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46" name="Freeform 118"/>
            <p:cNvSpPr/>
            <p:nvPr/>
          </p:nvSpPr>
          <p:spPr bwMode="auto">
            <a:xfrm>
              <a:off x="1316" y="3775"/>
              <a:ext cx="162" cy="162"/>
            </a:xfrm>
            <a:custGeom>
              <a:avLst/>
              <a:gdLst>
                <a:gd name="T0" fmla="*/ 148 w 160"/>
                <a:gd name="T1" fmla="*/ 68 h 161"/>
                <a:gd name="T2" fmla="*/ 133 w 160"/>
                <a:gd name="T3" fmla="*/ 68 h 161"/>
                <a:gd name="T4" fmla="*/ 92 w 160"/>
                <a:gd name="T5" fmla="*/ 27 h 161"/>
                <a:gd name="T6" fmla="*/ 92 w 160"/>
                <a:gd name="T7" fmla="*/ 13 h 161"/>
                <a:gd name="T8" fmla="*/ 81 w 160"/>
                <a:gd name="T9" fmla="*/ 0 h 161"/>
                <a:gd name="T10" fmla="*/ 68 w 160"/>
                <a:gd name="T11" fmla="*/ 12 h 161"/>
                <a:gd name="T12" fmla="*/ 68 w 160"/>
                <a:gd name="T13" fmla="*/ 27 h 161"/>
                <a:gd name="T14" fmla="*/ 28 w 160"/>
                <a:gd name="T15" fmla="*/ 68 h 161"/>
                <a:gd name="T16" fmla="*/ 12 w 160"/>
                <a:gd name="T17" fmla="*/ 68 h 161"/>
                <a:gd name="T18" fmla="*/ 0 w 160"/>
                <a:gd name="T19" fmla="*/ 80 h 161"/>
                <a:gd name="T20" fmla="*/ 12 w 160"/>
                <a:gd name="T21" fmla="*/ 92 h 161"/>
                <a:gd name="T22" fmla="*/ 28 w 160"/>
                <a:gd name="T23" fmla="*/ 92 h 161"/>
                <a:gd name="T24" fmla="*/ 68 w 160"/>
                <a:gd name="T25" fmla="*/ 133 h 161"/>
                <a:gd name="T26" fmla="*/ 68 w 160"/>
                <a:gd name="T27" fmla="*/ 148 h 161"/>
                <a:gd name="T28" fmla="*/ 80 w 160"/>
                <a:gd name="T29" fmla="*/ 160 h 161"/>
                <a:gd name="T30" fmla="*/ 92 w 160"/>
                <a:gd name="T31" fmla="*/ 148 h 161"/>
                <a:gd name="T32" fmla="*/ 92 w 160"/>
                <a:gd name="T33" fmla="*/ 133 h 161"/>
                <a:gd name="T34" fmla="*/ 133 w 160"/>
                <a:gd name="T35" fmla="*/ 92 h 161"/>
                <a:gd name="T36" fmla="*/ 148 w 160"/>
                <a:gd name="T37" fmla="*/ 92 h 161"/>
                <a:gd name="T38" fmla="*/ 160 w 160"/>
                <a:gd name="T39" fmla="*/ 80 h 161"/>
                <a:gd name="T40" fmla="*/ 148 w 160"/>
                <a:gd name="T41" fmla="*/ 6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0" h="161">
                  <a:moveTo>
                    <a:pt x="148" y="68"/>
                  </a:moveTo>
                  <a:cubicBezTo>
                    <a:pt x="133" y="68"/>
                    <a:pt x="133" y="68"/>
                    <a:pt x="133" y="68"/>
                  </a:cubicBezTo>
                  <a:cubicBezTo>
                    <a:pt x="110" y="68"/>
                    <a:pt x="92" y="50"/>
                    <a:pt x="92" y="27"/>
                  </a:cubicBezTo>
                  <a:cubicBezTo>
                    <a:pt x="92" y="13"/>
                    <a:pt x="92" y="13"/>
                    <a:pt x="92" y="13"/>
                  </a:cubicBezTo>
                  <a:cubicBezTo>
                    <a:pt x="92" y="6"/>
                    <a:pt x="87" y="1"/>
                    <a:pt x="81" y="0"/>
                  </a:cubicBezTo>
                  <a:cubicBezTo>
                    <a:pt x="74" y="0"/>
                    <a:pt x="68" y="5"/>
                    <a:pt x="68" y="12"/>
                  </a:cubicBezTo>
                  <a:cubicBezTo>
                    <a:pt x="68" y="27"/>
                    <a:pt x="68" y="27"/>
                    <a:pt x="68" y="27"/>
                  </a:cubicBezTo>
                  <a:cubicBezTo>
                    <a:pt x="68" y="50"/>
                    <a:pt x="50" y="68"/>
                    <a:pt x="28" y="68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6" y="68"/>
                    <a:pt x="0" y="74"/>
                    <a:pt x="0" y="80"/>
                  </a:cubicBezTo>
                  <a:cubicBezTo>
                    <a:pt x="0" y="87"/>
                    <a:pt x="6" y="92"/>
                    <a:pt x="12" y="92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50" y="92"/>
                    <a:pt x="68" y="110"/>
                    <a:pt x="68" y="133"/>
                  </a:cubicBezTo>
                  <a:cubicBezTo>
                    <a:pt x="68" y="148"/>
                    <a:pt x="68" y="148"/>
                    <a:pt x="68" y="148"/>
                  </a:cubicBezTo>
                  <a:cubicBezTo>
                    <a:pt x="68" y="154"/>
                    <a:pt x="73" y="160"/>
                    <a:pt x="80" y="160"/>
                  </a:cubicBezTo>
                  <a:cubicBezTo>
                    <a:pt x="86" y="161"/>
                    <a:pt x="92" y="155"/>
                    <a:pt x="92" y="148"/>
                  </a:cubicBezTo>
                  <a:cubicBezTo>
                    <a:pt x="92" y="133"/>
                    <a:pt x="92" y="133"/>
                    <a:pt x="92" y="133"/>
                  </a:cubicBezTo>
                  <a:cubicBezTo>
                    <a:pt x="92" y="110"/>
                    <a:pt x="110" y="92"/>
                    <a:pt x="133" y="92"/>
                  </a:cubicBezTo>
                  <a:cubicBezTo>
                    <a:pt x="148" y="92"/>
                    <a:pt x="148" y="92"/>
                    <a:pt x="148" y="92"/>
                  </a:cubicBezTo>
                  <a:cubicBezTo>
                    <a:pt x="155" y="92"/>
                    <a:pt x="160" y="87"/>
                    <a:pt x="160" y="80"/>
                  </a:cubicBezTo>
                  <a:cubicBezTo>
                    <a:pt x="160" y="74"/>
                    <a:pt x="155" y="68"/>
                    <a:pt x="148" y="68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47" name="Freeform 119"/>
            <p:cNvSpPr/>
            <p:nvPr/>
          </p:nvSpPr>
          <p:spPr bwMode="auto">
            <a:xfrm>
              <a:off x="1371" y="1770"/>
              <a:ext cx="161" cy="162"/>
            </a:xfrm>
            <a:custGeom>
              <a:avLst/>
              <a:gdLst>
                <a:gd name="T0" fmla="*/ 148 w 160"/>
                <a:gd name="T1" fmla="*/ 69 h 161"/>
                <a:gd name="T2" fmla="*/ 133 w 160"/>
                <a:gd name="T3" fmla="*/ 69 h 161"/>
                <a:gd name="T4" fmla="*/ 92 w 160"/>
                <a:gd name="T5" fmla="*/ 28 h 161"/>
                <a:gd name="T6" fmla="*/ 92 w 160"/>
                <a:gd name="T7" fmla="*/ 13 h 161"/>
                <a:gd name="T8" fmla="*/ 81 w 160"/>
                <a:gd name="T9" fmla="*/ 1 h 161"/>
                <a:gd name="T10" fmla="*/ 68 w 160"/>
                <a:gd name="T11" fmla="*/ 12 h 161"/>
                <a:gd name="T12" fmla="*/ 68 w 160"/>
                <a:gd name="T13" fmla="*/ 28 h 161"/>
                <a:gd name="T14" fmla="*/ 27 w 160"/>
                <a:gd name="T15" fmla="*/ 69 h 161"/>
                <a:gd name="T16" fmla="*/ 12 w 160"/>
                <a:gd name="T17" fmla="*/ 69 h 161"/>
                <a:gd name="T18" fmla="*/ 0 w 160"/>
                <a:gd name="T19" fmla="*/ 81 h 161"/>
                <a:gd name="T20" fmla="*/ 12 w 160"/>
                <a:gd name="T21" fmla="*/ 92 h 161"/>
                <a:gd name="T22" fmla="*/ 27 w 160"/>
                <a:gd name="T23" fmla="*/ 92 h 161"/>
                <a:gd name="T24" fmla="*/ 68 w 160"/>
                <a:gd name="T25" fmla="*/ 133 h 161"/>
                <a:gd name="T26" fmla="*/ 68 w 160"/>
                <a:gd name="T27" fmla="*/ 148 h 161"/>
                <a:gd name="T28" fmla="*/ 79 w 160"/>
                <a:gd name="T29" fmla="*/ 161 h 161"/>
                <a:gd name="T30" fmla="*/ 92 w 160"/>
                <a:gd name="T31" fmla="*/ 149 h 161"/>
                <a:gd name="T32" fmla="*/ 92 w 160"/>
                <a:gd name="T33" fmla="*/ 133 h 161"/>
                <a:gd name="T34" fmla="*/ 133 w 160"/>
                <a:gd name="T35" fmla="*/ 92 h 161"/>
                <a:gd name="T36" fmla="*/ 148 w 160"/>
                <a:gd name="T37" fmla="*/ 92 h 161"/>
                <a:gd name="T38" fmla="*/ 160 w 160"/>
                <a:gd name="T39" fmla="*/ 81 h 161"/>
                <a:gd name="T40" fmla="*/ 148 w 160"/>
                <a:gd name="T41" fmla="*/ 69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0" h="161">
                  <a:moveTo>
                    <a:pt x="148" y="69"/>
                  </a:moveTo>
                  <a:cubicBezTo>
                    <a:pt x="133" y="69"/>
                    <a:pt x="133" y="69"/>
                    <a:pt x="133" y="69"/>
                  </a:cubicBezTo>
                  <a:cubicBezTo>
                    <a:pt x="110" y="69"/>
                    <a:pt x="92" y="50"/>
                    <a:pt x="92" y="28"/>
                  </a:cubicBezTo>
                  <a:cubicBezTo>
                    <a:pt x="92" y="13"/>
                    <a:pt x="92" y="13"/>
                    <a:pt x="92" y="13"/>
                  </a:cubicBezTo>
                  <a:cubicBezTo>
                    <a:pt x="92" y="7"/>
                    <a:pt x="87" y="1"/>
                    <a:pt x="81" y="1"/>
                  </a:cubicBezTo>
                  <a:cubicBezTo>
                    <a:pt x="74" y="0"/>
                    <a:pt x="68" y="6"/>
                    <a:pt x="68" y="12"/>
                  </a:cubicBezTo>
                  <a:cubicBezTo>
                    <a:pt x="68" y="28"/>
                    <a:pt x="68" y="28"/>
                    <a:pt x="68" y="28"/>
                  </a:cubicBezTo>
                  <a:cubicBezTo>
                    <a:pt x="68" y="50"/>
                    <a:pt x="50" y="69"/>
                    <a:pt x="27" y="69"/>
                  </a:cubicBezTo>
                  <a:cubicBezTo>
                    <a:pt x="12" y="69"/>
                    <a:pt x="12" y="69"/>
                    <a:pt x="12" y="69"/>
                  </a:cubicBezTo>
                  <a:cubicBezTo>
                    <a:pt x="5" y="69"/>
                    <a:pt x="0" y="74"/>
                    <a:pt x="0" y="81"/>
                  </a:cubicBezTo>
                  <a:cubicBezTo>
                    <a:pt x="0" y="87"/>
                    <a:pt x="5" y="92"/>
                    <a:pt x="12" y="92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50" y="92"/>
                    <a:pt x="68" y="111"/>
                    <a:pt x="68" y="133"/>
                  </a:cubicBezTo>
                  <a:cubicBezTo>
                    <a:pt x="68" y="148"/>
                    <a:pt x="68" y="148"/>
                    <a:pt x="68" y="148"/>
                  </a:cubicBezTo>
                  <a:cubicBezTo>
                    <a:pt x="68" y="155"/>
                    <a:pt x="73" y="160"/>
                    <a:pt x="79" y="161"/>
                  </a:cubicBezTo>
                  <a:cubicBezTo>
                    <a:pt x="86" y="161"/>
                    <a:pt x="92" y="156"/>
                    <a:pt x="92" y="149"/>
                  </a:cubicBezTo>
                  <a:cubicBezTo>
                    <a:pt x="92" y="133"/>
                    <a:pt x="92" y="133"/>
                    <a:pt x="92" y="133"/>
                  </a:cubicBezTo>
                  <a:cubicBezTo>
                    <a:pt x="92" y="111"/>
                    <a:pt x="110" y="92"/>
                    <a:pt x="133" y="92"/>
                  </a:cubicBezTo>
                  <a:cubicBezTo>
                    <a:pt x="148" y="92"/>
                    <a:pt x="148" y="92"/>
                    <a:pt x="148" y="92"/>
                  </a:cubicBezTo>
                  <a:cubicBezTo>
                    <a:pt x="155" y="92"/>
                    <a:pt x="160" y="87"/>
                    <a:pt x="160" y="81"/>
                  </a:cubicBezTo>
                  <a:cubicBezTo>
                    <a:pt x="160" y="74"/>
                    <a:pt x="155" y="69"/>
                    <a:pt x="148" y="69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48" name="Freeform 120"/>
            <p:cNvSpPr/>
            <p:nvPr/>
          </p:nvSpPr>
          <p:spPr bwMode="auto">
            <a:xfrm>
              <a:off x="1304" y="136"/>
              <a:ext cx="162" cy="163"/>
            </a:xfrm>
            <a:custGeom>
              <a:avLst/>
              <a:gdLst>
                <a:gd name="T0" fmla="*/ 148 w 160"/>
                <a:gd name="T1" fmla="*/ 69 h 161"/>
                <a:gd name="T2" fmla="*/ 132 w 160"/>
                <a:gd name="T3" fmla="*/ 69 h 161"/>
                <a:gd name="T4" fmla="*/ 91 w 160"/>
                <a:gd name="T5" fmla="*/ 28 h 161"/>
                <a:gd name="T6" fmla="*/ 91 w 160"/>
                <a:gd name="T7" fmla="*/ 13 h 161"/>
                <a:gd name="T8" fmla="*/ 80 w 160"/>
                <a:gd name="T9" fmla="*/ 1 h 161"/>
                <a:gd name="T10" fmla="*/ 68 w 160"/>
                <a:gd name="T11" fmla="*/ 12 h 161"/>
                <a:gd name="T12" fmla="*/ 68 w 160"/>
                <a:gd name="T13" fmla="*/ 28 h 161"/>
                <a:gd name="T14" fmla="*/ 27 w 160"/>
                <a:gd name="T15" fmla="*/ 69 h 161"/>
                <a:gd name="T16" fmla="*/ 11 w 160"/>
                <a:gd name="T17" fmla="*/ 69 h 161"/>
                <a:gd name="T18" fmla="*/ 0 w 160"/>
                <a:gd name="T19" fmla="*/ 81 h 161"/>
                <a:gd name="T20" fmla="*/ 11 w 160"/>
                <a:gd name="T21" fmla="*/ 92 h 161"/>
                <a:gd name="T22" fmla="*/ 27 w 160"/>
                <a:gd name="T23" fmla="*/ 92 h 161"/>
                <a:gd name="T24" fmla="*/ 68 w 160"/>
                <a:gd name="T25" fmla="*/ 133 h 161"/>
                <a:gd name="T26" fmla="*/ 68 w 160"/>
                <a:gd name="T27" fmla="*/ 148 h 161"/>
                <a:gd name="T28" fmla="*/ 79 w 160"/>
                <a:gd name="T29" fmla="*/ 161 h 161"/>
                <a:gd name="T30" fmla="*/ 91 w 160"/>
                <a:gd name="T31" fmla="*/ 149 h 161"/>
                <a:gd name="T32" fmla="*/ 91 w 160"/>
                <a:gd name="T33" fmla="*/ 133 h 161"/>
                <a:gd name="T34" fmla="*/ 132 w 160"/>
                <a:gd name="T35" fmla="*/ 92 h 161"/>
                <a:gd name="T36" fmla="*/ 148 w 160"/>
                <a:gd name="T37" fmla="*/ 92 h 161"/>
                <a:gd name="T38" fmla="*/ 160 w 160"/>
                <a:gd name="T39" fmla="*/ 81 h 161"/>
                <a:gd name="T40" fmla="*/ 148 w 160"/>
                <a:gd name="T41" fmla="*/ 69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0" h="161">
                  <a:moveTo>
                    <a:pt x="148" y="69"/>
                  </a:moveTo>
                  <a:cubicBezTo>
                    <a:pt x="132" y="69"/>
                    <a:pt x="132" y="69"/>
                    <a:pt x="132" y="69"/>
                  </a:cubicBezTo>
                  <a:cubicBezTo>
                    <a:pt x="110" y="69"/>
                    <a:pt x="91" y="50"/>
                    <a:pt x="91" y="28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1" y="7"/>
                    <a:pt x="87" y="1"/>
                    <a:pt x="80" y="1"/>
                  </a:cubicBezTo>
                  <a:cubicBezTo>
                    <a:pt x="73" y="0"/>
                    <a:pt x="68" y="6"/>
                    <a:pt x="68" y="12"/>
                  </a:cubicBezTo>
                  <a:cubicBezTo>
                    <a:pt x="68" y="28"/>
                    <a:pt x="68" y="28"/>
                    <a:pt x="68" y="28"/>
                  </a:cubicBezTo>
                  <a:cubicBezTo>
                    <a:pt x="68" y="50"/>
                    <a:pt x="49" y="69"/>
                    <a:pt x="27" y="69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5" y="69"/>
                    <a:pt x="0" y="74"/>
                    <a:pt x="0" y="81"/>
                  </a:cubicBezTo>
                  <a:cubicBezTo>
                    <a:pt x="0" y="87"/>
                    <a:pt x="5" y="92"/>
                    <a:pt x="11" y="92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49" y="92"/>
                    <a:pt x="68" y="111"/>
                    <a:pt x="68" y="133"/>
                  </a:cubicBezTo>
                  <a:cubicBezTo>
                    <a:pt x="68" y="148"/>
                    <a:pt x="68" y="148"/>
                    <a:pt x="68" y="148"/>
                  </a:cubicBezTo>
                  <a:cubicBezTo>
                    <a:pt x="68" y="155"/>
                    <a:pt x="73" y="160"/>
                    <a:pt x="79" y="161"/>
                  </a:cubicBezTo>
                  <a:cubicBezTo>
                    <a:pt x="86" y="161"/>
                    <a:pt x="91" y="156"/>
                    <a:pt x="91" y="149"/>
                  </a:cubicBezTo>
                  <a:cubicBezTo>
                    <a:pt x="91" y="133"/>
                    <a:pt x="91" y="133"/>
                    <a:pt x="91" y="133"/>
                  </a:cubicBezTo>
                  <a:cubicBezTo>
                    <a:pt x="91" y="111"/>
                    <a:pt x="110" y="92"/>
                    <a:pt x="132" y="92"/>
                  </a:cubicBezTo>
                  <a:cubicBezTo>
                    <a:pt x="148" y="92"/>
                    <a:pt x="148" y="92"/>
                    <a:pt x="148" y="92"/>
                  </a:cubicBezTo>
                  <a:cubicBezTo>
                    <a:pt x="154" y="92"/>
                    <a:pt x="160" y="87"/>
                    <a:pt x="160" y="81"/>
                  </a:cubicBezTo>
                  <a:cubicBezTo>
                    <a:pt x="160" y="74"/>
                    <a:pt x="154" y="69"/>
                    <a:pt x="148" y="69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49" name="Freeform 121"/>
            <p:cNvSpPr/>
            <p:nvPr/>
          </p:nvSpPr>
          <p:spPr bwMode="auto">
            <a:xfrm>
              <a:off x="677" y="1212"/>
              <a:ext cx="69" cy="69"/>
            </a:xfrm>
            <a:custGeom>
              <a:avLst/>
              <a:gdLst>
                <a:gd name="T0" fmla="*/ 63 w 68"/>
                <a:gd name="T1" fmla="*/ 29 h 68"/>
                <a:gd name="T2" fmla="*/ 56 w 68"/>
                <a:gd name="T3" fmla="*/ 29 h 68"/>
                <a:gd name="T4" fmla="*/ 39 w 68"/>
                <a:gd name="T5" fmla="*/ 11 h 68"/>
                <a:gd name="T6" fmla="*/ 39 w 68"/>
                <a:gd name="T7" fmla="*/ 5 h 68"/>
                <a:gd name="T8" fmla="*/ 34 w 68"/>
                <a:gd name="T9" fmla="*/ 0 h 68"/>
                <a:gd name="T10" fmla="*/ 29 w 68"/>
                <a:gd name="T11" fmla="*/ 5 h 68"/>
                <a:gd name="T12" fmla="*/ 29 w 68"/>
                <a:gd name="T13" fmla="*/ 11 h 68"/>
                <a:gd name="T14" fmla="*/ 11 w 68"/>
                <a:gd name="T15" fmla="*/ 29 h 68"/>
                <a:gd name="T16" fmla="*/ 5 w 68"/>
                <a:gd name="T17" fmla="*/ 29 h 68"/>
                <a:gd name="T18" fmla="*/ 0 w 68"/>
                <a:gd name="T19" fmla="*/ 34 h 68"/>
                <a:gd name="T20" fmla="*/ 5 w 68"/>
                <a:gd name="T21" fmla="*/ 39 h 68"/>
                <a:gd name="T22" fmla="*/ 11 w 68"/>
                <a:gd name="T23" fmla="*/ 39 h 68"/>
                <a:gd name="T24" fmla="*/ 29 w 68"/>
                <a:gd name="T25" fmla="*/ 56 h 68"/>
                <a:gd name="T26" fmla="*/ 29 w 68"/>
                <a:gd name="T27" fmla="*/ 63 h 68"/>
                <a:gd name="T28" fmla="*/ 33 w 68"/>
                <a:gd name="T29" fmla="*/ 68 h 68"/>
                <a:gd name="T30" fmla="*/ 39 w 68"/>
                <a:gd name="T31" fmla="*/ 63 h 68"/>
                <a:gd name="T32" fmla="*/ 39 w 68"/>
                <a:gd name="T33" fmla="*/ 56 h 68"/>
                <a:gd name="T34" fmla="*/ 56 w 68"/>
                <a:gd name="T35" fmla="*/ 39 h 68"/>
                <a:gd name="T36" fmla="*/ 63 w 68"/>
                <a:gd name="T37" fmla="*/ 39 h 68"/>
                <a:gd name="T38" fmla="*/ 68 w 68"/>
                <a:gd name="T39" fmla="*/ 34 h 68"/>
                <a:gd name="T40" fmla="*/ 63 w 68"/>
                <a:gd name="T41" fmla="*/ 2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68">
                  <a:moveTo>
                    <a:pt x="63" y="29"/>
                  </a:moveTo>
                  <a:cubicBezTo>
                    <a:pt x="56" y="29"/>
                    <a:pt x="56" y="29"/>
                    <a:pt x="56" y="29"/>
                  </a:cubicBezTo>
                  <a:cubicBezTo>
                    <a:pt x="47" y="29"/>
                    <a:pt x="39" y="21"/>
                    <a:pt x="39" y="11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39" y="2"/>
                    <a:pt x="37" y="0"/>
                    <a:pt x="34" y="0"/>
                  </a:cubicBezTo>
                  <a:cubicBezTo>
                    <a:pt x="31" y="0"/>
                    <a:pt x="29" y="2"/>
                    <a:pt x="29" y="5"/>
                  </a:cubicBezTo>
                  <a:cubicBezTo>
                    <a:pt x="29" y="11"/>
                    <a:pt x="29" y="11"/>
                    <a:pt x="29" y="11"/>
                  </a:cubicBezTo>
                  <a:cubicBezTo>
                    <a:pt x="29" y="21"/>
                    <a:pt x="21" y="29"/>
                    <a:pt x="11" y="29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2" y="29"/>
                    <a:pt x="0" y="31"/>
                    <a:pt x="0" y="34"/>
                  </a:cubicBezTo>
                  <a:cubicBezTo>
                    <a:pt x="0" y="37"/>
                    <a:pt x="2" y="39"/>
                    <a:pt x="5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21" y="39"/>
                    <a:pt x="29" y="47"/>
                    <a:pt x="29" y="5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5"/>
                    <a:pt x="31" y="68"/>
                    <a:pt x="33" y="68"/>
                  </a:cubicBezTo>
                  <a:cubicBezTo>
                    <a:pt x="36" y="68"/>
                    <a:pt x="39" y="66"/>
                    <a:pt x="39" y="63"/>
                  </a:cubicBezTo>
                  <a:cubicBezTo>
                    <a:pt x="39" y="56"/>
                    <a:pt x="39" y="56"/>
                    <a:pt x="39" y="56"/>
                  </a:cubicBezTo>
                  <a:cubicBezTo>
                    <a:pt x="39" y="47"/>
                    <a:pt x="47" y="39"/>
                    <a:pt x="56" y="39"/>
                  </a:cubicBezTo>
                  <a:cubicBezTo>
                    <a:pt x="63" y="39"/>
                    <a:pt x="63" y="39"/>
                    <a:pt x="63" y="39"/>
                  </a:cubicBezTo>
                  <a:cubicBezTo>
                    <a:pt x="66" y="39"/>
                    <a:pt x="68" y="37"/>
                    <a:pt x="68" y="34"/>
                  </a:cubicBezTo>
                  <a:cubicBezTo>
                    <a:pt x="68" y="31"/>
                    <a:pt x="66" y="29"/>
                    <a:pt x="63" y="29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50" name="Freeform 122"/>
            <p:cNvSpPr/>
            <p:nvPr/>
          </p:nvSpPr>
          <p:spPr bwMode="auto">
            <a:xfrm>
              <a:off x="960" y="1522"/>
              <a:ext cx="69" cy="69"/>
            </a:xfrm>
            <a:custGeom>
              <a:avLst/>
              <a:gdLst>
                <a:gd name="T0" fmla="*/ 63 w 68"/>
                <a:gd name="T1" fmla="*/ 29 h 68"/>
                <a:gd name="T2" fmla="*/ 56 w 68"/>
                <a:gd name="T3" fmla="*/ 29 h 68"/>
                <a:gd name="T4" fmla="*/ 39 w 68"/>
                <a:gd name="T5" fmla="*/ 11 h 68"/>
                <a:gd name="T6" fmla="*/ 39 w 68"/>
                <a:gd name="T7" fmla="*/ 5 h 68"/>
                <a:gd name="T8" fmla="*/ 34 w 68"/>
                <a:gd name="T9" fmla="*/ 0 h 68"/>
                <a:gd name="T10" fmla="*/ 29 w 68"/>
                <a:gd name="T11" fmla="*/ 5 h 68"/>
                <a:gd name="T12" fmla="*/ 29 w 68"/>
                <a:gd name="T13" fmla="*/ 11 h 68"/>
                <a:gd name="T14" fmla="*/ 11 w 68"/>
                <a:gd name="T15" fmla="*/ 29 h 68"/>
                <a:gd name="T16" fmla="*/ 5 w 68"/>
                <a:gd name="T17" fmla="*/ 29 h 68"/>
                <a:gd name="T18" fmla="*/ 0 w 68"/>
                <a:gd name="T19" fmla="*/ 34 h 68"/>
                <a:gd name="T20" fmla="*/ 5 w 68"/>
                <a:gd name="T21" fmla="*/ 39 h 68"/>
                <a:gd name="T22" fmla="*/ 11 w 68"/>
                <a:gd name="T23" fmla="*/ 39 h 68"/>
                <a:gd name="T24" fmla="*/ 29 w 68"/>
                <a:gd name="T25" fmla="*/ 56 h 68"/>
                <a:gd name="T26" fmla="*/ 29 w 68"/>
                <a:gd name="T27" fmla="*/ 63 h 68"/>
                <a:gd name="T28" fmla="*/ 33 w 68"/>
                <a:gd name="T29" fmla="*/ 68 h 68"/>
                <a:gd name="T30" fmla="*/ 39 w 68"/>
                <a:gd name="T31" fmla="*/ 63 h 68"/>
                <a:gd name="T32" fmla="*/ 39 w 68"/>
                <a:gd name="T33" fmla="*/ 56 h 68"/>
                <a:gd name="T34" fmla="*/ 56 w 68"/>
                <a:gd name="T35" fmla="*/ 39 h 68"/>
                <a:gd name="T36" fmla="*/ 63 w 68"/>
                <a:gd name="T37" fmla="*/ 39 h 68"/>
                <a:gd name="T38" fmla="*/ 68 w 68"/>
                <a:gd name="T39" fmla="*/ 34 h 68"/>
                <a:gd name="T40" fmla="*/ 63 w 68"/>
                <a:gd name="T41" fmla="*/ 2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68">
                  <a:moveTo>
                    <a:pt x="63" y="29"/>
                  </a:moveTo>
                  <a:cubicBezTo>
                    <a:pt x="56" y="29"/>
                    <a:pt x="56" y="29"/>
                    <a:pt x="56" y="29"/>
                  </a:cubicBezTo>
                  <a:cubicBezTo>
                    <a:pt x="47" y="29"/>
                    <a:pt x="39" y="21"/>
                    <a:pt x="39" y="11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39" y="2"/>
                    <a:pt x="37" y="0"/>
                    <a:pt x="34" y="0"/>
                  </a:cubicBezTo>
                  <a:cubicBezTo>
                    <a:pt x="31" y="0"/>
                    <a:pt x="29" y="2"/>
                    <a:pt x="29" y="5"/>
                  </a:cubicBezTo>
                  <a:cubicBezTo>
                    <a:pt x="29" y="11"/>
                    <a:pt x="29" y="11"/>
                    <a:pt x="29" y="11"/>
                  </a:cubicBezTo>
                  <a:cubicBezTo>
                    <a:pt x="29" y="21"/>
                    <a:pt x="21" y="29"/>
                    <a:pt x="11" y="29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2" y="29"/>
                    <a:pt x="0" y="31"/>
                    <a:pt x="0" y="34"/>
                  </a:cubicBezTo>
                  <a:cubicBezTo>
                    <a:pt x="0" y="37"/>
                    <a:pt x="2" y="39"/>
                    <a:pt x="5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21" y="39"/>
                    <a:pt x="29" y="47"/>
                    <a:pt x="29" y="5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5"/>
                    <a:pt x="31" y="68"/>
                    <a:pt x="33" y="68"/>
                  </a:cubicBezTo>
                  <a:cubicBezTo>
                    <a:pt x="36" y="68"/>
                    <a:pt x="39" y="66"/>
                    <a:pt x="39" y="63"/>
                  </a:cubicBezTo>
                  <a:cubicBezTo>
                    <a:pt x="39" y="56"/>
                    <a:pt x="39" y="56"/>
                    <a:pt x="39" y="56"/>
                  </a:cubicBezTo>
                  <a:cubicBezTo>
                    <a:pt x="39" y="47"/>
                    <a:pt x="47" y="39"/>
                    <a:pt x="56" y="39"/>
                  </a:cubicBezTo>
                  <a:cubicBezTo>
                    <a:pt x="63" y="39"/>
                    <a:pt x="63" y="39"/>
                    <a:pt x="63" y="39"/>
                  </a:cubicBezTo>
                  <a:cubicBezTo>
                    <a:pt x="66" y="39"/>
                    <a:pt x="68" y="37"/>
                    <a:pt x="68" y="34"/>
                  </a:cubicBezTo>
                  <a:cubicBezTo>
                    <a:pt x="68" y="31"/>
                    <a:pt x="66" y="29"/>
                    <a:pt x="63" y="29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51" name="Freeform 123"/>
            <p:cNvSpPr/>
            <p:nvPr/>
          </p:nvSpPr>
          <p:spPr bwMode="auto">
            <a:xfrm>
              <a:off x="899" y="2155"/>
              <a:ext cx="70" cy="70"/>
            </a:xfrm>
            <a:custGeom>
              <a:avLst/>
              <a:gdLst>
                <a:gd name="T0" fmla="*/ 64 w 69"/>
                <a:gd name="T1" fmla="*/ 29 h 69"/>
                <a:gd name="T2" fmla="*/ 57 w 69"/>
                <a:gd name="T3" fmla="*/ 29 h 69"/>
                <a:gd name="T4" fmla="*/ 40 w 69"/>
                <a:gd name="T5" fmla="*/ 12 h 69"/>
                <a:gd name="T6" fmla="*/ 40 w 69"/>
                <a:gd name="T7" fmla="*/ 6 h 69"/>
                <a:gd name="T8" fmla="*/ 35 w 69"/>
                <a:gd name="T9" fmla="*/ 0 h 69"/>
                <a:gd name="T10" fmla="*/ 29 w 69"/>
                <a:gd name="T11" fmla="*/ 5 h 69"/>
                <a:gd name="T12" fmla="*/ 29 w 69"/>
                <a:gd name="T13" fmla="*/ 12 h 69"/>
                <a:gd name="T14" fmla="*/ 12 w 69"/>
                <a:gd name="T15" fmla="*/ 29 h 69"/>
                <a:gd name="T16" fmla="*/ 5 w 69"/>
                <a:gd name="T17" fmla="*/ 29 h 69"/>
                <a:gd name="T18" fmla="*/ 0 w 69"/>
                <a:gd name="T19" fmla="*/ 34 h 69"/>
                <a:gd name="T20" fmla="*/ 5 w 69"/>
                <a:gd name="T21" fmla="*/ 40 h 69"/>
                <a:gd name="T22" fmla="*/ 12 w 69"/>
                <a:gd name="T23" fmla="*/ 40 h 69"/>
                <a:gd name="T24" fmla="*/ 29 w 69"/>
                <a:gd name="T25" fmla="*/ 57 h 69"/>
                <a:gd name="T26" fmla="*/ 29 w 69"/>
                <a:gd name="T27" fmla="*/ 63 h 69"/>
                <a:gd name="T28" fmla="*/ 34 w 69"/>
                <a:gd name="T29" fmla="*/ 69 h 69"/>
                <a:gd name="T30" fmla="*/ 40 w 69"/>
                <a:gd name="T31" fmla="*/ 64 h 69"/>
                <a:gd name="T32" fmla="*/ 40 w 69"/>
                <a:gd name="T33" fmla="*/ 57 h 69"/>
                <a:gd name="T34" fmla="*/ 57 w 69"/>
                <a:gd name="T35" fmla="*/ 40 h 69"/>
                <a:gd name="T36" fmla="*/ 64 w 69"/>
                <a:gd name="T37" fmla="*/ 40 h 69"/>
                <a:gd name="T38" fmla="*/ 69 w 69"/>
                <a:gd name="T39" fmla="*/ 34 h 69"/>
                <a:gd name="T40" fmla="*/ 64 w 69"/>
                <a:gd name="T41" fmla="*/ 2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69">
                  <a:moveTo>
                    <a:pt x="64" y="29"/>
                  </a:moveTo>
                  <a:cubicBezTo>
                    <a:pt x="57" y="29"/>
                    <a:pt x="57" y="29"/>
                    <a:pt x="57" y="29"/>
                  </a:cubicBezTo>
                  <a:cubicBezTo>
                    <a:pt x="47" y="29"/>
                    <a:pt x="40" y="22"/>
                    <a:pt x="40" y="12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40" y="3"/>
                    <a:pt x="37" y="1"/>
                    <a:pt x="35" y="0"/>
                  </a:cubicBezTo>
                  <a:cubicBezTo>
                    <a:pt x="32" y="0"/>
                    <a:pt x="29" y="3"/>
                    <a:pt x="29" y="5"/>
                  </a:cubicBezTo>
                  <a:cubicBezTo>
                    <a:pt x="29" y="12"/>
                    <a:pt x="29" y="12"/>
                    <a:pt x="29" y="12"/>
                  </a:cubicBezTo>
                  <a:cubicBezTo>
                    <a:pt x="29" y="22"/>
                    <a:pt x="22" y="29"/>
                    <a:pt x="12" y="29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3" y="29"/>
                    <a:pt x="0" y="32"/>
                    <a:pt x="0" y="34"/>
                  </a:cubicBezTo>
                  <a:cubicBezTo>
                    <a:pt x="0" y="37"/>
                    <a:pt x="3" y="40"/>
                    <a:pt x="5" y="40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22" y="40"/>
                    <a:pt x="29" y="47"/>
                    <a:pt x="29" y="57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6"/>
                    <a:pt x="31" y="68"/>
                    <a:pt x="34" y="69"/>
                  </a:cubicBezTo>
                  <a:cubicBezTo>
                    <a:pt x="37" y="69"/>
                    <a:pt x="40" y="66"/>
                    <a:pt x="40" y="64"/>
                  </a:cubicBezTo>
                  <a:cubicBezTo>
                    <a:pt x="40" y="57"/>
                    <a:pt x="40" y="57"/>
                    <a:pt x="40" y="57"/>
                  </a:cubicBezTo>
                  <a:cubicBezTo>
                    <a:pt x="40" y="47"/>
                    <a:pt x="47" y="40"/>
                    <a:pt x="57" y="40"/>
                  </a:cubicBezTo>
                  <a:cubicBezTo>
                    <a:pt x="64" y="40"/>
                    <a:pt x="64" y="40"/>
                    <a:pt x="64" y="40"/>
                  </a:cubicBezTo>
                  <a:cubicBezTo>
                    <a:pt x="66" y="40"/>
                    <a:pt x="69" y="37"/>
                    <a:pt x="69" y="34"/>
                  </a:cubicBezTo>
                  <a:cubicBezTo>
                    <a:pt x="69" y="32"/>
                    <a:pt x="66" y="29"/>
                    <a:pt x="64" y="29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52" name="Freeform 124"/>
            <p:cNvSpPr/>
            <p:nvPr/>
          </p:nvSpPr>
          <p:spPr bwMode="auto">
            <a:xfrm>
              <a:off x="1678" y="3678"/>
              <a:ext cx="70" cy="68"/>
            </a:xfrm>
            <a:custGeom>
              <a:avLst/>
              <a:gdLst>
                <a:gd name="T0" fmla="*/ 64 w 69"/>
                <a:gd name="T1" fmla="*/ 29 h 68"/>
                <a:gd name="T2" fmla="*/ 57 w 69"/>
                <a:gd name="T3" fmla="*/ 29 h 68"/>
                <a:gd name="T4" fmla="*/ 40 w 69"/>
                <a:gd name="T5" fmla="*/ 11 h 68"/>
                <a:gd name="T6" fmla="*/ 40 w 69"/>
                <a:gd name="T7" fmla="*/ 5 h 68"/>
                <a:gd name="T8" fmla="*/ 35 w 69"/>
                <a:gd name="T9" fmla="*/ 0 h 68"/>
                <a:gd name="T10" fmla="*/ 29 w 69"/>
                <a:gd name="T11" fmla="*/ 5 h 68"/>
                <a:gd name="T12" fmla="*/ 29 w 69"/>
                <a:gd name="T13" fmla="*/ 11 h 68"/>
                <a:gd name="T14" fmla="*/ 12 w 69"/>
                <a:gd name="T15" fmla="*/ 29 h 68"/>
                <a:gd name="T16" fmla="*/ 6 w 69"/>
                <a:gd name="T17" fmla="*/ 29 h 68"/>
                <a:gd name="T18" fmla="*/ 0 w 69"/>
                <a:gd name="T19" fmla="*/ 34 h 68"/>
                <a:gd name="T20" fmla="*/ 6 w 69"/>
                <a:gd name="T21" fmla="*/ 39 h 68"/>
                <a:gd name="T22" fmla="*/ 12 w 69"/>
                <a:gd name="T23" fmla="*/ 39 h 68"/>
                <a:gd name="T24" fmla="*/ 29 w 69"/>
                <a:gd name="T25" fmla="*/ 56 h 68"/>
                <a:gd name="T26" fmla="*/ 29 w 69"/>
                <a:gd name="T27" fmla="*/ 63 h 68"/>
                <a:gd name="T28" fmla="*/ 34 w 69"/>
                <a:gd name="T29" fmla="*/ 68 h 68"/>
                <a:gd name="T30" fmla="*/ 40 w 69"/>
                <a:gd name="T31" fmla="*/ 63 h 68"/>
                <a:gd name="T32" fmla="*/ 40 w 69"/>
                <a:gd name="T33" fmla="*/ 56 h 68"/>
                <a:gd name="T34" fmla="*/ 57 w 69"/>
                <a:gd name="T35" fmla="*/ 39 h 68"/>
                <a:gd name="T36" fmla="*/ 64 w 69"/>
                <a:gd name="T37" fmla="*/ 39 h 68"/>
                <a:gd name="T38" fmla="*/ 69 w 69"/>
                <a:gd name="T39" fmla="*/ 34 h 68"/>
                <a:gd name="T40" fmla="*/ 64 w 69"/>
                <a:gd name="T41" fmla="*/ 2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68">
                  <a:moveTo>
                    <a:pt x="64" y="29"/>
                  </a:moveTo>
                  <a:cubicBezTo>
                    <a:pt x="57" y="29"/>
                    <a:pt x="57" y="29"/>
                    <a:pt x="57" y="29"/>
                  </a:cubicBezTo>
                  <a:cubicBezTo>
                    <a:pt x="47" y="29"/>
                    <a:pt x="40" y="21"/>
                    <a:pt x="40" y="11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2"/>
                    <a:pt x="38" y="0"/>
                    <a:pt x="35" y="0"/>
                  </a:cubicBezTo>
                  <a:cubicBezTo>
                    <a:pt x="32" y="0"/>
                    <a:pt x="29" y="2"/>
                    <a:pt x="29" y="5"/>
                  </a:cubicBezTo>
                  <a:cubicBezTo>
                    <a:pt x="29" y="11"/>
                    <a:pt x="29" y="11"/>
                    <a:pt x="29" y="11"/>
                  </a:cubicBezTo>
                  <a:cubicBezTo>
                    <a:pt x="29" y="21"/>
                    <a:pt x="22" y="29"/>
                    <a:pt x="12" y="29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3" y="29"/>
                    <a:pt x="0" y="31"/>
                    <a:pt x="0" y="34"/>
                  </a:cubicBezTo>
                  <a:cubicBezTo>
                    <a:pt x="0" y="37"/>
                    <a:pt x="3" y="39"/>
                    <a:pt x="6" y="39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22" y="39"/>
                    <a:pt x="29" y="47"/>
                    <a:pt x="29" y="5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5"/>
                    <a:pt x="32" y="68"/>
                    <a:pt x="34" y="68"/>
                  </a:cubicBezTo>
                  <a:cubicBezTo>
                    <a:pt x="37" y="68"/>
                    <a:pt x="40" y="66"/>
                    <a:pt x="40" y="63"/>
                  </a:cubicBezTo>
                  <a:cubicBezTo>
                    <a:pt x="40" y="56"/>
                    <a:pt x="40" y="56"/>
                    <a:pt x="40" y="56"/>
                  </a:cubicBezTo>
                  <a:cubicBezTo>
                    <a:pt x="40" y="47"/>
                    <a:pt x="47" y="39"/>
                    <a:pt x="57" y="39"/>
                  </a:cubicBezTo>
                  <a:cubicBezTo>
                    <a:pt x="64" y="39"/>
                    <a:pt x="64" y="39"/>
                    <a:pt x="64" y="39"/>
                  </a:cubicBezTo>
                  <a:cubicBezTo>
                    <a:pt x="66" y="39"/>
                    <a:pt x="69" y="37"/>
                    <a:pt x="69" y="34"/>
                  </a:cubicBezTo>
                  <a:cubicBezTo>
                    <a:pt x="69" y="31"/>
                    <a:pt x="66" y="29"/>
                    <a:pt x="64" y="29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53" name="Freeform 125"/>
            <p:cNvSpPr/>
            <p:nvPr/>
          </p:nvSpPr>
          <p:spPr bwMode="auto">
            <a:xfrm>
              <a:off x="6099" y="3193"/>
              <a:ext cx="69" cy="68"/>
            </a:xfrm>
            <a:custGeom>
              <a:avLst/>
              <a:gdLst>
                <a:gd name="T0" fmla="*/ 63 w 68"/>
                <a:gd name="T1" fmla="*/ 29 h 68"/>
                <a:gd name="T2" fmla="*/ 56 w 68"/>
                <a:gd name="T3" fmla="*/ 29 h 68"/>
                <a:gd name="T4" fmla="*/ 39 w 68"/>
                <a:gd name="T5" fmla="*/ 12 h 68"/>
                <a:gd name="T6" fmla="*/ 39 w 68"/>
                <a:gd name="T7" fmla="*/ 5 h 68"/>
                <a:gd name="T8" fmla="*/ 34 w 68"/>
                <a:gd name="T9" fmla="*/ 0 h 68"/>
                <a:gd name="T10" fmla="*/ 29 w 68"/>
                <a:gd name="T11" fmla="*/ 5 h 68"/>
                <a:gd name="T12" fmla="*/ 29 w 68"/>
                <a:gd name="T13" fmla="*/ 12 h 68"/>
                <a:gd name="T14" fmla="*/ 11 w 68"/>
                <a:gd name="T15" fmla="*/ 29 h 68"/>
                <a:gd name="T16" fmla="*/ 5 w 68"/>
                <a:gd name="T17" fmla="*/ 29 h 68"/>
                <a:gd name="T18" fmla="*/ 0 w 68"/>
                <a:gd name="T19" fmla="*/ 34 h 68"/>
                <a:gd name="T20" fmla="*/ 5 w 68"/>
                <a:gd name="T21" fmla="*/ 39 h 68"/>
                <a:gd name="T22" fmla="*/ 11 w 68"/>
                <a:gd name="T23" fmla="*/ 39 h 68"/>
                <a:gd name="T24" fmla="*/ 29 w 68"/>
                <a:gd name="T25" fmla="*/ 57 h 68"/>
                <a:gd name="T26" fmla="*/ 29 w 68"/>
                <a:gd name="T27" fmla="*/ 63 h 68"/>
                <a:gd name="T28" fmla="*/ 34 w 68"/>
                <a:gd name="T29" fmla="*/ 68 h 68"/>
                <a:gd name="T30" fmla="*/ 39 w 68"/>
                <a:gd name="T31" fmla="*/ 63 h 68"/>
                <a:gd name="T32" fmla="*/ 39 w 68"/>
                <a:gd name="T33" fmla="*/ 57 h 68"/>
                <a:gd name="T34" fmla="*/ 56 w 68"/>
                <a:gd name="T35" fmla="*/ 39 h 68"/>
                <a:gd name="T36" fmla="*/ 63 w 68"/>
                <a:gd name="T37" fmla="*/ 39 h 68"/>
                <a:gd name="T38" fmla="*/ 68 w 68"/>
                <a:gd name="T39" fmla="*/ 34 h 68"/>
                <a:gd name="T40" fmla="*/ 63 w 68"/>
                <a:gd name="T41" fmla="*/ 2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68">
                  <a:moveTo>
                    <a:pt x="63" y="29"/>
                  </a:moveTo>
                  <a:cubicBezTo>
                    <a:pt x="56" y="29"/>
                    <a:pt x="56" y="29"/>
                    <a:pt x="56" y="29"/>
                  </a:cubicBezTo>
                  <a:cubicBezTo>
                    <a:pt x="47" y="29"/>
                    <a:pt x="39" y="21"/>
                    <a:pt x="39" y="12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39" y="3"/>
                    <a:pt x="37" y="0"/>
                    <a:pt x="34" y="0"/>
                  </a:cubicBezTo>
                  <a:cubicBezTo>
                    <a:pt x="31" y="0"/>
                    <a:pt x="29" y="2"/>
                    <a:pt x="29" y="5"/>
                  </a:cubicBezTo>
                  <a:cubicBezTo>
                    <a:pt x="29" y="12"/>
                    <a:pt x="29" y="12"/>
                    <a:pt x="29" y="12"/>
                  </a:cubicBezTo>
                  <a:cubicBezTo>
                    <a:pt x="29" y="21"/>
                    <a:pt x="21" y="29"/>
                    <a:pt x="11" y="29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2" y="29"/>
                    <a:pt x="0" y="31"/>
                    <a:pt x="0" y="34"/>
                  </a:cubicBezTo>
                  <a:cubicBezTo>
                    <a:pt x="0" y="37"/>
                    <a:pt x="2" y="39"/>
                    <a:pt x="5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21" y="39"/>
                    <a:pt x="29" y="47"/>
                    <a:pt x="29" y="57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6"/>
                    <a:pt x="31" y="68"/>
                    <a:pt x="34" y="68"/>
                  </a:cubicBezTo>
                  <a:cubicBezTo>
                    <a:pt x="37" y="68"/>
                    <a:pt x="39" y="66"/>
                    <a:pt x="39" y="63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39" y="47"/>
                    <a:pt x="47" y="39"/>
                    <a:pt x="56" y="39"/>
                  </a:cubicBezTo>
                  <a:cubicBezTo>
                    <a:pt x="63" y="39"/>
                    <a:pt x="63" y="39"/>
                    <a:pt x="63" y="39"/>
                  </a:cubicBezTo>
                  <a:cubicBezTo>
                    <a:pt x="66" y="39"/>
                    <a:pt x="68" y="37"/>
                    <a:pt x="68" y="34"/>
                  </a:cubicBezTo>
                  <a:cubicBezTo>
                    <a:pt x="68" y="31"/>
                    <a:pt x="66" y="29"/>
                    <a:pt x="63" y="29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54" name="Freeform 126"/>
            <p:cNvSpPr/>
            <p:nvPr/>
          </p:nvSpPr>
          <p:spPr bwMode="auto">
            <a:xfrm>
              <a:off x="7498" y="3040"/>
              <a:ext cx="69" cy="70"/>
            </a:xfrm>
            <a:custGeom>
              <a:avLst/>
              <a:gdLst>
                <a:gd name="T0" fmla="*/ 63 w 68"/>
                <a:gd name="T1" fmla="*/ 29 h 69"/>
                <a:gd name="T2" fmla="*/ 57 w 68"/>
                <a:gd name="T3" fmla="*/ 29 h 69"/>
                <a:gd name="T4" fmla="*/ 39 w 68"/>
                <a:gd name="T5" fmla="*/ 12 h 69"/>
                <a:gd name="T6" fmla="*/ 39 w 68"/>
                <a:gd name="T7" fmla="*/ 6 h 69"/>
                <a:gd name="T8" fmla="*/ 35 w 68"/>
                <a:gd name="T9" fmla="*/ 0 h 69"/>
                <a:gd name="T10" fmla="*/ 29 w 68"/>
                <a:gd name="T11" fmla="*/ 5 h 69"/>
                <a:gd name="T12" fmla="*/ 29 w 68"/>
                <a:gd name="T13" fmla="*/ 12 h 69"/>
                <a:gd name="T14" fmla="*/ 12 w 68"/>
                <a:gd name="T15" fmla="*/ 29 h 69"/>
                <a:gd name="T16" fmla="*/ 5 w 68"/>
                <a:gd name="T17" fmla="*/ 29 h 69"/>
                <a:gd name="T18" fmla="*/ 0 w 68"/>
                <a:gd name="T19" fmla="*/ 34 h 69"/>
                <a:gd name="T20" fmla="*/ 5 w 68"/>
                <a:gd name="T21" fmla="*/ 39 h 69"/>
                <a:gd name="T22" fmla="*/ 12 w 68"/>
                <a:gd name="T23" fmla="*/ 39 h 69"/>
                <a:gd name="T24" fmla="*/ 29 w 68"/>
                <a:gd name="T25" fmla="*/ 57 h 69"/>
                <a:gd name="T26" fmla="*/ 29 w 68"/>
                <a:gd name="T27" fmla="*/ 63 h 69"/>
                <a:gd name="T28" fmla="*/ 34 w 68"/>
                <a:gd name="T29" fmla="*/ 68 h 69"/>
                <a:gd name="T30" fmla="*/ 39 w 68"/>
                <a:gd name="T31" fmla="*/ 63 h 69"/>
                <a:gd name="T32" fmla="*/ 39 w 68"/>
                <a:gd name="T33" fmla="*/ 57 h 69"/>
                <a:gd name="T34" fmla="*/ 57 w 68"/>
                <a:gd name="T35" fmla="*/ 39 h 69"/>
                <a:gd name="T36" fmla="*/ 63 w 68"/>
                <a:gd name="T37" fmla="*/ 39 h 69"/>
                <a:gd name="T38" fmla="*/ 68 w 68"/>
                <a:gd name="T39" fmla="*/ 34 h 69"/>
                <a:gd name="T40" fmla="*/ 63 w 68"/>
                <a:gd name="T41" fmla="*/ 2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69">
                  <a:moveTo>
                    <a:pt x="63" y="29"/>
                  </a:moveTo>
                  <a:cubicBezTo>
                    <a:pt x="57" y="29"/>
                    <a:pt x="57" y="29"/>
                    <a:pt x="57" y="29"/>
                  </a:cubicBezTo>
                  <a:cubicBezTo>
                    <a:pt x="47" y="29"/>
                    <a:pt x="39" y="22"/>
                    <a:pt x="39" y="12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3"/>
                    <a:pt x="37" y="0"/>
                    <a:pt x="35" y="0"/>
                  </a:cubicBezTo>
                  <a:cubicBezTo>
                    <a:pt x="32" y="0"/>
                    <a:pt x="29" y="2"/>
                    <a:pt x="29" y="5"/>
                  </a:cubicBezTo>
                  <a:cubicBezTo>
                    <a:pt x="29" y="12"/>
                    <a:pt x="29" y="12"/>
                    <a:pt x="29" y="12"/>
                  </a:cubicBezTo>
                  <a:cubicBezTo>
                    <a:pt x="29" y="22"/>
                    <a:pt x="22" y="29"/>
                    <a:pt x="12" y="29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3" y="29"/>
                    <a:pt x="0" y="32"/>
                    <a:pt x="0" y="34"/>
                  </a:cubicBezTo>
                  <a:cubicBezTo>
                    <a:pt x="0" y="37"/>
                    <a:pt x="3" y="39"/>
                    <a:pt x="5" y="39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22" y="39"/>
                    <a:pt x="29" y="47"/>
                    <a:pt x="29" y="57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6"/>
                    <a:pt x="31" y="68"/>
                    <a:pt x="34" y="68"/>
                  </a:cubicBezTo>
                  <a:cubicBezTo>
                    <a:pt x="37" y="69"/>
                    <a:pt x="39" y="66"/>
                    <a:pt x="39" y="63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39" y="47"/>
                    <a:pt x="47" y="39"/>
                    <a:pt x="57" y="39"/>
                  </a:cubicBezTo>
                  <a:cubicBezTo>
                    <a:pt x="63" y="39"/>
                    <a:pt x="63" y="39"/>
                    <a:pt x="63" y="39"/>
                  </a:cubicBezTo>
                  <a:cubicBezTo>
                    <a:pt x="66" y="39"/>
                    <a:pt x="68" y="37"/>
                    <a:pt x="68" y="34"/>
                  </a:cubicBezTo>
                  <a:cubicBezTo>
                    <a:pt x="68" y="32"/>
                    <a:pt x="66" y="29"/>
                    <a:pt x="63" y="29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55" name="Freeform 127"/>
            <p:cNvSpPr/>
            <p:nvPr/>
          </p:nvSpPr>
          <p:spPr bwMode="auto">
            <a:xfrm>
              <a:off x="6502" y="2419"/>
              <a:ext cx="69" cy="68"/>
            </a:xfrm>
            <a:custGeom>
              <a:avLst/>
              <a:gdLst>
                <a:gd name="T0" fmla="*/ 63 w 68"/>
                <a:gd name="T1" fmla="*/ 29 h 68"/>
                <a:gd name="T2" fmla="*/ 56 w 68"/>
                <a:gd name="T3" fmla="*/ 29 h 68"/>
                <a:gd name="T4" fmla="*/ 39 w 68"/>
                <a:gd name="T5" fmla="*/ 12 h 68"/>
                <a:gd name="T6" fmla="*/ 39 w 68"/>
                <a:gd name="T7" fmla="*/ 5 h 68"/>
                <a:gd name="T8" fmla="*/ 34 w 68"/>
                <a:gd name="T9" fmla="*/ 0 h 68"/>
                <a:gd name="T10" fmla="*/ 29 w 68"/>
                <a:gd name="T11" fmla="*/ 5 h 68"/>
                <a:gd name="T12" fmla="*/ 29 w 68"/>
                <a:gd name="T13" fmla="*/ 12 h 68"/>
                <a:gd name="T14" fmla="*/ 11 w 68"/>
                <a:gd name="T15" fmla="*/ 29 h 68"/>
                <a:gd name="T16" fmla="*/ 5 w 68"/>
                <a:gd name="T17" fmla="*/ 29 h 68"/>
                <a:gd name="T18" fmla="*/ 0 w 68"/>
                <a:gd name="T19" fmla="*/ 34 h 68"/>
                <a:gd name="T20" fmla="*/ 5 w 68"/>
                <a:gd name="T21" fmla="*/ 39 h 68"/>
                <a:gd name="T22" fmla="*/ 11 w 68"/>
                <a:gd name="T23" fmla="*/ 39 h 68"/>
                <a:gd name="T24" fmla="*/ 29 w 68"/>
                <a:gd name="T25" fmla="*/ 56 h 68"/>
                <a:gd name="T26" fmla="*/ 29 w 68"/>
                <a:gd name="T27" fmla="*/ 63 h 68"/>
                <a:gd name="T28" fmla="*/ 33 w 68"/>
                <a:gd name="T29" fmla="*/ 68 h 68"/>
                <a:gd name="T30" fmla="*/ 39 w 68"/>
                <a:gd name="T31" fmla="*/ 63 h 68"/>
                <a:gd name="T32" fmla="*/ 39 w 68"/>
                <a:gd name="T33" fmla="*/ 56 h 68"/>
                <a:gd name="T34" fmla="*/ 56 w 68"/>
                <a:gd name="T35" fmla="*/ 39 h 68"/>
                <a:gd name="T36" fmla="*/ 63 w 68"/>
                <a:gd name="T37" fmla="*/ 39 h 68"/>
                <a:gd name="T38" fmla="*/ 68 w 68"/>
                <a:gd name="T39" fmla="*/ 34 h 68"/>
                <a:gd name="T40" fmla="*/ 63 w 68"/>
                <a:gd name="T41" fmla="*/ 2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68">
                  <a:moveTo>
                    <a:pt x="63" y="29"/>
                  </a:moveTo>
                  <a:cubicBezTo>
                    <a:pt x="56" y="29"/>
                    <a:pt x="56" y="29"/>
                    <a:pt x="56" y="29"/>
                  </a:cubicBezTo>
                  <a:cubicBezTo>
                    <a:pt x="47" y="29"/>
                    <a:pt x="39" y="21"/>
                    <a:pt x="39" y="12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39" y="3"/>
                    <a:pt x="37" y="0"/>
                    <a:pt x="34" y="0"/>
                  </a:cubicBezTo>
                  <a:cubicBezTo>
                    <a:pt x="31" y="0"/>
                    <a:pt x="29" y="2"/>
                    <a:pt x="29" y="5"/>
                  </a:cubicBezTo>
                  <a:cubicBezTo>
                    <a:pt x="29" y="12"/>
                    <a:pt x="29" y="12"/>
                    <a:pt x="29" y="12"/>
                  </a:cubicBezTo>
                  <a:cubicBezTo>
                    <a:pt x="29" y="21"/>
                    <a:pt x="21" y="29"/>
                    <a:pt x="11" y="29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2" y="29"/>
                    <a:pt x="0" y="31"/>
                    <a:pt x="0" y="34"/>
                  </a:cubicBezTo>
                  <a:cubicBezTo>
                    <a:pt x="0" y="37"/>
                    <a:pt x="2" y="39"/>
                    <a:pt x="5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21" y="39"/>
                    <a:pt x="29" y="47"/>
                    <a:pt x="29" y="5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5"/>
                    <a:pt x="31" y="68"/>
                    <a:pt x="33" y="68"/>
                  </a:cubicBezTo>
                  <a:cubicBezTo>
                    <a:pt x="36" y="68"/>
                    <a:pt x="39" y="66"/>
                    <a:pt x="39" y="63"/>
                  </a:cubicBezTo>
                  <a:cubicBezTo>
                    <a:pt x="39" y="56"/>
                    <a:pt x="39" y="56"/>
                    <a:pt x="39" y="56"/>
                  </a:cubicBezTo>
                  <a:cubicBezTo>
                    <a:pt x="39" y="47"/>
                    <a:pt x="47" y="39"/>
                    <a:pt x="56" y="39"/>
                  </a:cubicBezTo>
                  <a:cubicBezTo>
                    <a:pt x="63" y="39"/>
                    <a:pt x="63" y="39"/>
                    <a:pt x="63" y="39"/>
                  </a:cubicBezTo>
                  <a:cubicBezTo>
                    <a:pt x="66" y="39"/>
                    <a:pt x="68" y="37"/>
                    <a:pt x="68" y="34"/>
                  </a:cubicBezTo>
                  <a:cubicBezTo>
                    <a:pt x="68" y="31"/>
                    <a:pt x="66" y="29"/>
                    <a:pt x="63" y="29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56" name="Freeform 128"/>
            <p:cNvSpPr/>
            <p:nvPr/>
          </p:nvSpPr>
          <p:spPr bwMode="auto">
            <a:xfrm>
              <a:off x="6529" y="1532"/>
              <a:ext cx="69" cy="69"/>
            </a:xfrm>
            <a:custGeom>
              <a:avLst/>
              <a:gdLst>
                <a:gd name="T0" fmla="*/ 63 w 68"/>
                <a:gd name="T1" fmla="*/ 29 h 68"/>
                <a:gd name="T2" fmla="*/ 57 w 68"/>
                <a:gd name="T3" fmla="*/ 29 h 68"/>
                <a:gd name="T4" fmla="*/ 39 w 68"/>
                <a:gd name="T5" fmla="*/ 11 h 68"/>
                <a:gd name="T6" fmla="*/ 39 w 68"/>
                <a:gd name="T7" fmla="*/ 5 h 68"/>
                <a:gd name="T8" fmla="*/ 35 w 68"/>
                <a:gd name="T9" fmla="*/ 0 h 68"/>
                <a:gd name="T10" fmla="*/ 29 w 68"/>
                <a:gd name="T11" fmla="*/ 5 h 68"/>
                <a:gd name="T12" fmla="*/ 29 w 68"/>
                <a:gd name="T13" fmla="*/ 11 h 68"/>
                <a:gd name="T14" fmla="*/ 12 w 68"/>
                <a:gd name="T15" fmla="*/ 29 h 68"/>
                <a:gd name="T16" fmla="*/ 5 w 68"/>
                <a:gd name="T17" fmla="*/ 29 h 68"/>
                <a:gd name="T18" fmla="*/ 0 w 68"/>
                <a:gd name="T19" fmla="*/ 34 h 68"/>
                <a:gd name="T20" fmla="*/ 5 w 68"/>
                <a:gd name="T21" fmla="*/ 39 h 68"/>
                <a:gd name="T22" fmla="*/ 12 w 68"/>
                <a:gd name="T23" fmla="*/ 39 h 68"/>
                <a:gd name="T24" fmla="*/ 29 w 68"/>
                <a:gd name="T25" fmla="*/ 56 h 68"/>
                <a:gd name="T26" fmla="*/ 29 w 68"/>
                <a:gd name="T27" fmla="*/ 63 h 68"/>
                <a:gd name="T28" fmla="*/ 34 w 68"/>
                <a:gd name="T29" fmla="*/ 68 h 68"/>
                <a:gd name="T30" fmla="*/ 39 w 68"/>
                <a:gd name="T31" fmla="*/ 63 h 68"/>
                <a:gd name="T32" fmla="*/ 39 w 68"/>
                <a:gd name="T33" fmla="*/ 56 h 68"/>
                <a:gd name="T34" fmla="*/ 57 w 68"/>
                <a:gd name="T35" fmla="*/ 39 h 68"/>
                <a:gd name="T36" fmla="*/ 63 w 68"/>
                <a:gd name="T37" fmla="*/ 39 h 68"/>
                <a:gd name="T38" fmla="*/ 68 w 68"/>
                <a:gd name="T39" fmla="*/ 34 h 68"/>
                <a:gd name="T40" fmla="*/ 63 w 68"/>
                <a:gd name="T41" fmla="*/ 2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68">
                  <a:moveTo>
                    <a:pt x="63" y="29"/>
                  </a:moveTo>
                  <a:cubicBezTo>
                    <a:pt x="57" y="29"/>
                    <a:pt x="57" y="29"/>
                    <a:pt x="57" y="29"/>
                  </a:cubicBezTo>
                  <a:cubicBezTo>
                    <a:pt x="47" y="29"/>
                    <a:pt x="39" y="21"/>
                    <a:pt x="39" y="11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39" y="2"/>
                    <a:pt x="37" y="0"/>
                    <a:pt x="35" y="0"/>
                  </a:cubicBezTo>
                  <a:cubicBezTo>
                    <a:pt x="32" y="0"/>
                    <a:pt x="29" y="2"/>
                    <a:pt x="29" y="5"/>
                  </a:cubicBezTo>
                  <a:cubicBezTo>
                    <a:pt x="29" y="11"/>
                    <a:pt x="29" y="11"/>
                    <a:pt x="29" y="11"/>
                  </a:cubicBezTo>
                  <a:cubicBezTo>
                    <a:pt x="29" y="21"/>
                    <a:pt x="21" y="29"/>
                    <a:pt x="12" y="29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2" y="29"/>
                    <a:pt x="0" y="31"/>
                    <a:pt x="0" y="34"/>
                  </a:cubicBezTo>
                  <a:cubicBezTo>
                    <a:pt x="0" y="37"/>
                    <a:pt x="2" y="39"/>
                    <a:pt x="5" y="39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21" y="39"/>
                    <a:pt x="29" y="47"/>
                    <a:pt x="29" y="5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5"/>
                    <a:pt x="31" y="68"/>
                    <a:pt x="34" y="68"/>
                  </a:cubicBezTo>
                  <a:cubicBezTo>
                    <a:pt x="37" y="68"/>
                    <a:pt x="39" y="66"/>
                    <a:pt x="39" y="63"/>
                  </a:cubicBezTo>
                  <a:cubicBezTo>
                    <a:pt x="39" y="56"/>
                    <a:pt x="39" y="56"/>
                    <a:pt x="39" y="56"/>
                  </a:cubicBezTo>
                  <a:cubicBezTo>
                    <a:pt x="39" y="47"/>
                    <a:pt x="47" y="39"/>
                    <a:pt x="57" y="39"/>
                  </a:cubicBezTo>
                  <a:cubicBezTo>
                    <a:pt x="63" y="39"/>
                    <a:pt x="63" y="39"/>
                    <a:pt x="63" y="39"/>
                  </a:cubicBezTo>
                  <a:cubicBezTo>
                    <a:pt x="66" y="39"/>
                    <a:pt x="68" y="37"/>
                    <a:pt x="68" y="34"/>
                  </a:cubicBezTo>
                  <a:cubicBezTo>
                    <a:pt x="68" y="31"/>
                    <a:pt x="66" y="29"/>
                    <a:pt x="63" y="29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57" name="Freeform 129"/>
            <p:cNvSpPr/>
            <p:nvPr/>
          </p:nvSpPr>
          <p:spPr bwMode="auto">
            <a:xfrm>
              <a:off x="6584" y="695"/>
              <a:ext cx="69" cy="68"/>
            </a:xfrm>
            <a:custGeom>
              <a:avLst/>
              <a:gdLst>
                <a:gd name="T0" fmla="*/ 63 w 68"/>
                <a:gd name="T1" fmla="*/ 29 h 68"/>
                <a:gd name="T2" fmla="*/ 57 w 68"/>
                <a:gd name="T3" fmla="*/ 29 h 68"/>
                <a:gd name="T4" fmla="*/ 39 w 68"/>
                <a:gd name="T5" fmla="*/ 11 h 68"/>
                <a:gd name="T6" fmla="*/ 39 w 68"/>
                <a:gd name="T7" fmla="*/ 5 h 68"/>
                <a:gd name="T8" fmla="*/ 34 w 68"/>
                <a:gd name="T9" fmla="*/ 0 h 68"/>
                <a:gd name="T10" fmla="*/ 29 w 68"/>
                <a:gd name="T11" fmla="*/ 5 h 68"/>
                <a:gd name="T12" fmla="*/ 29 w 68"/>
                <a:gd name="T13" fmla="*/ 11 h 68"/>
                <a:gd name="T14" fmla="*/ 12 w 68"/>
                <a:gd name="T15" fmla="*/ 29 h 68"/>
                <a:gd name="T16" fmla="*/ 5 w 68"/>
                <a:gd name="T17" fmla="*/ 29 h 68"/>
                <a:gd name="T18" fmla="*/ 0 w 68"/>
                <a:gd name="T19" fmla="*/ 34 h 68"/>
                <a:gd name="T20" fmla="*/ 5 w 68"/>
                <a:gd name="T21" fmla="*/ 39 h 68"/>
                <a:gd name="T22" fmla="*/ 12 w 68"/>
                <a:gd name="T23" fmla="*/ 39 h 68"/>
                <a:gd name="T24" fmla="*/ 29 w 68"/>
                <a:gd name="T25" fmla="*/ 56 h 68"/>
                <a:gd name="T26" fmla="*/ 29 w 68"/>
                <a:gd name="T27" fmla="*/ 63 h 68"/>
                <a:gd name="T28" fmla="*/ 34 w 68"/>
                <a:gd name="T29" fmla="*/ 68 h 68"/>
                <a:gd name="T30" fmla="*/ 39 w 68"/>
                <a:gd name="T31" fmla="*/ 63 h 68"/>
                <a:gd name="T32" fmla="*/ 39 w 68"/>
                <a:gd name="T33" fmla="*/ 56 h 68"/>
                <a:gd name="T34" fmla="*/ 57 w 68"/>
                <a:gd name="T35" fmla="*/ 39 h 68"/>
                <a:gd name="T36" fmla="*/ 63 w 68"/>
                <a:gd name="T37" fmla="*/ 39 h 68"/>
                <a:gd name="T38" fmla="*/ 68 w 68"/>
                <a:gd name="T39" fmla="*/ 34 h 68"/>
                <a:gd name="T40" fmla="*/ 63 w 68"/>
                <a:gd name="T41" fmla="*/ 2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68">
                  <a:moveTo>
                    <a:pt x="63" y="29"/>
                  </a:moveTo>
                  <a:cubicBezTo>
                    <a:pt x="57" y="29"/>
                    <a:pt x="57" y="29"/>
                    <a:pt x="57" y="29"/>
                  </a:cubicBezTo>
                  <a:cubicBezTo>
                    <a:pt x="47" y="29"/>
                    <a:pt x="39" y="21"/>
                    <a:pt x="39" y="11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39" y="2"/>
                    <a:pt x="37" y="0"/>
                    <a:pt x="34" y="0"/>
                  </a:cubicBezTo>
                  <a:cubicBezTo>
                    <a:pt x="31" y="0"/>
                    <a:pt x="29" y="2"/>
                    <a:pt x="29" y="5"/>
                  </a:cubicBezTo>
                  <a:cubicBezTo>
                    <a:pt x="29" y="11"/>
                    <a:pt x="29" y="11"/>
                    <a:pt x="29" y="11"/>
                  </a:cubicBezTo>
                  <a:cubicBezTo>
                    <a:pt x="29" y="21"/>
                    <a:pt x="21" y="29"/>
                    <a:pt x="12" y="29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2" y="29"/>
                    <a:pt x="0" y="31"/>
                    <a:pt x="0" y="34"/>
                  </a:cubicBezTo>
                  <a:cubicBezTo>
                    <a:pt x="0" y="37"/>
                    <a:pt x="2" y="39"/>
                    <a:pt x="5" y="39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21" y="39"/>
                    <a:pt x="29" y="47"/>
                    <a:pt x="29" y="5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5"/>
                    <a:pt x="31" y="68"/>
                    <a:pt x="34" y="68"/>
                  </a:cubicBezTo>
                  <a:cubicBezTo>
                    <a:pt x="37" y="68"/>
                    <a:pt x="39" y="66"/>
                    <a:pt x="39" y="63"/>
                  </a:cubicBezTo>
                  <a:cubicBezTo>
                    <a:pt x="39" y="56"/>
                    <a:pt x="39" y="56"/>
                    <a:pt x="39" y="56"/>
                  </a:cubicBezTo>
                  <a:cubicBezTo>
                    <a:pt x="39" y="47"/>
                    <a:pt x="47" y="39"/>
                    <a:pt x="57" y="39"/>
                  </a:cubicBezTo>
                  <a:cubicBezTo>
                    <a:pt x="63" y="39"/>
                    <a:pt x="63" y="39"/>
                    <a:pt x="63" y="39"/>
                  </a:cubicBezTo>
                  <a:cubicBezTo>
                    <a:pt x="66" y="39"/>
                    <a:pt x="68" y="37"/>
                    <a:pt x="68" y="34"/>
                  </a:cubicBezTo>
                  <a:cubicBezTo>
                    <a:pt x="68" y="31"/>
                    <a:pt x="66" y="29"/>
                    <a:pt x="63" y="29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58" name="Freeform 130"/>
            <p:cNvSpPr/>
            <p:nvPr/>
          </p:nvSpPr>
          <p:spPr bwMode="auto">
            <a:xfrm>
              <a:off x="593" y="2971"/>
              <a:ext cx="70" cy="70"/>
            </a:xfrm>
            <a:custGeom>
              <a:avLst/>
              <a:gdLst>
                <a:gd name="T0" fmla="*/ 64 w 69"/>
                <a:gd name="T1" fmla="*/ 30 h 69"/>
                <a:gd name="T2" fmla="*/ 57 w 69"/>
                <a:gd name="T3" fmla="*/ 30 h 69"/>
                <a:gd name="T4" fmla="*/ 40 w 69"/>
                <a:gd name="T5" fmla="*/ 12 h 69"/>
                <a:gd name="T6" fmla="*/ 40 w 69"/>
                <a:gd name="T7" fmla="*/ 6 h 69"/>
                <a:gd name="T8" fmla="*/ 35 w 69"/>
                <a:gd name="T9" fmla="*/ 1 h 69"/>
                <a:gd name="T10" fmla="*/ 29 w 69"/>
                <a:gd name="T11" fmla="*/ 6 h 69"/>
                <a:gd name="T12" fmla="*/ 29 w 69"/>
                <a:gd name="T13" fmla="*/ 12 h 69"/>
                <a:gd name="T14" fmla="*/ 12 w 69"/>
                <a:gd name="T15" fmla="*/ 30 h 69"/>
                <a:gd name="T16" fmla="*/ 5 w 69"/>
                <a:gd name="T17" fmla="*/ 30 h 69"/>
                <a:gd name="T18" fmla="*/ 0 w 69"/>
                <a:gd name="T19" fmla="*/ 35 h 69"/>
                <a:gd name="T20" fmla="*/ 5 w 69"/>
                <a:gd name="T21" fmla="*/ 40 h 69"/>
                <a:gd name="T22" fmla="*/ 12 w 69"/>
                <a:gd name="T23" fmla="*/ 40 h 69"/>
                <a:gd name="T24" fmla="*/ 29 w 69"/>
                <a:gd name="T25" fmla="*/ 57 h 69"/>
                <a:gd name="T26" fmla="*/ 29 w 69"/>
                <a:gd name="T27" fmla="*/ 63 h 69"/>
                <a:gd name="T28" fmla="*/ 34 w 69"/>
                <a:gd name="T29" fmla="*/ 69 h 69"/>
                <a:gd name="T30" fmla="*/ 40 w 69"/>
                <a:gd name="T31" fmla="*/ 64 h 69"/>
                <a:gd name="T32" fmla="*/ 40 w 69"/>
                <a:gd name="T33" fmla="*/ 57 h 69"/>
                <a:gd name="T34" fmla="*/ 57 w 69"/>
                <a:gd name="T35" fmla="*/ 40 h 69"/>
                <a:gd name="T36" fmla="*/ 64 w 69"/>
                <a:gd name="T37" fmla="*/ 40 h 69"/>
                <a:gd name="T38" fmla="*/ 69 w 69"/>
                <a:gd name="T39" fmla="*/ 35 h 69"/>
                <a:gd name="T40" fmla="*/ 64 w 69"/>
                <a:gd name="T41" fmla="*/ 3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69">
                  <a:moveTo>
                    <a:pt x="64" y="30"/>
                  </a:moveTo>
                  <a:cubicBezTo>
                    <a:pt x="57" y="30"/>
                    <a:pt x="57" y="30"/>
                    <a:pt x="57" y="30"/>
                  </a:cubicBezTo>
                  <a:cubicBezTo>
                    <a:pt x="47" y="30"/>
                    <a:pt x="40" y="22"/>
                    <a:pt x="40" y="12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40" y="3"/>
                    <a:pt x="37" y="1"/>
                    <a:pt x="35" y="1"/>
                  </a:cubicBezTo>
                  <a:cubicBezTo>
                    <a:pt x="32" y="0"/>
                    <a:pt x="29" y="3"/>
                    <a:pt x="29" y="6"/>
                  </a:cubicBezTo>
                  <a:cubicBezTo>
                    <a:pt x="29" y="12"/>
                    <a:pt x="29" y="12"/>
                    <a:pt x="29" y="12"/>
                  </a:cubicBezTo>
                  <a:cubicBezTo>
                    <a:pt x="29" y="22"/>
                    <a:pt x="22" y="30"/>
                    <a:pt x="12" y="30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3" y="30"/>
                    <a:pt x="0" y="32"/>
                    <a:pt x="0" y="35"/>
                  </a:cubicBezTo>
                  <a:cubicBezTo>
                    <a:pt x="0" y="37"/>
                    <a:pt x="3" y="40"/>
                    <a:pt x="5" y="40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22" y="40"/>
                    <a:pt x="29" y="48"/>
                    <a:pt x="29" y="57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6"/>
                    <a:pt x="31" y="69"/>
                    <a:pt x="34" y="69"/>
                  </a:cubicBezTo>
                  <a:cubicBezTo>
                    <a:pt x="37" y="69"/>
                    <a:pt x="40" y="67"/>
                    <a:pt x="40" y="64"/>
                  </a:cubicBezTo>
                  <a:cubicBezTo>
                    <a:pt x="40" y="57"/>
                    <a:pt x="40" y="57"/>
                    <a:pt x="40" y="57"/>
                  </a:cubicBezTo>
                  <a:cubicBezTo>
                    <a:pt x="40" y="48"/>
                    <a:pt x="47" y="40"/>
                    <a:pt x="57" y="40"/>
                  </a:cubicBezTo>
                  <a:cubicBezTo>
                    <a:pt x="64" y="40"/>
                    <a:pt x="64" y="40"/>
                    <a:pt x="64" y="40"/>
                  </a:cubicBezTo>
                  <a:cubicBezTo>
                    <a:pt x="66" y="40"/>
                    <a:pt x="69" y="37"/>
                    <a:pt x="69" y="35"/>
                  </a:cubicBezTo>
                  <a:cubicBezTo>
                    <a:pt x="69" y="32"/>
                    <a:pt x="66" y="30"/>
                    <a:pt x="64" y="3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59" name="Freeform 131"/>
            <p:cNvSpPr/>
            <p:nvPr/>
          </p:nvSpPr>
          <p:spPr bwMode="auto">
            <a:xfrm>
              <a:off x="573" y="2593"/>
              <a:ext cx="69" cy="69"/>
            </a:xfrm>
            <a:custGeom>
              <a:avLst/>
              <a:gdLst>
                <a:gd name="T0" fmla="*/ 63 w 68"/>
                <a:gd name="T1" fmla="*/ 29 h 68"/>
                <a:gd name="T2" fmla="*/ 56 w 68"/>
                <a:gd name="T3" fmla="*/ 29 h 68"/>
                <a:gd name="T4" fmla="*/ 39 w 68"/>
                <a:gd name="T5" fmla="*/ 12 h 68"/>
                <a:gd name="T6" fmla="*/ 39 w 68"/>
                <a:gd name="T7" fmla="*/ 5 h 68"/>
                <a:gd name="T8" fmla="*/ 34 w 68"/>
                <a:gd name="T9" fmla="*/ 0 h 68"/>
                <a:gd name="T10" fmla="*/ 29 w 68"/>
                <a:gd name="T11" fmla="*/ 5 h 68"/>
                <a:gd name="T12" fmla="*/ 29 w 68"/>
                <a:gd name="T13" fmla="*/ 12 h 68"/>
                <a:gd name="T14" fmla="*/ 11 w 68"/>
                <a:gd name="T15" fmla="*/ 29 h 68"/>
                <a:gd name="T16" fmla="*/ 5 w 68"/>
                <a:gd name="T17" fmla="*/ 29 h 68"/>
                <a:gd name="T18" fmla="*/ 0 w 68"/>
                <a:gd name="T19" fmla="*/ 34 h 68"/>
                <a:gd name="T20" fmla="*/ 5 w 68"/>
                <a:gd name="T21" fmla="*/ 39 h 68"/>
                <a:gd name="T22" fmla="*/ 11 w 68"/>
                <a:gd name="T23" fmla="*/ 39 h 68"/>
                <a:gd name="T24" fmla="*/ 29 w 68"/>
                <a:gd name="T25" fmla="*/ 57 h 68"/>
                <a:gd name="T26" fmla="*/ 29 w 68"/>
                <a:gd name="T27" fmla="*/ 63 h 68"/>
                <a:gd name="T28" fmla="*/ 34 w 68"/>
                <a:gd name="T29" fmla="*/ 68 h 68"/>
                <a:gd name="T30" fmla="*/ 39 w 68"/>
                <a:gd name="T31" fmla="*/ 63 h 68"/>
                <a:gd name="T32" fmla="*/ 39 w 68"/>
                <a:gd name="T33" fmla="*/ 57 h 68"/>
                <a:gd name="T34" fmla="*/ 56 w 68"/>
                <a:gd name="T35" fmla="*/ 39 h 68"/>
                <a:gd name="T36" fmla="*/ 63 w 68"/>
                <a:gd name="T37" fmla="*/ 39 h 68"/>
                <a:gd name="T38" fmla="*/ 68 w 68"/>
                <a:gd name="T39" fmla="*/ 34 h 68"/>
                <a:gd name="T40" fmla="*/ 63 w 68"/>
                <a:gd name="T41" fmla="*/ 2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68">
                  <a:moveTo>
                    <a:pt x="63" y="29"/>
                  </a:moveTo>
                  <a:cubicBezTo>
                    <a:pt x="56" y="29"/>
                    <a:pt x="56" y="29"/>
                    <a:pt x="56" y="29"/>
                  </a:cubicBezTo>
                  <a:cubicBezTo>
                    <a:pt x="47" y="29"/>
                    <a:pt x="39" y="21"/>
                    <a:pt x="39" y="12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39" y="3"/>
                    <a:pt x="37" y="0"/>
                    <a:pt x="34" y="0"/>
                  </a:cubicBezTo>
                  <a:cubicBezTo>
                    <a:pt x="31" y="0"/>
                    <a:pt x="29" y="2"/>
                    <a:pt x="29" y="5"/>
                  </a:cubicBezTo>
                  <a:cubicBezTo>
                    <a:pt x="29" y="12"/>
                    <a:pt x="29" y="12"/>
                    <a:pt x="29" y="12"/>
                  </a:cubicBezTo>
                  <a:cubicBezTo>
                    <a:pt x="29" y="21"/>
                    <a:pt x="21" y="29"/>
                    <a:pt x="11" y="29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2" y="29"/>
                    <a:pt x="0" y="31"/>
                    <a:pt x="0" y="34"/>
                  </a:cubicBezTo>
                  <a:cubicBezTo>
                    <a:pt x="0" y="37"/>
                    <a:pt x="2" y="39"/>
                    <a:pt x="5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21" y="39"/>
                    <a:pt x="29" y="47"/>
                    <a:pt x="29" y="57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6"/>
                    <a:pt x="31" y="68"/>
                    <a:pt x="34" y="68"/>
                  </a:cubicBezTo>
                  <a:cubicBezTo>
                    <a:pt x="36" y="68"/>
                    <a:pt x="39" y="66"/>
                    <a:pt x="39" y="63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39" y="47"/>
                    <a:pt x="47" y="39"/>
                    <a:pt x="56" y="39"/>
                  </a:cubicBezTo>
                  <a:cubicBezTo>
                    <a:pt x="63" y="39"/>
                    <a:pt x="63" y="39"/>
                    <a:pt x="63" y="39"/>
                  </a:cubicBezTo>
                  <a:cubicBezTo>
                    <a:pt x="66" y="39"/>
                    <a:pt x="68" y="37"/>
                    <a:pt x="68" y="34"/>
                  </a:cubicBezTo>
                  <a:cubicBezTo>
                    <a:pt x="68" y="31"/>
                    <a:pt x="66" y="29"/>
                    <a:pt x="63" y="29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60" name="Freeform 132"/>
            <p:cNvSpPr/>
            <p:nvPr/>
          </p:nvSpPr>
          <p:spPr bwMode="auto">
            <a:xfrm>
              <a:off x="267" y="3213"/>
              <a:ext cx="70" cy="70"/>
            </a:xfrm>
            <a:custGeom>
              <a:avLst/>
              <a:gdLst>
                <a:gd name="T0" fmla="*/ 64 w 69"/>
                <a:gd name="T1" fmla="*/ 30 h 69"/>
                <a:gd name="T2" fmla="*/ 57 w 69"/>
                <a:gd name="T3" fmla="*/ 30 h 69"/>
                <a:gd name="T4" fmla="*/ 40 w 69"/>
                <a:gd name="T5" fmla="*/ 12 h 69"/>
                <a:gd name="T6" fmla="*/ 40 w 69"/>
                <a:gd name="T7" fmla="*/ 6 h 69"/>
                <a:gd name="T8" fmla="*/ 35 w 69"/>
                <a:gd name="T9" fmla="*/ 1 h 69"/>
                <a:gd name="T10" fmla="*/ 30 w 69"/>
                <a:gd name="T11" fmla="*/ 6 h 69"/>
                <a:gd name="T12" fmla="*/ 30 w 69"/>
                <a:gd name="T13" fmla="*/ 12 h 69"/>
                <a:gd name="T14" fmla="*/ 12 w 69"/>
                <a:gd name="T15" fmla="*/ 30 h 69"/>
                <a:gd name="T16" fmla="*/ 6 w 69"/>
                <a:gd name="T17" fmla="*/ 30 h 69"/>
                <a:gd name="T18" fmla="*/ 0 w 69"/>
                <a:gd name="T19" fmla="*/ 35 h 69"/>
                <a:gd name="T20" fmla="*/ 6 w 69"/>
                <a:gd name="T21" fmla="*/ 40 h 69"/>
                <a:gd name="T22" fmla="*/ 12 w 69"/>
                <a:gd name="T23" fmla="*/ 40 h 69"/>
                <a:gd name="T24" fmla="*/ 30 w 69"/>
                <a:gd name="T25" fmla="*/ 57 h 69"/>
                <a:gd name="T26" fmla="*/ 30 w 69"/>
                <a:gd name="T27" fmla="*/ 63 h 69"/>
                <a:gd name="T28" fmla="*/ 34 w 69"/>
                <a:gd name="T29" fmla="*/ 69 h 69"/>
                <a:gd name="T30" fmla="*/ 40 w 69"/>
                <a:gd name="T31" fmla="*/ 64 h 69"/>
                <a:gd name="T32" fmla="*/ 40 w 69"/>
                <a:gd name="T33" fmla="*/ 57 h 69"/>
                <a:gd name="T34" fmla="*/ 57 w 69"/>
                <a:gd name="T35" fmla="*/ 40 h 69"/>
                <a:gd name="T36" fmla="*/ 64 w 69"/>
                <a:gd name="T37" fmla="*/ 40 h 69"/>
                <a:gd name="T38" fmla="*/ 69 w 69"/>
                <a:gd name="T39" fmla="*/ 35 h 69"/>
                <a:gd name="T40" fmla="*/ 64 w 69"/>
                <a:gd name="T41" fmla="*/ 3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69">
                  <a:moveTo>
                    <a:pt x="64" y="30"/>
                  </a:moveTo>
                  <a:cubicBezTo>
                    <a:pt x="57" y="30"/>
                    <a:pt x="57" y="30"/>
                    <a:pt x="57" y="30"/>
                  </a:cubicBezTo>
                  <a:cubicBezTo>
                    <a:pt x="47" y="30"/>
                    <a:pt x="40" y="22"/>
                    <a:pt x="40" y="12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40" y="3"/>
                    <a:pt x="38" y="1"/>
                    <a:pt x="35" y="1"/>
                  </a:cubicBezTo>
                  <a:cubicBezTo>
                    <a:pt x="32" y="0"/>
                    <a:pt x="30" y="3"/>
                    <a:pt x="30" y="6"/>
                  </a:cubicBezTo>
                  <a:cubicBezTo>
                    <a:pt x="30" y="12"/>
                    <a:pt x="30" y="12"/>
                    <a:pt x="30" y="12"/>
                  </a:cubicBezTo>
                  <a:cubicBezTo>
                    <a:pt x="30" y="22"/>
                    <a:pt x="22" y="30"/>
                    <a:pt x="12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3" y="30"/>
                    <a:pt x="0" y="32"/>
                    <a:pt x="0" y="35"/>
                  </a:cubicBezTo>
                  <a:cubicBezTo>
                    <a:pt x="0" y="38"/>
                    <a:pt x="3" y="40"/>
                    <a:pt x="6" y="40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22" y="40"/>
                    <a:pt x="30" y="48"/>
                    <a:pt x="30" y="57"/>
                  </a:cubicBezTo>
                  <a:cubicBezTo>
                    <a:pt x="30" y="63"/>
                    <a:pt x="30" y="63"/>
                    <a:pt x="30" y="63"/>
                  </a:cubicBezTo>
                  <a:cubicBezTo>
                    <a:pt x="30" y="66"/>
                    <a:pt x="32" y="69"/>
                    <a:pt x="34" y="69"/>
                  </a:cubicBezTo>
                  <a:cubicBezTo>
                    <a:pt x="37" y="69"/>
                    <a:pt x="40" y="67"/>
                    <a:pt x="40" y="64"/>
                  </a:cubicBezTo>
                  <a:cubicBezTo>
                    <a:pt x="40" y="57"/>
                    <a:pt x="40" y="57"/>
                    <a:pt x="40" y="57"/>
                  </a:cubicBezTo>
                  <a:cubicBezTo>
                    <a:pt x="40" y="48"/>
                    <a:pt x="47" y="40"/>
                    <a:pt x="57" y="40"/>
                  </a:cubicBezTo>
                  <a:cubicBezTo>
                    <a:pt x="64" y="40"/>
                    <a:pt x="64" y="40"/>
                    <a:pt x="64" y="40"/>
                  </a:cubicBezTo>
                  <a:cubicBezTo>
                    <a:pt x="66" y="40"/>
                    <a:pt x="69" y="38"/>
                    <a:pt x="69" y="35"/>
                  </a:cubicBezTo>
                  <a:cubicBezTo>
                    <a:pt x="69" y="32"/>
                    <a:pt x="66" y="30"/>
                    <a:pt x="64" y="3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61" name="Freeform 133"/>
            <p:cNvSpPr/>
            <p:nvPr/>
          </p:nvSpPr>
          <p:spPr bwMode="auto">
            <a:xfrm>
              <a:off x="202" y="938"/>
              <a:ext cx="162" cy="163"/>
            </a:xfrm>
            <a:custGeom>
              <a:avLst/>
              <a:gdLst>
                <a:gd name="T0" fmla="*/ 148 w 160"/>
                <a:gd name="T1" fmla="*/ 69 h 161"/>
                <a:gd name="T2" fmla="*/ 132 w 160"/>
                <a:gd name="T3" fmla="*/ 69 h 161"/>
                <a:gd name="T4" fmla="*/ 92 w 160"/>
                <a:gd name="T5" fmla="*/ 28 h 161"/>
                <a:gd name="T6" fmla="*/ 92 w 160"/>
                <a:gd name="T7" fmla="*/ 13 h 161"/>
                <a:gd name="T8" fmla="*/ 80 w 160"/>
                <a:gd name="T9" fmla="*/ 1 h 161"/>
                <a:gd name="T10" fmla="*/ 68 w 160"/>
                <a:gd name="T11" fmla="*/ 13 h 161"/>
                <a:gd name="T12" fmla="*/ 68 w 160"/>
                <a:gd name="T13" fmla="*/ 28 h 161"/>
                <a:gd name="T14" fmla="*/ 27 w 160"/>
                <a:gd name="T15" fmla="*/ 69 h 161"/>
                <a:gd name="T16" fmla="*/ 12 w 160"/>
                <a:gd name="T17" fmla="*/ 69 h 161"/>
                <a:gd name="T18" fmla="*/ 0 w 160"/>
                <a:gd name="T19" fmla="*/ 81 h 161"/>
                <a:gd name="T20" fmla="*/ 12 w 160"/>
                <a:gd name="T21" fmla="*/ 93 h 161"/>
                <a:gd name="T22" fmla="*/ 27 w 160"/>
                <a:gd name="T23" fmla="*/ 93 h 161"/>
                <a:gd name="T24" fmla="*/ 68 w 160"/>
                <a:gd name="T25" fmla="*/ 133 h 161"/>
                <a:gd name="T26" fmla="*/ 68 w 160"/>
                <a:gd name="T27" fmla="*/ 148 h 161"/>
                <a:gd name="T28" fmla="*/ 79 w 160"/>
                <a:gd name="T29" fmla="*/ 161 h 161"/>
                <a:gd name="T30" fmla="*/ 92 w 160"/>
                <a:gd name="T31" fmla="*/ 149 h 161"/>
                <a:gd name="T32" fmla="*/ 92 w 160"/>
                <a:gd name="T33" fmla="*/ 133 h 161"/>
                <a:gd name="T34" fmla="*/ 132 w 160"/>
                <a:gd name="T35" fmla="*/ 93 h 161"/>
                <a:gd name="T36" fmla="*/ 148 w 160"/>
                <a:gd name="T37" fmla="*/ 93 h 161"/>
                <a:gd name="T38" fmla="*/ 160 w 160"/>
                <a:gd name="T39" fmla="*/ 81 h 161"/>
                <a:gd name="T40" fmla="*/ 148 w 160"/>
                <a:gd name="T41" fmla="*/ 69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0" h="161">
                  <a:moveTo>
                    <a:pt x="148" y="69"/>
                  </a:moveTo>
                  <a:cubicBezTo>
                    <a:pt x="132" y="69"/>
                    <a:pt x="132" y="69"/>
                    <a:pt x="132" y="69"/>
                  </a:cubicBezTo>
                  <a:cubicBezTo>
                    <a:pt x="110" y="69"/>
                    <a:pt x="92" y="51"/>
                    <a:pt x="92" y="28"/>
                  </a:cubicBezTo>
                  <a:cubicBezTo>
                    <a:pt x="92" y="13"/>
                    <a:pt x="92" y="13"/>
                    <a:pt x="92" y="13"/>
                  </a:cubicBezTo>
                  <a:cubicBezTo>
                    <a:pt x="92" y="7"/>
                    <a:pt x="87" y="1"/>
                    <a:pt x="80" y="1"/>
                  </a:cubicBezTo>
                  <a:cubicBezTo>
                    <a:pt x="74" y="0"/>
                    <a:pt x="68" y="6"/>
                    <a:pt x="68" y="13"/>
                  </a:cubicBezTo>
                  <a:cubicBezTo>
                    <a:pt x="68" y="28"/>
                    <a:pt x="68" y="28"/>
                    <a:pt x="68" y="28"/>
                  </a:cubicBezTo>
                  <a:cubicBezTo>
                    <a:pt x="68" y="51"/>
                    <a:pt x="50" y="69"/>
                    <a:pt x="27" y="69"/>
                  </a:cubicBezTo>
                  <a:cubicBezTo>
                    <a:pt x="12" y="69"/>
                    <a:pt x="12" y="69"/>
                    <a:pt x="12" y="69"/>
                  </a:cubicBezTo>
                  <a:cubicBezTo>
                    <a:pt x="5" y="69"/>
                    <a:pt x="0" y="74"/>
                    <a:pt x="0" y="81"/>
                  </a:cubicBezTo>
                  <a:cubicBezTo>
                    <a:pt x="0" y="87"/>
                    <a:pt x="5" y="93"/>
                    <a:pt x="12" y="93"/>
                  </a:cubicBezTo>
                  <a:cubicBezTo>
                    <a:pt x="27" y="93"/>
                    <a:pt x="27" y="93"/>
                    <a:pt x="27" y="93"/>
                  </a:cubicBezTo>
                  <a:cubicBezTo>
                    <a:pt x="50" y="93"/>
                    <a:pt x="68" y="111"/>
                    <a:pt x="68" y="133"/>
                  </a:cubicBezTo>
                  <a:cubicBezTo>
                    <a:pt x="68" y="148"/>
                    <a:pt x="68" y="148"/>
                    <a:pt x="68" y="148"/>
                  </a:cubicBezTo>
                  <a:cubicBezTo>
                    <a:pt x="68" y="155"/>
                    <a:pt x="73" y="160"/>
                    <a:pt x="79" y="161"/>
                  </a:cubicBezTo>
                  <a:cubicBezTo>
                    <a:pt x="86" y="161"/>
                    <a:pt x="92" y="156"/>
                    <a:pt x="92" y="149"/>
                  </a:cubicBezTo>
                  <a:cubicBezTo>
                    <a:pt x="92" y="133"/>
                    <a:pt x="92" y="133"/>
                    <a:pt x="92" y="133"/>
                  </a:cubicBezTo>
                  <a:cubicBezTo>
                    <a:pt x="92" y="111"/>
                    <a:pt x="110" y="93"/>
                    <a:pt x="132" y="93"/>
                  </a:cubicBezTo>
                  <a:cubicBezTo>
                    <a:pt x="148" y="93"/>
                    <a:pt x="148" y="93"/>
                    <a:pt x="148" y="93"/>
                  </a:cubicBezTo>
                  <a:cubicBezTo>
                    <a:pt x="154" y="93"/>
                    <a:pt x="160" y="87"/>
                    <a:pt x="160" y="81"/>
                  </a:cubicBezTo>
                  <a:cubicBezTo>
                    <a:pt x="160" y="74"/>
                    <a:pt x="154" y="69"/>
                    <a:pt x="148" y="69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62" name="Freeform 134"/>
            <p:cNvSpPr/>
            <p:nvPr/>
          </p:nvSpPr>
          <p:spPr bwMode="auto">
            <a:xfrm>
              <a:off x="6916" y="-177"/>
              <a:ext cx="584" cy="1033"/>
            </a:xfrm>
            <a:custGeom>
              <a:avLst/>
              <a:gdLst>
                <a:gd name="T0" fmla="*/ 498 w 584"/>
                <a:gd name="T1" fmla="*/ 55 h 1033"/>
                <a:gd name="T2" fmla="*/ 412 w 584"/>
                <a:gd name="T3" fmla="*/ 55 h 1033"/>
                <a:gd name="T4" fmla="*/ 412 w 584"/>
                <a:gd name="T5" fmla="*/ 119 h 1033"/>
                <a:gd name="T6" fmla="*/ 412 w 584"/>
                <a:gd name="T7" fmla="*/ 120 h 1033"/>
                <a:gd name="T8" fmla="*/ 325 w 584"/>
                <a:gd name="T9" fmla="*/ 120 h 1033"/>
                <a:gd name="T10" fmla="*/ 287 w 584"/>
                <a:gd name="T11" fmla="*/ 120 h 1033"/>
                <a:gd name="T12" fmla="*/ 244 w 584"/>
                <a:gd name="T13" fmla="*/ 120 h 1033"/>
                <a:gd name="T14" fmla="*/ 244 w 584"/>
                <a:gd name="T15" fmla="*/ 0 h 1033"/>
                <a:gd name="T16" fmla="*/ 122 w 584"/>
                <a:gd name="T17" fmla="*/ 0 h 1033"/>
                <a:gd name="T18" fmla="*/ 0 w 584"/>
                <a:gd name="T19" fmla="*/ 0 h 1033"/>
                <a:gd name="T20" fmla="*/ 0 w 584"/>
                <a:gd name="T21" fmla="*/ 1033 h 1033"/>
                <a:gd name="T22" fmla="*/ 122 w 584"/>
                <a:gd name="T23" fmla="*/ 1033 h 1033"/>
                <a:gd name="T24" fmla="*/ 244 w 584"/>
                <a:gd name="T25" fmla="*/ 1033 h 1033"/>
                <a:gd name="T26" fmla="*/ 287 w 584"/>
                <a:gd name="T27" fmla="*/ 1033 h 1033"/>
                <a:gd name="T28" fmla="*/ 325 w 584"/>
                <a:gd name="T29" fmla="*/ 1033 h 1033"/>
                <a:gd name="T30" fmla="*/ 412 w 584"/>
                <a:gd name="T31" fmla="*/ 1033 h 1033"/>
                <a:gd name="T32" fmla="*/ 415 w 584"/>
                <a:gd name="T33" fmla="*/ 1033 h 1033"/>
                <a:gd name="T34" fmla="*/ 498 w 584"/>
                <a:gd name="T35" fmla="*/ 1033 h 1033"/>
                <a:gd name="T36" fmla="*/ 584 w 584"/>
                <a:gd name="T37" fmla="*/ 1033 h 1033"/>
                <a:gd name="T38" fmla="*/ 584 w 584"/>
                <a:gd name="T39" fmla="*/ 915 h 1033"/>
                <a:gd name="T40" fmla="*/ 584 w 584"/>
                <a:gd name="T41" fmla="*/ 779 h 1033"/>
                <a:gd name="T42" fmla="*/ 584 w 584"/>
                <a:gd name="T43" fmla="*/ 310 h 1033"/>
                <a:gd name="T44" fmla="*/ 584 w 584"/>
                <a:gd name="T45" fmla="*/ 173 h 1033"/>
                <a:gd name="T46" fmla="*/ 584 w 584"/>
                <a:gd name="T47" fmla="*/ 55 h 1033"/>
                <a:gd name="T48" fmla="*/ 498 w 584"/>
                <a:gd name="T49" fmla="*/ 55 h 1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84" h="1033">
                  <a:moveTo>
                    <a:pt x="498" y="55"/>
                  </a:moveTo>
                  <a:lnTo>
                    <a:pt x="412" y="55"/>
                  </a:lnTo>
                  <a:lnTo>
                    <a:pt x="412" y="119"/>
                  </a:lnTo>
                  <a:lnTo>
                    <a:pt x="412" y="120"/>
                  </a:lnTo>
                  <a:lnTo>
                    <a:pt x="325" y="120"/>
                  </a:lnTo>
                  <a:lnTo>
                    <a:pt x="287" y="120"/>
                  </a:lnTo>
                  <a:lnTo>
                    <a:pt x="244" y="120"/>
                  </a:lnTo>
                  <a:lnTo>
                    <a:pt x="244" y="0"/>
                  </a:lnTo>
                  <a:lnTo>
                    <a:pt x="122" y="0"/>
                  </a:lnTo>
                  <a:lnTo>
                    <a:pt x="0" y="0"/>
                  </a:lnTo>
                  <a:lnTo>
                    <a:pt x="0" y="1033"/>
                  </a:lnTo>
                  <a:lnTo>
                    <a:pt x="122" y="1033"/>
                  </a:lnTo>
                  <a:lnTo>
                    <a:pt x="244" y="1033"/>
                  </a:lnTo>
                  <a:lnTo>
                    <a:pt x="287" y="1033"/>
                  </a:lnTo>
                  <a:lnTo>
                    <a:pt x="325" y="1033"/>
                  </a:lnTo>
                  <a:lnTo>
                    <a:pt x="412" y="1033"/>
                  </a:lnTo>
                  <a:lnTo>
                    <a:pt x="415" y="1033"/>
                  </a:lnTo>
                  <a:lnTo>
                    <a:pt x="498" y="1033"/>
                  </a:lnTo>
                  <a:lnTo>
                    <a:pt x="584" y="1033"/>
                  </a:lnTo>
                  <a:lnTo>
                    <a:pt x="584" y="915"/>
                  </a:lnTo>
                  <a:lnTo>
                    <a:pt x="584" y="779"/>
                  </a:lnTo>
                  <a:lnTo>
                    <a:pt x="584" y="310"/>
                  </a:lnTo>
                  <a:lnTo>
                    <a:pt x="584" y="173"/>
                  </a:lnTo>
                  <a:lnTo>
                    <a:pt x="584" y="55"/>
                  </a:lnTo>
                  <a:lnTo>
                    <a:pt x="498" y="55"/>
                  </a:lnTo>
                  <a:close/>
                </a:path>
              </a:pathLst>
            </a:custGeom>
            <a:solidFill>
              <a:srgbClr val="1B8E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63" name="Freeform 135"/>
            <p:cNvSpPr/>
            <p:nvPr/>
          </p:nvSpPr>
          <p:spPr bwMode="auto">
            <a:xfrm>
              <a:off x="6916" y="-177"/>
              <a:ext cx="584" cy="1033"/>
            </a:xfrm>
            <a:custGeom>
              <a:avLst/>
              <a:gdLst>
                <a:gd name="T0" fmla="*/ 498 w 584"/>
                <a:gd name="T1" fmla="*/ 55 h 1033"/>
                <a:gd name="T2" fmla="*/ 412 w 584"/>
                <a:gd name="T3" fmla="*/ 55 h 1033"/>
                <a:gd name="T4" fmla="*/ 412 w 584"/>
                <a:gd name="T5" fmla="*/ 119 h 1033"/>
                <a:gd name="T6" fmla="*/ 412 w 584"/>
                <a:gd name="T7" fmla="*/ 120 h 1033"/>
                <a:gd name="T8" fmla="*/ 325 w 584"/>
                <a:gd name="T9" fmla="*/ 120 h 1033"/>
                <a:gd name="T10" fmla="*/ 287 w 584"/>
                <a:gd name="T11" fmla="*/ 120 h 1033"/>
                <a:gd name="T12" fmla="*/ 244 w 584"/>
                <a:gd name="T13" fmla="*/ 120 h 1033"/>
                <a:gd name="T14" fmla="*/ 244 w 584"/>
                <a:gd name="T15" fmla="*/ 0 h 1033"/>
                <a:gd name="T16" fmla="*/ 122 w 584"/>
                <a:gd name="T17" fmla="*/ 0 h 1033"/>
                <a:gd name="T18" fmla="*/ 0 w 584"/>
                <a:gd name="T19" fmla="*/ 0 h 1033"/>
                <a:gd name="T20" fmla="*/ 0 w 584"/>
                <a:gd name="T21" fmla="*/ 1033 h 1033"/>
                <a:gd name="T22" fmla="*/ 122 w 584"/>
                <a:gd name="T23" fmla="*/ 1033 h 1033"/>
                <a:gd name="T24" fmla="*/ 244 w 584"/>
                <a:gd name="T25" fmla="*/ 1033 h 1033"/>
                <a:gd name="T26" fmla="*/ 287 w 584"/>
                <a:gd name="T27" fmla="*/ 1033 h 1033"/>
                <a:gd name="T28" fmla="*/ 325 w 584"/>
                <a:gd name="T29" fmla="*/ 1033 h 1033"/>
                <a:gd name="T30" fmla="*/ 412 w 584"/>
                <a:gd name="T31" fmla="*/ 1033 h 1033"/>
                <a:gd name="T32" fmla="*/ 415 w 584"/>
                <a:gd name="T33" fmla="*/ 1033 h 1033"/>
                <a:gd name="T34" fmla="*/ 498 w 584"/>
                <a:gd name="T35" fmla="*/ 1033 h 1033"/>
                <a:gd name="T36" fmla="*/ 584 w 584"/>
                <a:gd name="T37" fmla="*/ 1033 h 1033"/>
                <a:gd name="T38" fmla="*/ 584 w 584"/>
                <a:gd name="T39" fmla="*/ 915 h 1033"/>
                <a:gd name="T40" fmla="*/ 584 w 584"/>
                <a:gd name="T41" fmla="*/ 779 h 1033"/>
                <a:gd name="T42" fmla="*/ 584 w 584"/>
                <a:gd name="T43" fmla="*/ 310 h 1033"/>
                <a:gd name="T44" fmla="*/ 584 w 584"/>
                <a:gd name="T45" fmla="*/ 173 h 1033"/>
                <a:gd name="T46" fmla="*/ 584 w 584"/>
                <a:gd name="T47" fmla="*/ 55 h 1033"/>
                <a:gd name="T48" fmla="*/ 498 w 584"/>
                <a:gd name="T49" fmla="*/ 55 h 1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84" h="1033">
                  <a:moveTo>
                    <a:pt x="498" y="55"/>
                  </a:moveTo>
                  <a:lnTo>
                    <a:pt x="412" y="55"/>
                  </a:lnTo>
                  <a:lnTo>
                    <a:pt x="412" y="119"/>
                  </a:lnTo>
                  <a:lnTo>
                    <a:pt x="412" y="120"/>
                  </a:lnTo>
                  <a:lnTo>
                    <a:pt x="325" y="120"/>
                  </a:lnTo>
                  <a:lnTo>
                    <a:pt x="287" y="120"/>
                  </a:lnTo>
                  <a:lnTo>
                    <a:pt x="244" y="120"/>
                  </a:lnTo>
                  <a:lnTo>
                    <a:pt x="244" y="0"/>
                  </a:lnTo>
                  <a:lnTo>
                    <a:pt x="122" y="0"/>
                  </a:lnTo>
                  <a:lnTo>
                    <a:pt x="0" y="0"/>
                  </a:lnTo>
                  <a:lnTo>
                    <a:pt x="0" y="1033"/>
                  </a:lnTo>
                  <a:lnTo>
                    <a:pt x="122" y="1033"/>
                  </a:lnTo>
                  <a:lnTo>
                    <a:pt x="244" y="1033"/>
                  </a:lnTo>
                  <a:lnTo>
                    <a:pt x="287" y="1033"/>
                  </a:lnTo>
                  <a:lnTo>
                    <a:pt x="325" y="1033"/>
                  </a:lnTo>
                  <a:lnTo>
                    <a:pt x="412" y="1033"/>
                  </a:lnTo>
                  <a:lnTo>
                    <a:pt x="415" y="1033"/>
                  </a:lnTo>
                  <a:lnTo>
                    <a:pt x="498" y="1033"/>
                  </a:lnTo>
                  <a:lnTo>
                    <a:pt x="584" y="1033"/>
                  </a:lnTo>
                  <a:lnTo>
                    <a:pt x="584" y="915"/>
                  </a:lnTo>
                  <a:lnTo>
                    <a:pt x="584" y="779"/>
                  </a:lnTo>
                  <a:lnTo>
                    <a:pt x="584" y="310"/>
                  </a:lnTo>
                  <a:lnTo>
                    <a:pt x="584" y="173"/>
                  </a:lnTo>
                  <a:lnTo>
                    <a:pt x="584" y="55"/>
                  </a:lnTo>
                  <a:lnTo>
                    <a:pt x="498" y="5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64" name="Rectangle 136"/>
            <p:cNvSpPr>
              <a:spLocks noChangeArrowheads="1"/>
            </p:cNvSpPr>
            <p:nvPr/>
          </p:nvSpPr>
          <p:spPr bwMode="auto">
            <a:xfrm>
              <a:off x="7099" y="-110"/>
              <a:ext cx="172" cy="914"/>
            </a:xfrm>
            <a:prstGeom prst="rect">
              <a:avLst/>
            </a:prstGeom>
            <a:solidFill>
              <a:srgbClr val="E682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65" name="Rectangle 137"/>
            <p:cNvSpPr>
              <a:spLocks noChangeArrowheads="1"/>
            </p:cNvSpPr>
            <p:nvPr/>
          </p:nvSpPr>
          <p:spPr bwMode="auto">
            <a:xfrm>
              <a:off x="7099" y="-110"/>
              <a:ext cx="172" cy="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66" name="Rectangle 138"/>
            <p:cNvSpPr>
              <a:spLocks noChangeArrowheads="1"/>
            </p:cNvSpPr>
            <p:nvPr/>
          </p:nvSpPr>
          <p:spPr bwMode="auto">
            <a:xfrm>
              <a:off x="7099" y="-110"/>
              <a:ext cx="81" cy="914"/>
            </a:xfrm>
            <a:prstGeom prst="rect">
              <a:avLst/>
            </a:prstGeom>
            <a:solidFill>
              <a:srgbClr val="E063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67" name="Rectangle 139"/>
            <p:cNvSpPr>
              <a:spLocks noChangeArrowheads="1"/>
            </p:cNvSpPr>
            <p:nvPr/>
          </p:nvSpPr>
          <p:spPr bwMode="auto">
            <a:xfrm>
              <a:off x="7099" y="-110"/>
              <a:ext cx="81" cy="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68" name="Rectangle 140"/>
            <p:cNvSpPr>
              <a:spLocks noChangeArrowheads="1"/>
            </p:cNvSpPr>
            <p:nvPr/>
          </p:nvSpPr>
          <p:spPr bwMode="auto">
            <a:xfrm>
              <a:off x="7158" y="-40"/>
              <a:ext cx="45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69" name="Rectangle 141"/>
            <p:cNvSpPr>
              <a:spLocks noChangeArrowheads="1"/>
            </p:cNvSpPr>
            <p:nvPr/>
          </p:nvSpPr>
          <p:spPr bwMode="auto">
            <a:xfrm>
              <a:off x="7158" y="51"/>
              <a:ext cx="45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70" name="Rectangle 142"/>
            <p:cNvSpPr>
              <a:spLocks noChangeArrowheads="1"/>
            </p:cNvSpPr>
            <p:nvPr/>
          </p:nvSpPr>
          <p:spPr bwMode="auto">
            <a:xfrm>
              <a:off x="7158" y="142"/>
              <a:ext cx="45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71" name="Rectangle 143"/>
            <p:cNvSpPr>
              <a:spLocks noChangeArrowheads="1"/>
            </p:cNvSpPr>
            <p:nvPr/>
          </p:nvSpPr>
          <p:spPr bwMode="auto">
            <a:xfrm>
              <a:off x="7158" y="233"/>
              <a:ext cx="45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72" name="Rectangle 144"/>
            <p:cNvSpPr>
              <a:spLocks noChangeArrowheads="1"/>
            </p:cNvSpPr>
            <p:nvPr/>
          </p:nvSpPr>
          <p:spPr bwMode="auto">
            <a:xfrm>
              <a:off x="7158" y="324"/>
              <a:ext cx="45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73" name="Rectangle 145"/>
            <p:cNvSpPr>
              <a:spLocks noChangeArrowheads="1"/>
            </p:cNvSpPr>
            <p:nvPr/>
          </p:nvSpPr>
          <p:spPr bwMode="auto">
            <a:xfrm>
              <a:off x="7158" y="414"/>
              <a:ext cx="45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74" name="Rectangle 146"/>
            <p:cNvSpPr>
              <a:spLocks noChangeArrowheads="1"/>
            </p:cNvSpPr>
            <p:nvPr/>
          </p:nvSpPr>
          <p:spPr bwMode="auto">
            <a:xfrm>
              <a:off x="7158" y="505"/>
              <a:ext cx="45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75" name="Rectangle 147"/>
            <p:cNvSpPr>
              <a:spLocks noChangeArrowheads="1"/>
            </p:cNvSpPr>
            <p:nvPr/>
          </p:nvSpPr>
          <p:spPr bwMode="auto">
            <a:xfrm>
              <a:off x="7158" y="596"/>
              <a:ext cx="45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76" name="Rectangle 148"/>
            <p:cNvSpPr>
              <a:spLocks noChangeArrowheads="1"/>
            </p:cNvSpPr>
            <p:nvPr/>
          </p:nvSpPr>
          <p:spPr bwMode="auto">
            <a:xfrm>
              <a:off x="7158" y="687"/>
              <a:ext cx="45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77" name="Rectangle 149"/>
            <p:cNvSpPr>
              <a:spLocks noChangeArrowheads="1"/>
            </p:cNvSpPr>
            <p:nvPr/>
          </p:nvSpPr>
          <p:spPr bwMode="auto">
            <a:xfrm>
              <a:off x="7268" y="-175"/>
              <a:ext cx="172" cy="979"/>
            </a:xfrm>
            <a:prstGeom prst="rect">
              <a:avLst/>
            </a:prstGeom>
            <a:solidFill>
              <a:srgbClr val="5366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78" name="Rectangle 150"/>
            <p:cNvSpPr>
              <a:spLocks noChangeArrowheads="1"/>
            </p:cNvSpPr>
            <p:nvPr/>
          </p:nvSpPr>
          <p:spPr bwMode="auto">
            <a:xfrm>
              <a:off x="7268" y="-175"/>
              <a:ext cx="172" cy="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79" name="Rectangle 151"/>
            <p:cNvSpPr>
              <a:spLocks noChangeArrowheads="1"/>
            </p:cNvSpPr>
            <p:nvPr/>
          </p:nvSpPr>
          <p:spPr bwMode="auto">
            <a:xfrm>
              <a:off x="7268" y="-175"/>
              <a:ext cx="86" cy="979"/>
            </a:xfrm>
            <a:prstGeom prst="rect">
              <a:avLst/>
            </a:prstGeom>
            <a:solidFill>
              <a:srgbClr val="3E4D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80" name="Rectangle 152"/>
            <p:cNvSpPr>
              <a:spLocks noChangeArrowheads="1"/>
            </p:cNvSpPr>
            <p:nvPr/>
          </p:nvSpPr>
          <p:spPr bwMode="auto">
            <a:xfrm>
              <a:off x="7268" y="-175"/>
              <a:ext cx="86" cy="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81" name="Rectangle 153"/>
            <p:cNvSpPr>
              <a:spLocks noChangeArrowheads="1"/>
            </p:cNvSpPr>
            <p:nvPr/>
          </p:nvSpPr>
          <p:spPr bwMode="auto">
            <a:xfrm>
              <a:off x="7268" y="-56"/>
              <a:ext cx="172" cy="135"/>
            </a:xfrm>
            <a:prstGeom prst="rect">
              <a:avLst/>
            </a:prstGeom>
            <a:solidFill>
              <a:srgbClr val="FDE5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82" name="Rectangle 154"/>
            <p:cNvSpPr>
              <a:spLocks noChangeArrowheads="1"/>
            </p:cNvSpPr>
            <p:nvPr/>
          </p:nvSpPr>
          <p:spPr bwMode="auto">
            <a:xfrm>
              <a:off x="7268" y="-56"/>
              <a:ext cx="172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83" name="Rectangle 155"/>
            <p:cNvSpPr>
              <a:spLocks noChangeArrowheads="1"/>
            </p:cNvSpPr>
            <p:nvPr/>
          </p:nvSpPr>
          <p:spPr bwMode="auto">
            <a:xfrm>
              <a:off x="7268" y="548"/>
              <a:ext cx="172" cy="137"/>
            </a:xfrm>
            <a:prstGeom prst="rect">
              <a:avLst/>
            </a:prstGeom>
            <a:solidFill>
              <a:srgbClr val="FDE5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84" name="Rectangle 156"/>
            <p:cNvSpPr>
              <a:spLocks noChangeArrowheads="1"/>
            </p:cNvSpPr>
            <p:nvPr/>
          </p:nvSpPr>
          <p:spPr bwMode="auto">
            <a:xfrm>
              <a:off x="7268" y="548"/>
              <a:ext cx="172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85" name="Rectangle 157"/>
            <p:cNvSpPr>
              <a:spLocks noChangeArrowheads="1"/>
            </p:cNvSpPr>
            <p:nvPr/>
          </p:nvSpPr>
          <p:spPr bwMode="auto">
            <a:xfrm>
              <a:off x="7099" y="-25"/>
              <a:ext cx="44" cy="829"/>
            </a:xfrm>
            <a:prstGeom prst="rect">
              <a:avLst/>
            </a:prstGeom>
            <a:solidFill>
              <a:srgbClr val="A74E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86" name="Rectangle 158"/>
            <p:cNvSpPr>
              <a:spLocks noChangeArrowheads="1"/>
            </p:cNvSpPr>
            <p:nvPr/>
          </p:nvSpPr>
          <p:spPr bwMode="auto">
            <a:xfrm>
              <a:off x="7099" y="-25"/>
              <a:ext cx="44" cy="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87" name="Freeform 159"/>
            <p:cNvSpPr>
              <a:spLocks noEditPoints="1"/>
            </p:cNvSpPr>
            <p:nvPr/>
          </p:nvSpPr>
          <p:spPr bwMode="auto">
            <a:xfrm>
              <a:off x="7268" y="79"/>
              <a:ext cx="43" cy="724"/>
            </a:xfrm>
            <a:custGeom>
              <a:avLst/>
              <a:gdLst>
                <a:gd name="T0" fmla="*/ 43 w 43"/>
                <a:gd name="T1" fmla="*/ 606 h 724"/>
                <a:gd name="T2" fmla="*/ 0 w 43"/>
                <a:gd name="T3" fmla="*/ 606 h 724"/>
                <a:gd name="T4" fmla="*/ 0 w 43"/>
                <a:gd name="T5" fmla="*/ 724 h 724"/>
                <a:gd name="T6" fmla="*/ 43 w 43"/>
                <a:gd name="T7" fmla="*/ 724 h 724"/>
                <a:gd name="T8" fmla="*/ 43 w 43"/>
                <a:gd name="T9" fmla="*/ 606 h 724"/>
                <a:gd name="T10" fmla="*/ 43 w 43"/>
                <a:gd name="T11" fmla="*/ 0 h 724"/>
                <a:gd name="T12" fmla="*/ 0 w 43"/>
                <a:gd name="T13" fmla="*/ 0 h 724"/>
                <a:gd name="T14" fmla="*/ 0 w 43"/>
                <a:gd name="T15" fmla="*/ 469 h 724"/>
                <a:gd name="T16" fmla="*/ 43 w 43"/>
                <a:gd name="T17" fmla="*/ 469 h 724"/>
                <a:gd name="T18" fmla="*/ 43 w 43"/>
                <a:gd name="T19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724">
                  <a:moveTo>
                    <a:pt x="43" y="606"/>
                  </a:moveTo>
                  <a:lnTo>
                    <a:pt x="0" y="606"/>
                  </a:lnTo>
                  <a:lnTo>
                    <a:pt x="0" y="724"/>
                  </a:lnTo>
                  <a:lnTo>
                    <a:pt x="43" y="724"/>
                  </a:lnTo>
                  <a:lnTo>
                    <a:pt x="43" y="606"/>
                  </a:lnTo>
                  <a:close/>
                  <a:moveTo>
                    <a:pt x="43" y="0"/>
                  </a:moveTo>
                  <a:lnTo>
                    <a:pt x="0" y="0"/>
                  </a:lnTo>
                  <a:lnTo>
                    <a:pt x="0" y="469"/>
                  </a:lnTo>
                  <a:lnTo>
                    <a:pt x="43" y="469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363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88" name="Freeform 160"/>
            <p:cNvSpPr>
              <a:spLocks noEditPoints="1"/>
            </p:cNvSpPr>
            <p:nvPr/>
          </p:nvSpPr>
          <p:spPr bwMode="auto">
            <a:xfrm>
              <a:off x="7268" y="79"/>
              <a:ext cx="43" cy="724"/>
            </a:xfrm>
            <a:custGeom>
              <a:avLst/>
              <a:gdLst>
                <a:gd name="T0" fmla="*/ 43 w 43"/>
                <a:gd name="T1" fmla="*/ 606 h 724"/>
                <a:gd name="T2" fmla="*/ 0 w 43"/>
                <a:gd name="T3" fmla="*/ 606 h 724"/>
                <a:gd name="T4" fmla="*/ 0 w 43"/>
                <a:gd name="T5" fmla="*/ 724 h 724"/>
                <a:gd name="T6" fmla="*/ 43 w 43"/>
                <a:gd name="T7" fmla="*/ 724 h 724"/>
                <a:gd name="T8" fmla="*/ 43 w 43"/>
                <a:gd name="T9" fmla="*/ 606 h 724"/>
                <a:gd name="T10" fmla="*/ 43 w 43"/>
                <a:gd name="T11" fmla="*/ 0 h 724"/>
                <a:gd name="T12" fmla="*/ 0 w 43"/>
                <a:gd name="T13" fmla="*/ 0 h 724"/>
                <a:gd name="T14" fmla="*/ 0 w 43"/>
                <a:gd name="T15" fmla="*/ 469 h 724"/>
                <a:gd name="T16" fmla="*/ 43 w 43"/>
                <a:gd name="T17" fmla="*/ 469 h 724"/>
                <a:gd name="T18" fmla="*/ 43 w 43"/>
                <a:gd name="T19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724">
                  <a:moveTo>
                    <a:pt x="43" y="606"/>
                  </a:moveTo>
                  <a:lnTo>
                    <a:pt x="0" y="606"/>
                  </a:lnTo>
                  <a:lnTo>
                    <a:pt x="0" y="724"/>
                  </a:lnTo>
                  <a:lnTo>
                    <a:pt x="43" y="724"/>
                  </a:lnTo>
                  <a:lnTo>
                    <a:pt x="43" y="606"/>
                  </a:lnTo>
                  <a:moveTo>
                    <a:pt x="43" y="0"/>
                  </a:moveTo>
                  <a:lnTo>
                    <a:pt x="0" y="0"/>
                  </a:lnTo>
                  <a:lnTo>
                    <a:pt x="0" y="469"/>
                  </a:lnTo>
                  <a:lnTo>
                    <a:pt x="43" y="469"/>
                  </a:lnTo>
                  <a:lnTo>
                    <a:pt x="4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89" name="Rectangle 161"/>
            <p:cNvSpPr>
              <a:spLocks noChangeArrowheads="1"/>
            </p:cNvSpPr>
            <p:nvPr/>
          </p:nvSpPr>
          <p:spPr bwMode="auto">
            <a:xfrm>
              <a:off x="7268" y="-25"/>
              <a:ext cx="43" cy="104"/>
            </a:xfrm>
            <a:prstGeom prst="rect">
              <a:avLst/>
            </a:prstGeom>
            <a:solidFill>
              <a:srgbClr val="BBA9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90" name="Rectangle 162"/>
            <p:cNvSpPr>
              <a:spLocks noChangeArrowheads="1"/>
            </p:cNvSpPr>
            <p:nvPr/>
          </p:nvSpPr>
          <p:spPr bwMode="auto">
            <a:xfrm>
              <a:off x="7268" y="-25"/>
              <a:ext cx="43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91" name="Rectangle 163"/>
            <p:cNvSpPr>
              <a:spLocks noChangeArrowheads="1"/>
            </p:cNvSpPr>
            <p:nvPr/>
          </p:nvSpPr>
          <p:spPr bwMode="auto">
            <a:xfrm>
              <a:off x="7268" y="548"/>
              <a:ext cx="43" cy="137"/>
            </a:xfrm>
            <a:prstGeom prst="rect">
              <a:avLst/>
            </a:prstGeom>
            <a:solidFill>
              <a:srgbClr val="BBA9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92" name="Rectangle 164"/>
            <p:cNvSpPr>
              <a:spLocks noChangeArrowheads="1"/>
            </p:cNvSpPr>
            <p:nvPr/>
          </p:nvSpPr>
          <p:spPr bwMode="auto">
            <a:xfrm>
              <a:off x="7268" y="548"/>
              <a:ext cx="43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93" name="Rectangle 165"/>
            <p:cNvSpPr>
              <a:spLocks noChangeArrowheads="1"/>
            </p:cNvSpPr>
            <p:nvPr/>
          </p:nvSpPr>
          <p:spPr bwMode="auto">
            <a:xfrm>
              <a:off x="6856" y="-230"/>
              <a:ext cx="243" cy="1034"/>
            </a:xfrm>
            <a:prstGeom prst="rect">
              <a:avLst/>
            </a:prstGeom>
            <a:solidFill>
              <a:srgbClr val="87D3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94" name="Rectangle 166"/>
            <p:cNvSpPr>
              <a:spLocks noChangeArrowheads="1"/>
            </p:cNvSpPr>
            <p:nvPr/>
          </p:nvSpPr>
          <p:spPr bwMode="auto">
            <a:xfrm>
              <a:off x="6856" y="-230"/>
              <a:ext cx="122" cy="1034"/>
            </a:xfrm>
            <a:prstGeom prst="rect">
              <a:avLst/>
            </a:prstGeom>
            <a:solidFill>
              <a:srgbClr val="659E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95" name="Rectangle 167"/>
            <p:cNvSpPr>
              <a:spLocks noChangeArrowheads="1"/>
            </p:cNvSpPr>
            <p:nvPr/>
          </p:nvSpPr>
          <p:spPr bwMode="auto">
            <a:xfrm>
              <a:off x="6941" y="-110"/>
              <a:ext cx="73" cy="84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1105" name="标题 1104"/>
          <p:cNvSpPr>
            <a:spLocks noGrp="1"/>
          </p:cNvSpPr>
          <p:nvPr>
            <p:ph type="ctrTitle"/>
          </p:nvPr>
        </p:nvSpPr>
        <p:spPr>
          <a:xfrm>
            <a:off x="1901466" y="2621253"/>
            <a:ext cx="8250638" cy="122629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zh-CN" sz="4800" dirty="0">
                <a:solidFill>
                  <a:schemeClr val="tx1"/>
                </a:solidFill>
              </a:rPr>
              <a:t>TOÁN</a:t>
            </a:r>
            <a:br>
              <a:rPr lang="en-US" altLang="zh-CN" sz="4800" dirty="0">
                <a:solidFill>
                  <a:schemeClr val="tx1"/>
                </a:solidFill>
              </a:rPr>
            </a:br>
            <a:r>
              <a:rPr lang="en-US" altLang="zh-CN" sz="4800" dirty="0">
                <a:solidFill>
                  <a:schemeClr val="tx1"/>
                </a:solidFill>
              </a:rPr>
              <a:t>ÔN TẬP VỀ BIỂU ĐỒ</a:t>
            </a:r>
            <a:endParaRPr lang="en-US" altLang="zh-CN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ṡľïḑè"/>
          <p:cNvSpPr txBox="1"/>
          <p:nvPr/>
        </p:nvSpPr>
        <p:spPr bwMode="auto">
          <a:xfrm>
            <a:off x="2091055" y="2426335"/>
            <a:ext cx="8009890" cy="275018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tIns="0" anchor="t">
            <a:noAutofit/>
          </a:bodyPr>
          <a:lstStyle>
            <a:defPPr>
              <a:defRPr lang="zh-CN"/>
            </a:defPPr>
            <a:lvl1pPr>
              <a:defRPr sz="1600" b="1">
                <a:latin typeface="Arial" panose="020B0604020202020204" pitchFamily="34" charset="0"/>
                <a:ea typeface="Microsoft YaHei" panose="020B0503020204020204" pitchFamily="34" charset="-122"/>
                <a:cs typeface="+mn-ea"/>
              </a:defRPr>
            </a:lvl1pPr>
            <a:lvl2pPr marL="742950" indent="-285750">
              <a:defRPr sz="3200" b="1">
                <a:solidFill>
                  <a:srgbClr val="4D4D4D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 sz="3200" b="1">
                <a:solidFill>
                  <a:srgbClr val="4D4D4D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 sz="3200" b="1">
                <a:solidFill>
                  <a:srgbClr val="4D4D4D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 sz="3200" b="1">
                <a:solidFill>
                  <a:srgbClr val="4D4D4D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4D4D4D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4D4D4D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4D4D4D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4D4D4D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indent="0">
              <a:lnSpc>
                <a:spcPct val="150000"/>
              </a:lnSpc>
              <a:buFont typeface="+mj-lt"/>
              <a:buNone/>
            </a:pPr>
            <a:r>
              <a:rPr lang="en-US" altLang="zh-CN" sz="3600" b="0" dirty="0">
                <a:latin typeface="+mn-lt"/>
                <a:ea typeface="+mn-ea"/>
                <a:sym typeface="+mn-lt"/>
              </a:rPr>
              <a:t>Củng cố kĩ năng đọc số liệu trên biểu đồ, bổ sung tư liệu trong bảng thống kê số liệu,...</a:t>
            </a:r>
            <a:endParaRPr lang="en-US" altLang="zh-CN" sz="3600" b="0" dirty="0">
              <a:latin typeface="+mn-lt"/>
              <a:ea typeface="+mn-ea"/>
              <a:sym typeface="+mn-lt"/>
            </a:endParaRPr>
          </a:p>
        </p:txBody>
      </p:sp>
      <p:sp>
        <p:nvSpPr>
          <p:cNvPr id="9" name="išľïḋé"/>
          <p:cNvSpPr txBox="1"/>
          <p:nvPr/>
        </p:nvSpPr>
        <p:spPr>
          <a:xfrm>
            <a:off x="4117975" y="1064260"/>
            <a:ext cx="3956685" cy="7067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tr-TR" sz="4000" b="1" dirty="0">
                <a:solidFill>
                  <a:srgbClr val="7030A0"/>
                </a:solidFill>
                <a:cs typeface="+mn-ea"/>
                <a:sym typeface="+mn-lt"/>
              </a:rPr>
              <a:t>MỤC TIÊU</a:t>
            </a:r>
            <a:endParaRPr lang="en-US" altLang="tr-TR" sz="4000" b="1" dirty="0">
              <a:solidFill>
                <a:srgbClr val="7030A0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17475" y="2404110"/>
            <a:ext cx="6685915" cy="4095115"/>
          </a:xfrm>
          <a:prstGeom prst="roundRect">
            <a:avLst/>
          </a:prstGeom>
          <a:solidFill>
            <a:srgbClr val="FF93AF">
              <a:alpha val="4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2536" name="Text Box 8"/>
          <p:cNvSpPr txBox="1"/>
          <p:nvPr/>
        </p:nvSpPr>
        <p:spPr>
          <a:xfrm>
            <a:off x="219075" y="242570"/>
            <a:ext cx="1175448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sz="2800" b="1" i="1" u="sng" dirty="0">
                <a:latin typeface="Times New Roman" panose="02020603050405020304" pitchFamily="18" charset="0"/>
              </a:rPr>
              <a:t>Bài 1 (tr 173):</a:t>
            </a:r>
            <a:endParaRPr sz="2800" b="1" i="1" u="sng" dirty="0">
              <a:latin typeface="Times New Roman" panose="02020603050405020304" pitchFamily="18" charset="0"/>
            </a:endParaRPr>
          </a:p>
          <a:p>
            <a:r>
              <a:rPr sz="2800" dirty="0">
                <a:latin typeface="Times New Roman" panose="02020603050405020304" pitchFamily="18" charset="0"/>
              </a:rPr>
              <a:t>Để biểu thị số cây do từng học sinh trong nhóm CÂY XANH trồng trong vườn trường có thể dùng biểu đồ dưới đây :</a:t>
            </a:r>
            <a:endParaRPr sz="28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22672" name="Group 144"/>
          <p:cNvGraphicFramePr>
            <a:graphicFrameLocks noGrp="1"/>
          </p:cNvGraphicFramePr>
          <p:nvPr/>
        </p:nvGraphicFramePr>
        <p:xfrm>
          <a:off x="7772400" y="2724150"/>
          <a:ext cx="3620770" cy="3600450"/>
        </p:xfrm>
        <a:graphic>
          <a:graphicData uri="http://schemas.openxmlformats.org/drawingml/2006/table">
            <a:tbl>
              <a:tblPr/>
              <a:tblGrid>
                <a:gridCol w="329565"/>
                <a:gridCol w="330835"/>
                <a:gridCol w="327025"/>
                <a:gridCol w="329565"/>
                <a:gridCol w="327025"/>
                <a:gridCol w="332740"/>
                <a:gridCol w="327660"/>
                <a:gridCol w="328930"/>
                <a:gridCol w="327660"/>
                <a:gridCol w="332105"/>
                <a:gridCol w="327660"/>
              </a:tblGrid>
              <a:tr h="400050"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659" name="Text Box 131"/>
          <p:cNvSpPr txBox="1"/>
          <p:nvPr/>
        </p:nvSpPr>
        <p:spPr>
          <a:xfrm>
            <a:off x="7467600" y="3004820"/>
            <a:ext cx="466090" cy="3491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sz="17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660" name="Text Box 132"/>
          <p:cNvSpPr txBox="1"/>
          <p:nvPr/>
        </p:nvSpPr>
        <p:spPr>
          <a:xfrm>
            <a:off x="7702550" y="1734820"/>
            <a:ext cx="39624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 dirty="0">
                <a:latin typeface="Times New Roman" panose="02020603050405020304" pitchFamily="18" charset="0"/>
              </a:rPr>
              <a:t>Số cây do nhóm CÂY XANH trồng trong vườn trường</a:t>
            </a:r>
            <a:endParaRPr sz="2400" dirty="0">
              <a:latin typeface="Times New Roman" panose="02020603050405020304" pitchFamily="18" charset="0"/>
            </a:endParaRPr>
          </a:p>
        </p:txBody>
      </p:sp>
      <p:sp>
        <p:nvSpPr>
          <p:cNvPr id="22661" name="Text Box 133"/>
          <p:cNvSpPr txBox="1"/>
          <p:nvPr/>
        </p:nvSpPr>
        <p:spPr>
          <a:xfrm>
            <a:off x="6779895" y="2536190"/>
            <a:ext cx="1868805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sz="2000" dirty="0">
                <a:latin typeface="Times New Roman" panose="02020603050405020304" pitchFamily="18" charset="0"/>
              </a:rPr>
              <a:t>(Số cây)</a:t>
            </a:r>
            <a:endParaRPr sz="2000" dirty="0">
              <a:latin typeface="Times New Roman" panose="02020603050405020304" pitchFamily="18" charset="0"/>
            </a:endParaRPr>
          </a:p>
        </p:txBody>
      </p:sp>
      <p:sp>
        <p:nvSpPr>
          <p:cNvPr id="22662" name="Text Box 134"/>
          <p:cNvSpPr txBox="1"/>
          <p:nvPr/>
        </p:nvSpPr>
        <p:spPr>
          <a:xfrm>
            <a:off x="11250295" y="6323965"/>
            <a:ext cx="1242060" cy="306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sz="1400" b="1" dirty="0">
                <a:latin typeface=".VnTime" panose="020B7200000000000000" pitchFamily="34" charset="0"/>
              </a:rPr>
              <a:t>(</a:t>
            </a:r>
            <a:r>
              <a:rPr sz="1400" b="1" dirty="0">
                <a:latin typeface="Times New Roman" panose="02020603050405020304" pitchFamily="18" charset="0"/>
              </a:rPr>
              <a:t>Học sinh)</a:t>
            </a:r>
            <a:endParaRPr sz="1400" b="1" dirty="0">
              <a:latin typeface="Times New Roman" panose="02020603050405020304" pitchFamily="18" charset="0"/>
            </a:endParaRPr>
          </a:p>
        </p:txBody>
      </p:sp>
      <p:sp>
        <p:nvSpPr>
          <p:cNvPr id="22663" name="Text Box 135"/>
          <p:cNvSpPr txBox="1">
            <a:spLocks noChangeArrowheads="1"/>
          </p:cNvSpPr>
          <p:nvPr/>
        </p:nvSpPr>
        <p:spPr bwMode="auto">
          <a:xfrm>
            <a:off x="7940040" y="6318885"/>
            <a:ext cx="817245" cy="33718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1600" b="1" kern="1200" cap="none" spc="0" normalizeH="0" baseline="0" noProof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Lan</a:t>
            </a:r>
            <a:endParaRPr kumimoji="0" lang="en-US" sz="1600" b="1" kern="1200" cap="none" spc="0" normalizeH="0" baseline="0" noProof="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664" name="Text Box 136"/>
          <p:cNvSpPr txBox="1">
            <a:spLocks noChangeArrowheads="1"/>
          </p:cNvSpPr>
          <p:nvPr/>
        </p:nvSpPr>
        <p:spPr bwMode="auto">
          <a:xfrm>
            <a:off x="8648700" y="6332855"/>
            <a:ext cx="933450" cy="33718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1600" b="1" kern="1200" cap="none" spc="0" normalizeH="0" baseline="0" noProof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Hòa</a:t>
            </a:r>
            <a:endParaRPr kumimoji="0" lang="en-US" sz="1600" b="1" kern="1200" cap="none" spc="0" normalizeH="0" baseline="0" noProof="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665" name="Text Box 137"/>
          <p:cNvSpPr txBox="1">
            <a:spLocks noChangeArrowheads="1"/>
          </p:cNvSpPr>
          <p:nvPr/>
        </p:nvSpPr>
        <p:spPr bwMode="auto">
          <a:xfrm>
            <a:off x="9329420" y="6318885"/>
            <a:ext cx="933450" cy="33718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1600" b="1" kern="1200" cap="none" spc="0" normalizeH="0" baseline="0" noProof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Liên</a:t>
            </a:r>
            <a:endParaRPr kumimoji="0" lang="en-US" sz="1600" b="1" kern="1200" cap="none" spc="0" normalizeH="0" baseline="0" noProof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666" name="Text Box 138"/>
          <p:cNvSpPr txBox="1">
            <a:spLocks noChangeArrowheads="1"/>
          </p:cNvSpPr>
          <p:nvPr/>
        </p:nvSpPr>
        <p:spPr bwMode="auto">
          <a:xfrm>
            <a:off x="9982200" y="6318885"/>
            <a:ext cx="933450" cy="33718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1600" b="1" kern="1200" cap="none" spc="0" normalizeH="0" baseline="0" noProof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Mai</a:t>
            </a:r>
            <a:endParaRPr kumimoji="0" lang="en-US" sz="1600" b="1" kern="1200" cap="none" spc="0" normalizeH="0" baseline="0" noProof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667" name="Text Box 139"/>
          <p:cNvSpPr txBox="1">
            <a:spLocks noChangeArrowheads="1"/>
          </p:cNvSpPr>
          <p:nvPr/>
        </p:nvSpPr>
        <p:spPr bwMode="auto">
          <a:xfrm>
            <a:off x="10593070" y="6318885"/>
            <a:ext cx="729615" cy="33718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1600" b="1" kern="1200" cap="none" spc="0" normalizeH="0" baseline="0" noProof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Dũng</a:t>
            </a:r>
            <a:endParaRPr kumimoji="0" lang="en-US" sz="1600" b="1" kern="1200" cap="none" spc="0" normalizeH="0" baseline="0" noProof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673" name="Text Box 145"/>
          <p:cNvSpPr txBox="1"/>
          <p:nvPr/>
        </p:nvSpPr>
        <p:spPr>
          <a:xfrm>
            <a:off x="149225" y="1812925"/>
            <a:ext cx="697547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sz="2800" b="1" dirty="0">
                <a:latin typeface="Times New Roman" panose="02020603050405020304" pitchFamily="18" charset="0"/>
              </a:rPr>
              <a:t>Dựa vào biểu đồ hãy trả lời các câu hỏi sau:</a:t>
            </a:r>
            <a:endParaRPr sz="2800" b="1" dirty="0">
              <a:latin typeface="Times New Roman" panose="02020603050405020304" pitchFamily="18" charset="0"/>
            </a:endParaRPr>
          </a:p>
        </p:txBody>
      </p:sp>
      <p:sp>
        <p:nvSpPr>
          <p:cNvPr id="22674" name="Text Box 146"/>
          <p:cNvSpPr txBox="1"/>
          <p:nvPr/>
        </p:nvSpPr>
        <p:spPr>
          <a:xfrm>
            <a:off x="304165" y="2609215"/>
            <a:ext cx="591693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a) Có mấy học sinh trồng cây? Mỗi học sinh trồng được bao nhiêu cây?</a:t>
            </a:r>
            <a:endParaRPr sz="2800" dirty="0">
              <a:latin typeface="Times New Roman" panose="02020603050405020304" pitchFamily="18" charset="0"/>
            </a:endParaRPr>
          </a:p>
        </p:txBody>
      </p:sp>
      <p:sp>
        <p:nvSpPr>
          <p:cNvPr id="22675" name="Text Box 147"/>
          <p:cNvSpPr txBox="1"/>
          <p:nvPr/>
        </p:nvSpPr>
        <p:spPr>
          <a:xfrm>
            <a:off x="304165" y="3583305"/>
            <a:ext cx="500951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b) Bạn nào trồng được ít cây nhất?</a:t>
            </a:r>
            <a:endParaRPr sz="2800" dirty="0">
              <a:latin typeface="Times New Roman" panose="02020603050405020304" pitchFamily="18" charset="0"/>
            </a:endParaRPr>
          </a:p>
        </p:txBody>
      </p:sp>
      <p:sp>
        <p:nvSpPr>
          <p:cNvPr id="22676" name="Text Box 148"/>
          <p:cNvSpPr txBox="1"/>
          <p:nvPr/>
        </p:nvSpPr>
        <p:spPr>
          <a:xfrm>
            <a:off x="304165" y="3997960"/>
            <a:ext cx="53898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c) Bạn nào trồng  nhiều cây nhất?</a:t>
            </a:r>
            <a:endParaRPr sz="2800" dirty="0">
              <a:latin typeface="Times New Roman" panose="02020603050405020304" pitchFamily="18" charset="0"/>
            </a:endParaRPr>
          </a:p>
        </p:txBody>
      </p:sp>
      <p:sp>
        <p:nvSpPr>
          <p:cNvPr id="22677" name="Text Box 149"/>
          <p:cNvSpPr txBox="1"/>
          <p:nvPr/>
        </p:nvSpPr>
        <p:spPr>
          <a:xfrm>
            <a:off x="304165" y="4485640"/>
            <a:ext cx="615061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d) Những bạn nào trồng được nhiều cây hơn bạn Dũng?</a:t>
            </a:r>
            <a:endParaRPr sz="2800" dirty="0">
              <a:latin typeface="Times New Roman" panose="02020603050405020304" pitchFamily="18" charset="0"/>
            </a:endParaRPr>
          </a:p>
        </p:txBody>
      </p:sp>
      <p:sp>
        <p:nvSpPr>
          <p:cNvPr id="22678" name="Text Box 150"/>
          <p:cNvSpPr txBox="1"/>
          <p:nvPr/>
        </p:nvSpPr>
        <p:spPr>
          <a:xfrm>
            <a:off x="304165" y="5342255"/>
            <a:ext cx="6151245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e) Những bạn nào trồng được ít cây hơn bạn Liên?</a:t>
            </a:r>
            <a:endParaRPr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2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2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2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2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2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2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2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2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2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2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2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2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2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2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2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2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/>
      <p:bldP spid="22659" grpId="0"/>
      <p:bldP spid="22660" grpId="0"/>
      <p:bldP spid="22661" grpId="0"/>
      <p:bldP spid="22662" grpId="0"/>
      <p:bldP spid="22663" grpId="0" bldLvl="0" animBg="1"/>
      <p:bldP spid="22664" grpId="0" bldLvl="0" animBg="1"/>
      <p:bldP spid="22665" grpId="0" bldLvl="0" animBg="1"/>
      <p:bldP spid="22666" grpId="0" bldLvl="0" animBg="1"/>
      <p:bldP spid="22667" grpId="0" bldLvl="0" animBg="1"/>
      <p:bldP spid="22673" grpId="0"/>
      <p:bldP spid="22674" grpId="0"/>
      <p:bldP spid="22675" grpId="0"/>
      <p:bldP spid="22676" grpId="0"/>
      <p:bldP spid="22677" grpId="0"/>
      <p:bldP spid="226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/>
          <p:nvPr/>
        </p:nvSpPr>
        <p:spPr>
          <a:xfrm>
            <a:off x="228600" y="381000"/>
            <a:ext cx="11560175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sz="2800" b="1" i="1" u="sng" dirty="0">
                <a:latin typeface="Times New Roman" panose="02020603050405020304" pitchFamily="18" charset="0"/>
              </a:rPr>
              <a:t>Bài 2 (tr 174):</a:t>
            </a:r>
            <a:endParaRPr sz="2800" b="1" i="1" u="sng" dirty="0">
              <a:latin typeface="Times New Roman" panose="02020603050405020304" pitchFamily="18" charset="0"/>
            </a:endParaRPr>
          </a:p>
          <a:p>
            <a:r>
              <a:rPr sz="2800" dirty="0">
                <a:latin typeface="Times New Roman" panose="02020603050405020304" pitchFamily="18" charset="0"/>
              </a:rPr>
              <a:t>a) Hãy bổ sung vào các ô còn bỏ trống trong bảng dưới đây:</a:t>
            </a:r>
            <a:endParaRPr sz="2800" dirty="0">
              <a:latin typeface="Times New Roman" panose="02020603050405020304" pitchFamily="18" charset="0"/>
            </a:endParaRPr>
          </a:p>
        </p:txBody>
      </p:sp>
      <p:sp>
        <p:nvSpPr>
          <p:cNvPr id="5123" name="Text Box 7"/>
          <p:cNvSpPr txBox="1"/>
          <p:nvPr/>
        </p:nvSpPr>
        <p:spPr>
          <a:xfrm>
            <a:off x="381000" y="1950085"/>
            <a:ext cx="1135888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>
              <a:spcBef>
                <a:spcPct val="50000"/>
              </a:spcBef>
            </a:pPr>
            <a:r>
              <a:rPr sz="24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KẾT QUẢ ĐIỀU TRA VỀ Ý THÍCH ĂN CÁC LOẠI QUẢ CỦA HỌC SINH LỚP 5A</a:t>
            </a:r>
            <a:endParaRPr sz="24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30785" name="Group 65"/>
          <p:cNvGraphicFramePr>
            <a:graphicFrameLocks noGrp="1"/>
          </p:cNvGraphicFramePr>
          <p:nvPr/>
        </p:nvGraphicFramePr>
        <p:xfrm>
          <a:off x="228600" y="2590800"/>
          <a:ext cx="11358880" cy="3482975"/>
        </p:xfrm>
        <a:graphic>
          <a:graphicData uri="http://schemas.openxmlformats.org/drawingml/2006/table">
            <a:tbl>
              <a:tblPr/>
              <a:tblGrid>
                <a:gridCol w="1809115"/>
                <a:gridCol w="7137400"/>
                <a:gridCol w="2412365"/>
              </a:tblGrid>
              <a:tr h="581025"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Loại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quả</a:t>
                      </a:r>
                      <a:endParaRPr kumimoji="0" lang="en-US" sz="28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Cách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ghi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học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sinh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trong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điều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tra</a:t>
                      </a:r>
                      <a:endParaRPr kumimoji="0" lang="en-US" sz="28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học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sinh</a:t>
                      </a:r>
                      <a:endParaRPr kumimoji="0" lang="en-US" sz="28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Cam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Táo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Nhãn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Chuối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Xoài</a:t>
                      </a:r>
                      <a:endParaRPr kumimoji="0" lang="en-US" sz="2800" b="0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54" name="Line 75"/>
          <p:cNvSpPr/>
          <p:nvPr/>
        </p:nvSpPr>
        <p:spPr>
          <a:xfrm>
            <a:off x="2362200" y="3886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55" name="Line 76"/>
          <p:cNvSpPr/>
          <p:nvPr/>
        </p:nvSpPr>
        <p:spPr>
          <a:xfrm>
            <a:off x="2514600" y="3886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56" name="Line 77"/>
          <p:cNvSpPr/>
          <p:nvPr/>
        </p:nvSpPr>
        <p:spPr>
          <a:xfrm>
            <a:off x="2667000" y="3886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57" name="Line 78"/>
          <p:cNvSpPr/>
          <p:nvPr/>
        </p:nvSpPr>
        <p:spPr>
          <a:xfrm>
            <a:off x="2794000" y="392938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59" name="Line 80"/>
          <p:cNvSpPr/>
          <p:nvPr/>
        </p:nvSpPr>
        <p:spPr>
          <a:xfrm>
            <a:off x="3200400" y="3886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60" name="Line 81"/>
          <p:cNvSpPr/>
          <p:nvPr/>
        </p:nvSpPr>
        <p:spPr>
          <a:xfrm>
            <a:off x="3352800" y="3886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61" name="Line 82"/>
          <p:cNvSpPr/>
          <p:nvPr/>
        </p:nvSpPr>
        <p:spPr>
          <a:xfrm>
            <a:off x="3505200" y="3886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62" name="Line 83"/>
          <p:cNvSpPr/>
          <p:nvPr/>
        </p:nvSpPr>
        <p:spPr>
          <a:xfrm>
            <a:off x="2362200" y="44196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63" name="Line 84"/>
          <p:cNvSpPr/>
          <p:nvPr/>
        </p:nvSpPr>
        <p:spPr>
          <a:xfrm>
            <a:off x="2514600" y="44196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64" name="Line 85"/>
          <p:cNvSpPr/>
          <p:nvPr/>
        </p:nvSpPr>
        <p:spPr>
          <a:xfrm>
            <a:off x="2667000" y="44196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65" name="Line 86"/>
          <p:cNvSpPr/>
          <p:nvPr/>
        </p:nvSpPr>
        <p:spPr>
          <a:xfrm>
            <a:off x="2362200" y="5029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66" name="Line 87"/>
          <p:cNvSpPr/>
          <p:nvPr/>
        </p:nvSpPr>
        <p:spPr>
          <a:xfrm>
            <a:off x="2514600" y="5029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67" name="Line 88"/>
          <p:cNvSpPr/>
          <p:nvPr/>
        </p:nvSpPr>
        <p:spPr>
          <a:xfrm>
            <a:off x="2667000" y="5029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68" name="Line 89"/>
          <p:cNvSpPr/>
          <p:nvPr/>
        </p:nvSpPr>
        <p:spPr>
          <a:xfrm>
            <a:off x="2819400" y="5029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69" name="Line 90"/>
          <p:cNvSpPr/>
          <p:nvPr/>
        </p:nvSpPr>
        <p:spPr>
          <a:xfrm>
            <a:off x="3200400" y="5029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70" name="Line 91"/>
          <p:cNvSpPr/>
          <p:nvPr/>
        </p:nvSpPr>
        <p:spPr>
          <a:xfrm>
            <a:off x="3352800" y="5029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71" name="Line 92"/>
          <p:cNvSpPr/>
          <p:nvPr/>
        </p:nvSpPr>
        <p:spPr>
          <a:xfrm>
            <a:off x="3505200" y="5029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72" name="Line 93"/>
          <p:cNvSpPr/>
          <p:nvPr/>
        </p:nvSpPr>
        <p:spPr>
          <a:xfrm>
            <a:off x="3657600" y="5029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73" name="Line 94"/>
          <p:cNvSpPr/>
          <p:nvPr/>
        </p:nvSpPr>
        <p:spPr>
          <a:xfrm>
            <a:off x="4038600" y="5029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74" name="Line 95"/>
          <p:cNvSpPr/>
          <p:nvPr/>
        </p:nvSpPr>
        <p:spPr>
          <a:xfrm>
            <a:off x="4191000" y="5029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75" name="Line 96"/>
          <p:cNvSpPr/>
          <p:nvPr/>
        </p:nvSpPr>
        <p:spPr>
          <a:xfrm>
            <a:off x="4343400" y="5029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76" name="Line 97"/>
          <p:cNvSpPr/>
          <p:nvPr/>
        </p:nvSpPr>
        <p:spPr>
          <a:xfrm>
            <a:off x="4495800" y="5029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77" name="Line 98"/>
          <p:cNvSpPr/>
          <p:nvPr/>
        </p:nvSpPr>
        <p:spPr>
          <a:xfrm>
            <a:off x="4876800" y="50292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78" name="Line 99"/>
          <p:cNvSpPr/>
          <p:nvPr/>
        </p:nvSpPr>
        <p:spPr>
          <a:xfrm flipV="1">
            <a:off x="2362200" y="3886200"/>
            <a:ext cx="60261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79" name="Line 100"/>
          <p:cNvSpPr/>
          <p:nvPr/>
        </p:nvSpPr>
        <p:spPr>
          <a:xfrm flipV="1">
            <a:off x="2362200" y="5029200"/>
            <a:ext cx="60261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80" name="Line 101"/>
          <p:cNvSpPr/>
          <p:nvPr/>
        </p:nvSpPr>
        <p:spPr>
          <a:xfrm flipV="1">
            <a:off x="3200400" y="5029200"/>
            <a:ext cx="60261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81" name="Line 102"/>
          <p:cNvSpPr/>
          <p:nvPr/>
        </p:nvSpPr>
        <p:spPr>
          <a:xfrm flipV="1">
            <a:off x="4038600" y="5029200"/>
            <a:ext cx="60261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" name="Line 75"/>
          <p:cNvSpPr/>
          <p:nvPr/>
        </p:nvSpPr>
        <p:spPr>
          <a:xfrm>
            <a:off x="2362200" y="32766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" name="Line 76"/>
          <p:cNvSpPr/>
          <p:nvPr/>
        </p:nvSpPr>
        <p:spPr>
          <a:xfrm>
            <a:off x="2514600" y="32766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" name="Line 78"/>
          <p:cNvSpPr/>
          <p:nvPr/>
        </p:nvSpPr>
        <p:spPr>
          <a:xfrm>
            <a:off x="2667000" y="32766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" name="Line 79"/>
          <p:cNvSpPr/>
          <p:nvPr/>
        </p:nvSpPr>
        <p:spPr>
          <a:xfrm>
            <a:off x="2819400" y="32766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" name="Line 99"/>
          <p:cNvSpPr/>
          <p:nvPr/>
        </p:nvSpPr>
        <p:spPr>
          <a:xfrm flipV="1">
            <a:off x="2362200" y="3276600"/>
            <a:ext cx="60261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" name="Title 1"/>
          <p:cNvSpPr>
            <a:spLocks noGrp="1"/>
          </p:cNvSpPr>
          <p:nvPr/>
        </p:nvSpPr>
        <p:spPr>
          <a:xfrm>
            <a:off x="10067925" y="4958080"/>
            <a:ext cx="803910" cy="45212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ctr" anchorCtr="0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Line 86"/>
          <p:cNvSpPr/>
          <p:nvPr/>
        </p:nvSpPr>
        <p:spPr>
          <a:xfrm>
            <a:off x="2362200" y="55626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" name="Line 87"/>
          <p:cNvSpPr/>
          <p:nvPr/>
        </p:nvSpPr>
        <p:spPr>
          <a:xfrm>
            <a:off x="2514600" y="55626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2" name="Line 88"/>
          <p:cNvSpPr/>
          <p:nvPr/>
        </p:nvSpPr>
        <p:spPr>
          <a:xfrm>
            <a:off x="2667000" y="55626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3" name="Line 89"/>
          <p:cNvSpPr/>
          <p:nvPr/>
        </p:nvSpPr>
        <p:spPr>
          <a:xfrm>
            <a:off x="2819400" y="55626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4" name="Line 100"/>
          <p:cNvSpPr/>
          <p:nvPr/>
        </p:nvSpPr>
        <p:spPr>
          <a:xfrm flipV="1">
            <a:off x="2362200" y="5562600"/>
            <a:ext cx="60261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5" name="Line 80"/>
          <p:cNvSpPr/>
          <p:nvPr/>
        </p:nvSpPr>
        <p:spPr>
          <a:xfrm>
            <a:off x="3200400" y="5562600"/>
            <a:ext cx="635" cy="38100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7" name="Text Box 1056"/>
          <p:cNvSpPr txBox="1"/>
          <p:nvPr/>
        </p:nvSpPr>
        <p:spPr>
          <a:xfrm>
            <a:off x="535940" y="442595"/>
            <a:ext cx="1151763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b) Dựa vào bảng trên hãy vẽ tiếp các cột còn thiếu trong biểu đồ dưới đây:</a:t>
            </a:r>
            <a:endParaRPr sz="2800" dirty="0">
              <a:latin typeface="Times New Roman" panose="02020603050405020304" pitchFamily="18" charset="0"/>
            </a:endParaRPr>
          </a:p>
        </p:txBody>
      </p:sp>
      <p:sp>
        <p:nvSpPr>
          <p:cNvPr id="6148" name="Text Box 1058"/>
          <p:cNvSpPr txBox="1"/>
          <p:nvPr/>
        </p:nvSpPr>
        <p:spPr>
          <a:xfrm>
            <a:off x="1117600" y="1327785"/>
            <a:ext cx="9664065" cy="11684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>
              <a:spcBef>
                <a:spcPct val="50000"/>
              </a:spcBef>
            </a:pPr>
            <a:r>
              <a:rPr sz="2800" b="1" dirty="0">
                <a:latin typeface="Times New Roman" panose="02020603050405020304" pitchFamily="18" charset="0"/>
              </a:rPr>
              <a:t>KẾT QUẢ ĐIỀU TRA VỀ Ý THÍCH ĂN CÁC LOẠI QUẢ </a:t>
            </a:r>
            <a:endParaRPr sz="2800" b="1" dirty="0">
              <a:latin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sz="2800" b="1" dirty="0">
                <a:latin typeface="Times New Roman" panose="02020603050405020304" pitchFamily="18" charset="0"/>
              </a:rPr>
              <a:t>CỦA HỌC SINH LỚP 5A</a:t>
            </a:r>
            <a:endParaRPr sz="2800" b="1" dirty="0">
              <a:latin typeface="Times New Roman" panose="02020603050405020304" pitchFamily="18" charset="0"/>
            </a:endParaRPr>
          </a:p>
        </p:txBody>
      </p:sp>
      <p:grpSp>
        <p:nvGrpSpPr>
          <p:cNvPr id="6149" name="Group 1081"/>
          <p:cNvGrpSpPr/>
          <p:nvPr/>
        </p:nvGrpSpPr>
        <p:grpSpPr>
          <a:xfrm>
            <a:off x="1757680" y="2423795"/>
            <a:ext cx="7721600" cy="4286250"/>
            <a:chOff x="432" y="1584"/>
            <a:chExt cx="4770" cy="2700"/>
          </a:xfrm>
        </p:grpSpPr>
        <p:grpSp>
          <p:nvGrpSpPr>
            <p:cNvPr id="6152" name="Group 1080"/>
            <p:cNvGrpSpPr/>
            <p:nvPr/>
          </p:nvGrpSpPr>
          <p:grpSpPr>
            <a:xfrm>
              <a:off x="432" y="1584"/>
              <a:ext cx="4770" cy="2700"/>
              <a:chOff x="432" y="1584"/>
              <a:chExt cx="4770" cy="2700"/>
            </a:xfrm>
          </p:grpSpPr>
          <p:sp>
            <p:nvSpPr>
              <p:cNvPr id="6163" name="Text Box 1059"/>
              <p:cNvSpPr txBox="1"/>
              <p:nvPr/>
            </p:nvSpPr>
            <p:spPr>
              <a:xfrm>
                <a:off x="432" y="1584"/>
                <a:ext cx="960" cy="25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2000" dirty="0">
                    <a:latin typeface="Times New Roman" panose="02020603050405020304" pitchFamily="18" charset="0"/>
                  </a:rPr>
                  <a:t>(Số học sinh)</a:t>
                </a:r>
                <a:endParaRPr sz="20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64" name="Text Box 1060"/>
              <p:cNvSpPr txBox="1"/>
              <p:nvPr/>
            </p:nvSpPr>
            <p:spPr>
              <a:xfrm>
                <a:off x="4386" y="4022"/>
                <a:ext cx="816" cy="25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2000" dirty="0">
                    <a:latin typeface="Times New Roman" panose="02020603050405020304" pitchFamily="18" charset="0"/>
                  </a:rPr>
                  <a:t>(Loại quả)</a:t>
                </a:r>
                <a:endParaRPr sz="2000" dirty="0"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6165" name="Group 1079"/>
              <p:cNvGrpSpPr/>
              <p:nvPr/>
            </p:nvGrpSpPr>
            <p:grpSpPr>
              <a:xfrm>
                <a:off x="1392" y="1776"/>
                <a:ext cx="3168" cy="2508"/>
                <a:chOff x="1392" y="1776"/>
                <a:chExt cx="3168" cy="2508"/>
              </a:xfrm>
            </p:grpSpPr>
            <p:grpSp>
              <p:nvGrpSpPr>
                <p:cNvPr id="6166" name="Group 1054"/>
                <p:cNvGrpSpPr/>
                <p:nvPr/>
              </p:nvGrpSpPr>
              <p:grpSpPr>
                <a:xfrm>
                  <a:off x="1392" y="1776"/>
                  <a:ext cx="3168" cy="2256"/>
                  <a:chOff x="1344" y="1104"/>
                  <a:chExt cx="3168" cy="2256"/>
                </a:xfrm>
              </p:grpSpPr>
              <p:grpSp>
                <p:nvGrpSpPr>
                  <p:cNvPr id="6172" name="Group 399"/>
                  <p:cNvGrpSpPr/>
                  <p:nvPr/>
                </p:nvGrpSpPr>
                <p:grpSpPr>
                  <a:xfrm>
                    <a:off x="1344" y="1104"/>
                    <a:ext cx="3168" cy="251"/>
                    <a:chOff x="672" y="1152"/>
                    <a:chExt cx="3168" cy="240"/>
                  </a:xfrm>
                </p:grpSpPr>
                <p:grpSp>
                  <p:nvGrpSpPr>
                    <p:cNvPr id="6821" name="Group 325"/>
                    <p:cNvGrpSpPr/>
                    <p:nvPr/>
                  </p:nvGrpSpPr>
                  <p:grpSpPr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95" name="Rectangle 318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896" name="Line 320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97" name="Line 321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98" name="Line 322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99" name="Line 323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900" name="Line 324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822" name="Group 326"/>
                    <p:cNvGrpSpPr/>
                    <p:nvPr/>
                  </p:nvGrpSpPr>
                  <p:grpSpPr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89" name="Rectangle 327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890" name="Line 328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91" name="Line 329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92" name="Line 330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93" name="Line 331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94" name="Line 332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823" name="Group 333"/>
                    <p:cNvGrpSpPr/>
                    <p:nvPr/>
                  </p:nvGrpSpPr>
                  <p:grpSpPr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83" name="Rectangle 334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884" name="Line 335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85" name="Line 336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86" name="Line 337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87" name="Line 338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88" name="Line 339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824" name="Group 340"/>
                    <p:cNvGrpSpPr/>
                    <p:nvPr/>
                  </p:nvGrpSpPr>
                  <p:grpSpPr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77" name="Rectangle 341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878" name="Line 342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79" name="Line 343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80" name="Line 344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81" name="Line 345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82" name="Line 346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825" name="Group 347"/>
                    <p:cNvGrpSpPr/>
                    <p:nvPr/>
                  </p:nvGrpSpPr>
                  <p:grpSpPr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71" name="Rectangle 348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872" name="Line 349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73" name="Line 350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74" name="Line 351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75" name="Line 352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76" name="Line 353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826" name="Group 354"/>
                    <p:cNvGrpSpPr/>
                    <p:nvPr/>
                  </p:nvGrpSpPr>
                  <p:grpSpPr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65" name="Rectangle 355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866" name="Line 356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67" name="Line 357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68" name="Line 358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69" name="Line 359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70" name="Line 360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827" name="Group 361"/>
                    <p:cNvGrpSpPr/>
                    <p:nvPr/>
                  </p:nvGrpSpPr>
                  <p:grpSpPr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59" name="Rectangle 362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860" name="Line 363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61" name="Line 364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62" name="Line 365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63" name="Line 366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64" name="Line 367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828" name="Group 368"/>
                    <p:cNvGrpSpPr/>
                    <p:nvPr/>
                  </p:nvGrpSpPr>
                  <p:grpSpPr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53" name="Rectangle 369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854" name="Line 370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55" name="Line 371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56" name="Line 372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57" name="Line 373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58" name="Line 374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829" name="Group 375"/>
                    <p:cNvGrpSpPr/>
                    <p:nvPr/>
                  </p:nvGrpSpPr>
                  <p:grpSpPr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47" name="Rectangle 376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848" name="Line 377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49" name="Line 378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50" name="Line 379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51" name="Line 380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52" name="Line 381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830" name="Group 382"/>
                    <p:cNvGrpSpPr/>
                    <p:nvPr/>
                  </p:nvGrpSpPr>
                  <p:grpSpPr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41" name="Rectangle 383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842" name="Line 384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43" name="Line 385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44" name="Line 386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45" name="Line 387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46" name="Line 388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831" name="Group 389"/>
                    <p:cNvGrpSpPr/>
                    <p:nvPr/>
                  </p:nvGrpSpPr>
                  <p:grpSpPr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35" name="Rectangle 390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836" name="Line 391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37" name="Line 392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38" name="Line 393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39" name="Line 394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40" name="Line 395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sp>
                  <p:nvSpPr>
                    <p:cNvPr id="6832" name="Line 396"/>
                    <p:cNvSpPr/>
                    <p:nvPr/>
                  </p:nvSpPr>
                  <p:spPr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833" name="Line 397"/>
                    <p:cNvSpPr/>
                    <p:nvPr/>
                  </p:nvSpPr>
                  <p:spPr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834" name="Line 398"/>
                    <p:cNvSpPr/>
                    <p:nvPr/>
                  </p:nvSpPr>
                  <p:spPr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73" name="Group 400"/>
                  <p:cNvGrpSpPr/>
                  <p:nvPr/>
                </p:nvGrpSpPr>
                <p:grpSpPr>
                  <a:xfrm>
                    <a:off x="1344" y="1355"/>
                    <a:ext cx="3168" cy="250"/>
                    <a:chOff x="672" y="1152"/>
                    <a:chExt cx="3168" cy="240"/>
                  </a:xfrm>
                </p:grpSpPr>
                <p:grpSp>
                  <p:nvGrpSpPr>
                    <p:cNvPr id="6741" name="Group 401"/>
                    <p:cNvGrpSpPr/>
                    <p:nvPr/>
                  </p:nvGrpSpPr>
                  <p:grpSpPr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15" name="Rectangle 402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816" name="Line 403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17" name="Line 404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18" name="Line 405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19" name="Line 406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20" name="Line 407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742" name="Group 408"/>
                    <p:cNvGrpSpPr/>
                    <p:nvPr/>
                  </p:nvGrpSpPr>
                  <p:grpSpPr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09" name="Rectangle 409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810" name="Line 410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11" name="Line 411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12" name="Line 412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13" name="Line 413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14" name="Line 414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743" name="Group 415"/>
                    <p:cNvGrpSpPr/>
                    <p:nvPr/>
                  </p:nvGrpSpPr>
                  <p:grpSpPr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03" name="Rectangle 416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804" name="Line 417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05" name="Line 418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06" name="Line 419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07" name="Line 420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08" name="Line 421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744" name="Group 422"/>
                    <p:cNvGrpSpPr/>
                    <p:nvPr/>
                  </p:nvGrpSpPr>
                  <p:grpSpPr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97" name="Rectangle 423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798" name="Line 424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99" name="Line 425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00" name="Line 426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01" name="Line 427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802" name="Line 428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745" name="Group 429"/>
                    <p:cNvGrpSpPr/>
                    <p:nvPr/>
                  </p:nvGrpSpPr>
                  <p:grpSpPr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91" name="Rectangle 430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792" name="Line 431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93" name="Line 432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94" name="Line 433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95" name="Line 434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96" name="Line 435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746" name="Group 436"/>
                    <p:cNvGrpSpPr/>
                    <p:nvPr/>
                  </p:nvGrpSpPr>
                  <p:grpSpPr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85" name="Rectangle 437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786" name="Line 438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87" name="Line 439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88" name="Line 440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89" name="Line 441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90" name="Line 442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747" name="Group 443"/>
                    <p:cNvGrpSpPr/>
                    <p:nvPr/>
                  </p:nvGrpSpPr>
                  <p:grpSpPr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79" name="Rectangle 444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780" name="Line 445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81" name="Line 446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82" name="Line 447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83" name="Line 448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84" name="Line 449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748" name="Group 450"/>
                    <p:cNvGrpSpPr/>
                    <p:nvPr/>
                  </p:nvGrpSpPr>
                  <p:grpSpPr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73" name="Rectangle 451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774" name="Line 452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75" name="Line 453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76" name="Line 454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77" name="Line 455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78" name="Line 456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749" name="Group 457"/>
                    <p:cNvGrpSpPr/>
                    <p:nvPr/>
                  </p:nvGrpSpPr>
                  <p:grpSpPr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67" name="Rectangle 458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768" name="Line 459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69" name="Line 460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70" name="Line 461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71" name="Line 462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72" name="Line 463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750" name="Group 464"/>
                    <p:cNvGrpSpPr/>
                    <p:nvPr/>
                  </p:nvGrpSpPr>
                  <p:grpSpPr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61" name="Rectangle 465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762" name="Line 466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63" name="Line 467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64" name="Line 468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65" name="Line 469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66" name="Line 470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751" name="Group 471"/>
                    <p:cNvGrpSpPr/>
                    <p:nvPr/>
                  </p:nvGrpSpPr>
                  <p:grpSpPr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55" name="Rectangle 472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756" name="Line 473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57" name="Line 474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58" name="Line 475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59" name="Line 476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60" name="Line 477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sp>
                  <p:nvSpPr>
                    <p:cNvPr id="6752" name="Line 478"/>
                    <p:cNvSpPr/>
                    <p:nvPr/>
                  </p:nvSpPr>
                  <p:spPr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753" name="Line 479"/>
                    <p:cNvSpPr/>
                    <p:nvPr/>
                  </p:nvSpPr>
                  <p:spPr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754" name="Line 480"/>
                    <p:cNvSpPr/>
                    <p:nvPr/>
                  </p:nvSpPr>
                  <p:spPr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74" name="Group 481"/>
                  <p:cNvGrpSpPr/>
                  <p:nvPr/>
                </p:nvGrpSpPr>
                <p:grpSpPr>
                  <a:xfrm>
                    <a:off x="1344" y="1605"/>
                    <a:ext cx="3168" cy="251"/>
                    <a:chOff x="672" y="1152"/>
                    <a:chExt cx="3168" cy="240"/>
                  </a:xfrm>
                </p:grpSpPr>
                <p:grpSp>
                  <p:nvGrpSpPr>
                    <p:cNvPr id="6661" name="Group 482"/>
                    <p:cNvGrpSpPr/>
                    <p:nvPr/>
                  </p:nvGrpSpPr>
                  <p:grpSpPr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35" name="Rectangle 483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736" name="Line 484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37" name="Line 485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38" name="Line 486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39" name="Line 487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40" name="Line 488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662" name="Group 489"/>
                    <p:cNvGrpSpPr/>
                    <p:nvPr/>
                  </p:nvGrpSpPr>
                  <p:grpSpPr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29" name="Rectangle 490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730" name="Line 491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31" name="Line 492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32" name="Line 493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33" name="Line 494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34" name="Line 495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663" name="Group 496"/>
                    <p:cNvGrpSpPr/>
                    <p:nvPr/>
                  </p:nvGrpSpPr>
                  <p:grpSpPr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23" name="Rectangle 497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724" name="Line 498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25" name="Line 499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26" name="Line 500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27" name="Line 501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28" name="Line 502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664" name="Group 503"/>
                    <p:cNvGrpSpPr/>
                    <p:nvPr/>
                  </p:nvGrpSpPr>
                  <p:grpSpPr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17" name="Rectangle 504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718" name="Line 505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19" name="Line 506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20" name="Line 507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21" name="Line 508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22" name="Line 509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665" name="Group 510"/>
                    <p:cNvGrpSpPr/>
                    <p:nvPr/>
                  </p:nvGrpSpPr>
                  <p:grpSpPr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11" name="Rectangle 511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712" name="Line 512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13" name="Line 513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14" name="Line 514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15" name="Line 515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16" name="Line 516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666" name="Group 517"/>
                    <p:cNvGrpSpPr/>
                    <p:nvPr/>
                  </p:nvGrpSpPr>
                  <p:grpSpPr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05" name="Rectangle 518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706" name="Line 519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07" name="Line 520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08" name="Line 521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09" name="Line 522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10" name="Line 523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667" name="Group 524"/>
                    <p:cNvGrpSpPr/>
                    <p:nvPr/>
                  </p:nvGrpSpPr>
                  <p:grpSpPr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99" name="Rectangle 525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700" name="Line 526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01" name="Line 527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02" name="Line 528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03" name="Line 529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704" name="Line 530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668" name="Group 531"/>
                    <p:cNvGrpSpPr/>
                    <p:nvPr/>
                  </p:nvGrpSpPr>
                  <p:grpSpPr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93" name="Rectangle 532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694" name="Line 533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95" name="Line 534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96" name="Line 535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97" name="Line 536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98" name="Line 537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669" name="Group 538"/>
                    <p:cNvGrpSpPr/>
                    <p:nvPr/>
                  </p:nvGrpSpPr>
                  <p:grpSpPr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87" name="Rectangle 539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688" name="Line 540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89" name="Line 541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90" name="Line 542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91" name="Line 543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92" name="Line 544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670" name="Group 545"/>
                    <p:cNvGrpSpPr/>
                    <p:nvPr/>
                  </p:nvGrpSpPr>
                  <p:grpSpPr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81" name="Rectangle 546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682" name="Line 547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83" name="Line 548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84" name="Line 549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85" name="Line 550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86" name="Line 551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671" name="Group 552"/>
                    <p:cNvGrpSpPr/>
                    <p:nvPr/>
                  </p:nvGrpSpPr>
                  <p:grpSpPr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75" name="Rectangle 553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676" name="Line 554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77" name="Line 555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78" name="Line 556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79" name="Line 557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80" name="Line 558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sp>
                  <p:nvSpPr>
                    <p:cNvPr id="6672" name="Line 559"/>
                    <p:cNvSpPr/>
                    <p:nvPr/>
                  </p:nvSpPr>
                  <p:spPr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673" name="Line 560"/>
                    <p:cNvSpPr/>
                    <p:nvPr/>
                  </p:nvSpPr>
                  <p:spPr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674" name="Line 561"/>
                    <p:cNvSpPr/>
                    <p:nvPr/>
                  </p:nvSpPr>
                  <p:spPr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75" name="Group 562"/>
                  <p:cNvGrpSpPr/>
                  <p:nvPr/>
                </p:nvGrpSpPr>
                <p:grpSpPr>
                  <a:xfrm>
                    <a:off x="1344" y="1856"/>
                    <a:ext cx="3168" cy="251"/>
                    <a:chOff x="672" y="1152"/>
                    <a:chExt cx="3168" cy="240"/>
                  </a:xfrm>
                </p:grpSpPr>
                <p:grpSp>
                  <p:nvGrpSpPr>
                    <p:cNvPr id="6581" name="Group 563"/>
                    <p:cNvGrpSpPr/>
                    <p:nvPr/>
                  </p:nvGrpSpPr>
                  <p:grpSpPr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55" name="Rectangle 564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656" name="Line 565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57" name="Line 566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58" name="Line 567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59" name="Line 568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60" name="Line 569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82" name="Group 570"/>
                    <p:cNvGrpSpPr/>
                    <p:nvPr/>
                  </p:nvGrpSpPr>
                  <p:grpSpPr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49" name="Rectangle 571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650" name="Line 572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51" name="Line 573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52" name="Line 574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53" name="Line 575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54" name="Line 576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83" name="Group 577"/>
                    <p:cNvGrpSpPr/>
                    <p:nvPr/>
                  </p:nvGrpSpPr>
                  <p:grpSpPr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43" name="Rectangle 578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644" name="Line 579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45" name="Line 580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46" name="Line 581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47" name="Line 582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48" name="Line 583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84" name="Group 584"/>
                    <p:cNvGrpSpPr/>
                    <p:nvPr/>
                  </p:nvGrpSpPr>
                  <p:grpSpPr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37" name="Rectangle 585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638" name="Line 586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39" name="Line 587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40" name="Line 588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41" name="Line 589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42" name="Line 590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85" name="Group 591"/>
                    <p:cNvGrpSpPr/>
                    <p:nvPr/>
                  </p:nvGrpSpPr>
                  <p:grpSpPr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31" name="Rectangle 592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632" name="Line 593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33" name="Line 594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34" name="Line 595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35" name="Line 596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36" name="Line 597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86" name="Group 598"/>
                    <p:cNvGrpSpPr/>
                    <p:nvPr/>
                  </p:nvGrpSpPr>
                  <p:grpSpPr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25" name="Rectangle 599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626" name="Line 600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27" name="Line 601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28" name="Line 602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29" name="Line 603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30" name="Line 604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87" name="Group 605"/>
                    <p:cNvGrpSpPr/>
                    <p:nvPr/>
                  </p:nvGrpSpPr>
                  <p:grpSpPr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19" name="Rectangle 606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620" name="Line 607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21" name="Line 608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22" name="Line 609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23" name="Line 610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24" name="Line 611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88" name="Group 612"/>
                    <p:cNvGrpSpPr/>
                    <p:nvPr/>
                  </p:nvGrpSpPr>
                  <p:grpSpPr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13" name="Rectangle 613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614" name="Line 614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15" name="Line 615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16" name="Line 616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17" name="Line 617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18" name="Line 618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89" name="Group 619"/>
                    <p:cNvGrpSpPr/>
                    <p:nvPr/>
                  </p:nvGrpSpPr>
                  <p:grpSpPr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07" name="Rectangle 620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608" name="Line 621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09" name="Line 622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10" name="Line 623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11" name="Line 624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12" name="Line 625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90" name="Group 626"/>
                    <p:cNvGrpSpPr/>
                    <p:nvPr/>
                  </p:nvGrpSpPr>
                  <p:grpSpPr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01" name="Rectangle 627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602" name="Line 628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03" name="Line 629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04" name="Line 630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05" name="Line 631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06" name="Line 632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91" name="Group 633"/>
                    <p:cNvGrpSpPr/>
                    <p:nvPr/>
                  </p:nvGrpSpPr>
                  <p:grpSpPr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95" name="Rectangle 634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596" name="Line 635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97" name="Line 636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98" name="Line 637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99" name="Line 638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600" name="Line 639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sp>
                  <p:nvSpPr>
                    <p:cNvPr id="6592" name="Line 640"/>
                    <p:cNvSpPr/>
                    <p:nvPr/>
                  </p:nvSpPr>
                  <p:spPr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593" name="Line 641"/>
                    <p:cNvSpPr/>
                    <p:nvPr/>
                  </p:nvSpPr>
                  <p:spPr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594" name="Line 642"/>
                    <p:cNvSpPr/>
                    <p:nvPr/>
                  </p:nvSpPr>
                  <p:spPr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76" name="Group 643"/>
                  <p:cNvGrpSpPr/>
                  <p:nvPr/>
                </p:nvGrpSpPr>
                <p:grpSpPr>
                  <a:xfrm>
                    <a:off x="1344" y="2107"/>
                    <a:ext cx="3168" cy="250"/>
                    <a:chOff x="672" y="1152"/>
                    <a:chExt cx="3168" cy="240"/>
                  </a:xfrm>
                </p:grpSpPr>
                <p:grpSp>
                  <p:nvGrpSpPr>
                    <p:cNvPr id="6501" name="Group 644"/>
                    <p:cNvGrpSpPr/>
                    <p:nvPr/>
                  </p:nvGrpSpPr>
                  <p:grpSpPr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75" name="Rectangle 645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576" name="Line 646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77" name="Line 647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78" name="Line 648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79" name="Line 649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80" name="Line 650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02" name="Group 651"/>
                    <p:cNvGrpSpPr/>
                    <p:nvPr/>
                  </p:nvGrpSpPr>
                  <p:grpSpPr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69" name="Rectangle 652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570" name="Line 653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71" name="Line 654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72" name="Line 655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73" name="Line 656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74" name="Line 657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03" name="Group 658"/>
                    <p:cNvGrpSpPr/>
                    <p:nvPr/>
                  </p:nvGrpSpPr>
                  <p:grpSpPr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63" name="Rectangle 659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564" name="Line 660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65" name="Line 661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66" name="Line 662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67" name="Line 663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68" name="Line 664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04" name="Group 665"/>
                    <p:cNvGrpSpPr/>
                    <p:nvPr/>
                  </p:nvGrpSpPr>
                  <p:grpSpPr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57" name="Rectangle 666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558" name="Line 667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59" name="Line 668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60" name="Line 669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61" name="Line 670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62" name="Line 671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05" name="Group 672"/>
                    <p:cNvGrpSpPr/>
                    <p:nvPr/>
                  </p:nvGrpSpPr>
                  <p:grpSpPr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51" name="Rectangle 673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552" name="Line 674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53" name="Line 675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54" name="Line 676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55" name="Line 677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56" name="Line 678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06" name="Group 679"/>
                    <p:cNvGrpSpPr/>
                    <p:nvPr/>
                  </p:nvGrpSpPr>
                  <p:grpSpPr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45" name="Rectangle 680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546" name="Line 681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47" name="Line 682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48" name="Line 683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49" name="Line 684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50" name="Line 685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07" name="Group 686"/>
                    <p:cNvGrpSpPr/>
                    <p:nvPr/>
                  </p:nvGrpSpPr>
                  <p:grpSpPr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39" name="Rectangle 687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540" name="Line 688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41" name="Line 689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42" name="Line 690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43" name="Line 691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44" name="Line 692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08" name="Group 693"/>
                    <p:cNvGrpSpPr/>
                    <p:nvPr/>
                  </p:nvGrpSpPr>
                  <p:grpSpPr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33" name="Rectangle 694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534" name="Line 695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35" name="Line 696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36" name="Line 697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37" name="Line 698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38" name="Line 699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09" name="Group 700"/>
                    <p:cNvGrpSpPr/>
                    <p:nvPr/>
                  </p:nvGrpSpPr>
                  <p:grpSpPr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27" name="Rectangle 701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528" name="Line 702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29" name="Line 703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30" name="Line 704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31" name="Line 705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32" name="Line 706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10" name="Group 707"/>
                    <p:cNvGrpSpPr/>
                    <p:nvPr/>
                  </p:nvGrpSpPr>
                  <p:grpSpPr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21" name="Rectangle 708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522" name="Line 709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23" name="Line 710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24" name="Line 711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25" name="Line 712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26" name="Line 713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511" name="Group 714"/>
                    <p:cNvGrpSpPr/>
                    <p:nvPr/>
                  </p:nvGrpSpPr>
                  <p:grpSpPr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15" name="Rectangle 715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516" name="Line 716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17" name="Line 717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18" name="Line 718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19" name="Line 719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20" name="Line 720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sp>
                  <p:nvSpPr>
                    <p:cNvPr id="6512" name="Line 721"/>
                    <p:cNvSpPr/>
                    <p:nvPr/>
                  </p:nvSpPr>
                  <p:spPr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513" name="Line 722"/>
                    <p:cNvSpPr/>
                    <p:nvPr/>
                  </p:nvSpPr>
                  <p:spPr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514" name="Line 723"/>
                    <p:cNvSpPr/>
                    <p:nvPr/>
                  </p:nvSpPr>
                  <p:spPr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77" name="Group 724"/>
                  <p:cNvGrpSpPr/>
                  <p:nvPr/>
                </p:nvGrpSpPr>
                <p:grpSpPr>
                  <a:xfrm>
                    <a:off x="1344" y="2357"/>
                    <a:ext cx="3168" cy="251"/>
                    <a:chOff x="672" y="1152"/>
                    <a:chExt cx="3168" cy="240"/>
                  </a:xfrm>
                </p:grpSpPr>
                <p:grpSp>
                  <p:nvGrpSpPr>
                    <p:cNvPr id="6421" name="Group 725"/>
                    <p:cNvGrpSpPr/>
                    <p:nvPr/>
                  </p:nvGrpSpPr>
                  <p:grpSpPr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95" name="Rectangle 726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496" name="Line 727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97" name="Line 728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98" name="Line 729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99" name="Line 730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500" name="Line 731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422" name="Group 732"/>
                    <p:cNvGrpSpPr/>
                    <p:nvPr/>
                  </p:nvGrpSpPr>
                  <p:grpSpPr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89" name="Rectangle 733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490" name="Line 734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91" name="Line 735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92" name="Line 736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93" name="Line 737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94" name="Line 738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423" name="Group 739"/>
                    <p:cNvGrpSpPr/>
                    <p:nvPr/>
                  </p:nvGrpSpPr>
                  <p:grpSpPr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83" name="Rectangle 740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484" name="Line 741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85" name="Line 742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86" name="Line 743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87" name="Line 744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88" name="Line 745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424" name="Group 746"/>
                    <p:cNvGrpSpPr/>
                    <p:nvPr/>
                  </p:nvGrpSpPr>
                  <p:grpSpPr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77" name="Rectangle 747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478" name="Line 748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79" name="Line 749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80" name="Line 750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81" name="Line 751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82" name="Line 752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425" name="Group 753"/>
                    <p:cNvGrpSpPr/>
                    <p:nvPr/>
                  </p:nvGrpSpPr>
                  <p:grpSpPr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71" name="Rectangle 754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472" name="Line 755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73" name="Line 756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74" name="Line 757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75" name="Line 758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76" name="Line 759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426" name="Group 760"/>
                    <p:cNvGrpSpPr/>
                    <p:nvPr/>
                  </p:nvGrpSpPr>
                  <p:grpSpPr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65" name="Rectangle 761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466" name="Line 762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67" name="Line 763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68" name="Line 764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69" name="Line 765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70" name="Line 766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427" name="Group 767"/>
                    <p:cNvGrpSpPr/>
                    <p:nvPr/>
                  </p:nvGrpSpPr>
                  <p:grpSpPr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59" name="Rectangle 768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460" name="Line 769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61" name="Line 770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62" name="Line 771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63" name="Line 772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64" name="Line 773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428" name="Group 774"/>
                    <p:cNvGrpSpPr/>
                    <p:nvPr/>
                  </p:nvGrpSpPr>
                  <p:grpSpPr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53" name="Rectangle 775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454" name="Line 776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55" name="Line 777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56" name="Line 778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57" name="Line 779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58" name="Line 780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429" name="Group 781"/>
                    <p:cNvGrpSpPr/>
                    <p:nvPr/>
                  </p:nvGrpSpPr>
                  <p:grpSpPr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47" name="Rectangle 782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448" name="Line 783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49" name="Line 784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50" name="Line 785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51" name="Line 786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52" name="Line 787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430" name="Group 788"/>
                    <p:cNvGrpSpPr/>
                    <p:nvPr/>
                  </p:nvGrpSpPr>
                  <p:grpSpPr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41" name="Rectangle 789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442" name="Line 790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43" name="Line 791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44" name="Line 792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45" name="Line 793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46" name="Line 794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grpSp>
                  <p:nvGrpSpPr>
                    <p:cNvPr id="6431" name="Group 795"/>
                    <p:cNvGrpSpPr/>
                    <p:nvPr/>
                  </p:nvGrpSpPr>
                  <p:grpSpPr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35" name="Rectangle 796"/>
                      <p:cNvSpPr/>
                      <p:nvPr/>
                    </p:nvSpPr>
                    <p:spPr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chemeClr val="hlink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 anchorCtr="0"/>
                      <a:p>
                        <a:endParaRPr lang="vi-VN" altLang="x-none" dirty="0">
                          <a:latin typeface=".VnTime" panose="020B7200000000000000" pitchFamily="34" charset="0"/>
                        </a:endParaRPr>
                      </a:p>
                    </p:txBody>
                  </p:sp>
                  <p:sp>
                    <p:nvSpPr>
                      <p:cNvPr id="6436" name="Line 797"/>
                      <p:cNvSpPr/>
                      <p:nvPr/>
                    </p:nvSpPr>
                    <p:spPr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37" name="Line 798"/>
                      <p:cNvSpPr/>
                      <p:nvPr/>
                    </p:nvSpPr>
                    <p:spPr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38" name="Line 799"/>
                      <p:cNvSpPr/>
                      <p:nvPr/>
                    </p:nvSpPr>
                    <p:spPr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39" name="Line 800"/>
                      <p:cNvSpPr/>
                      <p:nvPr/>
                    </p:nvSpPr>
                    <p:spPr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440" name="Line 801"/>
                      <p:cNvSpPr/>
                      <p:nvPr/>
                    </p:nvSpPr>
                    <p:spPr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chemeClr val="hlink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sp>
                  <p:nvSpPr>
                    <p:cNvPr id="6432" name="Line 802"/>
                    <p:cNvSpPr/>
                    <p:nvPr/>
                  </p:nvSpPr>
                  <p:spPr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33" name="Line 803"/>
                    <p:cNvSpPr/>
                    <p:nvPr/>
                  </p:nvSpPr>
                  <p:spPr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34" name="Line 804"/>
                    <p:cNvSpPr/>
                    <p:nvPr/>
                  </p:nvSpPr>
                  <p:spPr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ln w="19050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78" name="Group 806"/>
                  <p:cNvGrpSpPr/>
                  <p:nvPr/>
                </p:nvGrpSpPr>
                <p:grpSpPr>
                  <a:xfrm>
                    <a:off x="1344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415" name="Rectangle 807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416" name="Line 808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17" name="Line 809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18" name="Line 810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19" name="Line 811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20" name="Line 812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79" name="Group 813"/>
                  <p:cNvGrpSpPr/>
                  <p:nvPr/>
                </p:nvGrpSpPr>
                <p:grpSpPr>
                  <a:xfrm>
                    <a:off x="1632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409" name="Rectangle 814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410" name="Line 815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11" name="Line 816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12" name="Line 817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13" name="Line 818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14" name="Line 819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80" name="Group 820"/>
                  <p:cNvGrpSpPr/>
                  <p:nvPr/>
                </p:nvGrpSpPr>
                <p:grpSpPr>
                  <a:xfrm>
                    <a:off x="1920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403" name="Rectangle 821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404" name="Line 822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05" name="Line 823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06" name="Line 824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07" name="Line 825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08" name="Line 826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81" name="Group 827"/>
                  <p:cNvGrpSpPr/>
                  <p:nvPr/>
                </p:nvGrpSpPr>
                <p:grpSpPr>
                  <a:xfrm>
                    <a:off x="2208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397" name="Rectangle 828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98" name="Line 829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99" name="Line 830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00" name="Line 831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01" name="Line 832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402" name="Line 833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82" name="Group 834"/>
                  <p:cNvGrpSpPr/>
                  <p:nvPr/>
                </p:nvGrpSpPr>
                <p:grpSpPr>
                  <a:xfrm>
                    <a:off x="2496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391" name="Rectangle 835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92" name="Line 836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93" name="Line 837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94" name="Line 838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95" name="Line 839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96" name="Line 840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83" name="Group 841"/>
                  <p:cNvGrpSpPr/>
                  <p:nvPr/>
                </p:nvGrpSpPr>
                <p:grpSpPr>
                  <a:xfrm>
                    <a:off x="2784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385" name="Rectangle 842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86" name="Line 843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87" name="Line 844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88" name="Line 845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89" name="Line 846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90" name="Line 847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84" name="Group 848"/>
                  <p:cNvGrpSpPr/>
                  <p:nvPr/>
                </p:nvGrpSpPr>
                <p:grpSpPr>
                  <a:xfrm>
                    <a:off x="3072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379" name="Rectangle 849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80" name="Line 850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81" name="Line 851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82" name="Line 852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83" name="Line 853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84" name="Line 854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85" name="Group 855"/>
                  <p:cNvGrpSpPr/>
                  <p:nvPr/>
                </p:nvGrpSpPr>
                <p:grpSpPr>
                  <a:xfrm>
                    <a:off x="3360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373" name="Rectangle 856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74" name="Line 857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75" name="Line 858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76" name="Line 859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77" name="Line 860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78" name="Line 861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86" name="Group 862"/>
                  <p:cNvGrpSpPr/>
                  <p:nvPr/>
                </p:nvGrpSpPr>
                <p:grpSpPr>
                  <a:xfrm>
                    <a:off x="3648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367" name="Rectangle 863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68" name="Line 864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69" name="Line 865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70" name="Line 866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71" name="Line 867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72" name="Line 868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87" name="Group 869"/>
                  <p:cNvGrpSpPr/>
                  <p:nvPr/>
                </p:nvGrpSpPr>
                <p:grpSpPr>
                  <a:xfrm>
                    <a:off x="3936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361" name="Rectangle 870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solidFill>
                      <a:schemeClr val="hlink"/>
                    </a:solidFill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62" name="Line 871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63" name="Line 872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64" name="Line 873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65" name="Line 874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66" name="Line 875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88" name="Group 876"/>
                  <p:cNvGrpSpPr/>
                  <p:nvPr/>
                </p:nvGrpSpPr>
                <p:grpSpPr>
                  <a:xfrm>
                    <a:off x="4224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355" name="Rectangle 877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56" name="Line 878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57" name="Line 879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58" name="Line 880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59" name="Line 881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60" name="Line 882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sp>
                <p:nvSpPr>
                  <p:cNvPr id="6189" name="Line 883"/>
                  <p:cNvSpPr/>
                  <p:nvPr/>
                </p:nvSpPr>
                <p:spPr>
                  <a:xfrm>
                    <a:off x="1344" y="2608"/>
                    <a:ext cx="3168" cy="0"/>
                  </a:xfrm>
                  <a:prstGeom prst="line">
                    <a:avLst/>
                  </a:prstGeom>
                  <a:ln w="19050" cap="flat" cmpd="sng">
                    <a:solidFill>
                      <a:schemeClr val="hlink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6190" name="Line 884"/>
                  <p:cNvSpPr/>
                  <p:nvPr/>
                </p:nvSpPr>
                <p:spPr>
                  <a:xfrm>
                    <a:off x="1344" y="2608"/>
                    <a:ext cx="0" cy="251"/>
                  </a:xfrm>
                  <a:prstGeom prst="line">
                    <a:avLst/>
                  </a:prstGeom>
                  <a:ln w="19050" cap="flat" cmpd="sng">
                    <a:solidFill>
                      <a:schemeClr val="hlink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6191" name="Line 885"/>
                  <p:cNvSpPr/>
                  <p:nvPr/>
                </p:nvSpPr>
                <p:spPr>
                  <a:xfrm>
                    <a:off x="4512" y="2608"/>
                    <a:ext cx="0" cy="251"/>
                  </a:xfrm>
                  <a:prstGeom prst="line">
                    <a:avLst/>
                  </a:prstGeom>
                  <a:ln w="19050" cap="flat" cmpd="sng">
                    <a:solidFill>
                      <a:schemeClr val="hlink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grpSp>
                <p:nvGrpSpPr>
                  <p:cNvPr id="6192" name="Group 887"/>
                  <p:cNvGrpSpPr/>
                  <p:nvPr/>
                </p:nvGrpSpPr>
                <p:grpSpPr>
                  <a:xfrm>
                    <a:off x="1344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49" name="Rectangle 888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50" name="Line 889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51" name="Line 890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52" name="Line 891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53" name="Line 892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54" name="Line 893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93" name="Group 894"/>
                  <p:cNvGrpSpPr/>
                  <p:nvPr/>
                </p:nvGrpSpPr>
                <p:grpSpPr>
                  <a:xfrm>
                    <a:off x="1632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43" name="Rectangle 895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44" name="Line 896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45" name="Line 897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46" name="Line 898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47" name="Line 899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48" name="Line 900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94" name="Group 901"/>
                  <p:cNvGrpSpPr/>
                  <p:nvPr/>
                </p:nvGrpSpPr>
                <p:grpSpPr>
                  <a:xfrm>
                    <a:off x="1920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37" name="Rectangle 902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38" name="Line 903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39" name="Line 904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40" name="Line 905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41" name="Line 906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42" name="Line 907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95" name="Group 908"/>
                  <p:cNvGrpSpPr/>
                  <p:nvPr/>
                </p:nvGrpSpPr>
                <p:grpSpPr>
                  <a:xfrm>
                    <a:off x="2208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31" name="Rectangle 909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32" name="Line 910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33" name="Line 911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34" name="Line 912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35" name="Line 913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36" name="Line 914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96" name="Group 915"/>
                  <p:cNvGrpSpPr/>
                  <p:nvPr/>
                </p:nvGrpSpPr>
                <p:grpSpPr>
                  <a:xfrm>
                    <a:off x="2496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25" name="Rectangle 916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26" name="Line 917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27" name="Line 918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28" name="Line 919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29" name="Line 920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30" name="Line 921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97" name="Group 922"/>
                  <p:cNvGrpSpPr/>
                  <p:nvPr/>
                </p:nvGrpSpPr>
                <p:grpSpPr>
                  <a:xfrm>
                    <a:off x="2784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19" name="Rectangle 923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20" name="Line 924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21" name="Line 925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22" name="Line 926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23" name="Line 927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24" name="Line 928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98" name="Group 929"/>
                  <p:cNvGrpSpPr/>
                  <p:nvPr/>
                </p:nvGrpSpPr>
                <p:grpSpPr>
                  <a:xfrm>
                    <a:off x="3072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13" name="Rectangle 930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14" name="Line 931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15" name="Line 932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16" name="Line 933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17" name="Line 934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18" name="Line 935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199" name="Group 936"/>
                  <p:cNvGrpSpPr/>
                  <p:nvPr/>
                </p:nvGrpSpPr>
                <p:grpSpPr>
                  <a:xfrm>
                    <a:off x="3360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07" name="Rectangle 937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08" name="Line 938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09" name="Line 939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10" name="Line 940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11" name="Line 941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12" name="Line 942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200" name="Group 943"/>
                  <p:cNvGrpSpPr/>
                  <p:nvPr/>
                </p:nvGrpSpPr>
                <p:grpSpPr>
                  <a:xfrm>
                    <a:off x="3648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01" name="Rectangle 944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302" name="Line 945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03" name="Line 946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04" name="Line 947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05" name="Line 948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06" name="Line 949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201" name="Group 950"/>
                  <p:cNvGrpSpPr/>
                  <p:nvPr/>
                </p:nvGrpSpPr>
                <p:grpSpPr>
                  <a:xfrm>
                    <a:off x="3936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295" name="Rectangle 951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solidFill>
                      <a:schemeClr val="hlink"/>
                    </a:solidFill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296" name="Line 952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97" name="Line 953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98" name="Line 954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99" name="Line 955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300" name="Line 956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202" name="Group 957"/>
                  <p:cNvGrpSpPr/>
                  <p:nvPr/>
                </p:nvGrpSpPr>
                <p:grpSpPr>
                  <a:xfrm>
                    <a:off x="4224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289" name="Rectangle 958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290" name="Line 959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91" name="Line 960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92" name="Line 961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93" name="Line 962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94" name="Line 963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sp>
                <p:nvSpPr>
                  <p:cNvPr id="6203" name="Line 964"/>
                  <p:cNvSpPr/>
                  <p:nvPr/>
                </p:nvSpPr>
                <p:spPr>
                  <a:xfrm>
                    <a:off x="1344" y="2859"/>
                    <a:ext cx="3168" cy="0"/>
                  </a:xfrm>
                  <a:prstGeom prst="line">
                    <a:avLst/>
                  </a:prstGeom>
                  <a:ln w="19050" cap="flat" cmpd="sng">
                    <a:solidFill>
                      <a:schemeClr val="hlink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6204" name="Line 965"/>
                  <p:cNvSpPr/>
                  <p:nvPr/>
                </p:nvSpPr>
                <p:spPr>
                  <a:xfrm>
                    <a:off x="1344" y="2859"/>
                    <a:ext cx="0" cy="250"/>
                  </a:xfrm>
                  <a:prstGeom prst="line">
                    <a:avLst/>
                  </a:prstGeom>
                  <a:ln w="19050" cap="flat" cmpd="sng">
                    <a:solidFill>
                      <a:schemeClr val="hlink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6205" name="Line 966"/>
                  <p:cNvSpPr/>
                  <p:nvPr/>
                </p:nvSpPr>
                <p:spPr>
                  <a:xfrm>
                    <a:off x="4512" y="2859"/>
                    <a:ext cx="0" cy="250"/>
                  </a:xfrm>
                  <a:prstGeom prst="line">
                    <a:avLst/>
                  </a:prstGeom>
                  <a:ln w="19050" cap="flat" cmpd="sng">
                    <a:solidFill>
                      <a:schemeClr val="hlink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grpSp>
                <p:nvGrpSpPr>
                  <p:cNvPr id="6206" name="Group 968"/>
                  <p:cNvGrpSpPr/>
                  <p:nvPr/>
                </p:nvGrpSpPr>
                <p:grpSpPr>
                  <a:xfrm>
                    <a:off x="1344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83" name="Rectangle 969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284" name="Line 970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85" name="Line 971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86" name="Line 972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87" name="Line 973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88" name="Line 974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207" name="Group 975"/>
                  <p:cNvGrpSpPr/>
                  <p:nvPr/>
                </p:nvGrpSpPr>
                <p:grpSpPr>
                  <a:xfrm>
                    <a:off x="1632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77" name="Rectangle 976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278" name="Line 977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79" name="Line 978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80" name="Line 979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81" name="Line 980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82" name="Line 981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208" name="Group 982"/>
                  <p:cNvGrpSpPr/>
                  <p:nvPr/>
                </p:nvGrpSpPr>
                <p:grpSpPr>
                  <a:xfrm>
                    <a:off x="1920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71" name="Rectangle 983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272" name="Line 984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73" name="Line 985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74" name="Line 986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75" name="Line 987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76" name="Line 988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209" name="Group 989"/>
                  <p:cNvGrpSpPr/>
                  <p:nvPr/>
                </p:nvGrpSpPr>
                <p:grpSpPr>
                  <a:xfrm>
                    <a:off x="2208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65" name="Rectangle 990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266" name="Line 991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67" name="Line 992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68" name="Line 993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69" name="Line 994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70" name="Line 995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210" name="Group 996"/>
                  <p:cNvGrpSpPr/>
                  <p:nvPr/>
                </p:nvGrpSpPr>
                <p:grpSpPr>
                  <a:xfrm>
                    <a:off x="2496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59" name="Rectangle 997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260" name="Line 998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61" name="Line 999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62" name="Line 1000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63" name="Line 1001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64" name="Line 1002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211" name="Group 1003"/>
                  <p:cNvGrpSpPr/>
                  <p:nvPr/>
                </p:nvGrpSpPr>
                <p:grpSpPr>
                  <a:xfrm>
                    <a:off x="2784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53" name="Rectangle 1004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254" name="Line 1005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55" name="Line 1006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56" name="Line 1007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57" name="Line 1008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58" name="Line 1009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212" name="Group 1010"/>
                  <p:cNvGrpSpPr/>
                  <p:nvPr/>
                </p:nvGrpSpPr>
                <p:grpSpPr>
                  <a:xfrm>
                    <a:off x="3072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47" name="Rectangle 1011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248" name="Line 1012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49" name="Line 1013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50" name="Line 1014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51" name="Line 1015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52" name="Line 1016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213" name="Group 1017"/>
                  <p:cNvGrpSpPr/>
                  <p:nvPr/>
                </p:nvGrpSpPr>
                <p:grpSpPr>
                  <a:xfrm>
                    <a:off x="3360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41" name="Rectangle 1018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242" name="Line 1019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43" name="Line 1020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44" name="Line 1021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45" name="Line 1022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46" name="Line 1023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214" name="Group 1024"/>
                  <p:cNvGrpSpPr/>
                  <p:nvPr/>
                </p:nvGrpSpPr>
                <p:grpSpPr>
                  <a:xfrm>
                    <a:off x="3648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35" name="Rectangle 1025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236" name="Line 1026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37" name="Line 1027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38" name="Line 1028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39" name="Line 1029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40" name="Line 1030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215" name="Group 1031"/>
                  <p:cNvGrpSpPr/>
                  <p:nvPr/>
                </p:nvGrpSpPr>
                <p:grpSpPr>
                  <a:xfrm>
                    <a:off x="3936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29" name="Rectangle 1032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solidFill>
                      <a:schemeClr val="hlink"/>
                    </a:solidFill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230" name="Line 1033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31" name="Line 1034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32" name="Line 1035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33" name="Line 1036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34" name="Line 1037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6216" name="Group 1038"/>
                  <p:cNvGrpSpPr/>
                  <p:nvPr/>
                </p:nvGrpSpPr>
                <p:grpSpPr>
                  <a:xfrm>
                    <a:off x="4224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23" name="Rectangle 1039"/>
                    <p:cNvSpPr/>
                    <p:nvPr/>
                  </p:nvSpPr>
                  <p:spPr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 cap="flat" cmpd="sng">
                      <a:solidFill>
                        <a:schemeClr val="hlink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p>
                      <a:endParaRPr lang="vi-VN" altLang="x-none" dirty="0">
                        <a:latin typeface=".VnTime" panose="020B7200000000000000" pitchFamily="34" charset="0"/>
                      </a:endParaRPr>
                    </a:p>
                  </p:txBody>
                </p:sp>
                <p:sp>
                  <p:nvSpPr>
                    <p:cNvPr id="6224" name="Line 1040"/>
                    <p:cNvSpPr/>
                    <p:nvPr/>
                  </p:nvSpPr>
                  <p:spPr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25" name="Line 1041"/>
                    <p:cNvSpPr/>
                    <p:nvPr/>
                  </p:nvSpPr>
                  <p:spPr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26" name="Line 1042"/>
                    <p:cNvSpPr/>
                    <p:nvPr/>
                  </p:nvSpPr>
                  <p:spPr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27" name="Line 1043"/>
                    <p:cNvSpPr/>
                    <p:nvPr/>
                  </p:nvSpPr>
                  <p:spPr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6228" name="Line 1044"/>
                    <p:cNvSpPr/>
                    <p:nvPr/>
                  </p:nvSpPr>
                  <p:spPr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ln w="9525" cap="flat" cmpd="sng">
                      <a:solidFill>
                        <a:schemeClr val="hlink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sp>
                <p:nvSpPr>
                  <p:cNvPr id="6217" name="Line 1045"/>
                  <p:cNvSpPr/>
                  <p:nvPr/>
                </p:nvSpPr>
                <p:spPr>
                  <a:xfrm>
                    <a:off x="1344" y="3109"/>
                    <a:ext cx="3168" cy="0"/>
                  </a:xfrm>
                  <a:prstGeom prst="line">
                    <a:avLst/>
                  </a:prstGeom>
                  <a:ln w="19050" cap="flat" cmpd="sng">
                    <a:solidFill>
                      <a:schemeClr val="hlink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6218" name="Line 1046"/>
                  <p:cNvSpPr/>
                  <p:nvPr/>
                </p:nvSpPr>
                <p:spPr>
                  <a:xfrm>
                    <a:off x="1344" y="3109"/>
                    <a:ext cx="0" cy="251"/>
                  </a:xfrm>
                  <a:prstGeom prst="line">
                    <a:avLst/>
                  </a:prstGeom>
                  <a:ln w="19050" cap="flat" cmpd="sng">
                    <a:solidFill>
                      <a:schemeClr val="hlink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6219" name="Line 1047"/>
                  <p:cNvSpPr/>
                  <p:nvPr/>
                </p:nvSpPr>
                <p:spPr>
                  <a:xfrm>
                    <a:off x="4512" y="3109"/>
                    <a:ext cx="0" cy="251"/>
                  </a:xfrm>
                  <a:prstGeom prst="line">
                    <a:avLst/>
                  </a:prstGeom>
                  <a:ln w="19050" cap="flat" cmpd="sng">
                    <a:solidFill>
                      <a:schemeClr val="hlink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6220" name="Line 1049"/>
                  <p:cNvSpPr/>
                  <p:nvPr/>
                </p:nvSpPr>
                <p:spPr>
                  <a:xfrm>
                    <a:off x="1344" y="3360"/>
                    <a:ext cx="3168" cy="0"/>
                  </a:xfrm>
                  <a:prstGeom prst="line">
                    <a:avLst/>
                  </a:prstGeom>
                  <a:ln w="19050" cap="flat" cmpd="sng">
                    <a:solidFill>
                      <a:schemeClr val="hlink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6221" name="Rectangle 1051"/>
                  <p:cNvSpPr/>
                  <p:nvPr/>
                </p:nvSpPr>
                <p:spPr>
                  <a:xfrm>
                    <a:off x="1632" y="2736"/>
                    <a:ext cx="288" cy="624"/>
                  </a:xfrm>
                  <a:prstGeom prst="rect">
                    <a:avLst/>
                  </a:prstGeom>
                  <a:solidFill>
                    <a:schemeClr val="hlink"/>
                  </a:solidFill>
                  <a:ln w="3175" cap="flat" cmpd="sng">
                    <a:solidFill>
                      <a:schemeClr val="hlink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 anchorCtr="0"/>
                  <a:p>
                    <a:pPr algn="ctr"/>
                    <a:endParaRPr lang="vi-VN" altLang="x-none" sz="2000" dirty="0">
                      <a:latin typeface=".VnTime" panose="020B7200000000000000" pitchFamily="34" charset="0"/>
                    </a:endParaRPr>
                  </a:p>
                </p:txBody>
              </p:sp>
              <p:sp>
                <p:nvSpPr>
                  <p:cNvPr id="6222" name="Rectangle 1053"/>
                  <p:cNvSpPr/>
                  <p:nvPr/>
                </p:nvSpPr>
                <p:spPr>
                  <a:xfrm>
                    <a:off x="2784" y="2976"/>
                    <a:ext cx="288" cy="384"/>
                  </a:xfrm>
                  <a:prstGeom prst="rect">
                    <a:avLst/>
                  </a:prstGeom>
                  <a:solidFill>
                    <a:schemeClr val="hlink"/>
                  </a:solidFill>
                  <a:ln w="3175" cap="flat" cmpd="sng">
                    <a:solidFill>
                      <a:schemeClr val="hlink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 anchorCtr="0"/>
                  <a:p>
                    <a:pPr algn="ctr"/>
                    <a:endParaRPr lang="vi-VN" altLang="x-none" sz="1800" dirty="0">
                      <a:latin typeface=".VnTime" panose="020B7200000000000000" pitchFamily="34" charset="0"/>
                    </a:endParaRPr>
                  </a:p>
                </p:txBody>
              </p:sp>
            </p:grpSp>
            <p:sp>
              <p:nvSpPr>
                <p:cNvPr id="6167" name="Text Box 1061"/>
                <p:cNvSpPr txBox="1"/>
                <p:nvPr/>
              </p:nvSpPr>
              <p:spPr>
                <a:xfrm>
                  <a:off x="1535" y="4032"/>
                  <a:ext cx="529" cy="25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sz="2000" b="1" dirty="0">
                      <a:latin typeface="Times New Roman" panose="02020603050405020304" pitchFamily="18" charset="0"/>
                    </a:rPr>
                    <a:t>Cam</a:t>
                  </a:r>
                  <a:endParaRPr sz="2000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68" name="Text Box 1062"/>
                <p:cNvSpPr txBox="1"/>
                <p:nvPr/>
              </p:nvSpPr>
              <p:spPr>
                <a:xfrm>
                  <a:off x="2112" y="4032"/>
                  <a:ext cx="527" cy="25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sz="2000" b="1" dirty="0">
                      <a:latin typeface="Times New Roman" panose="02020603050405020304" pitchFamily="18" charset="0"/>
                    </a:rPr>
                    <a:t>Táo</a:t>
                  </a:r>
                  <a:endParaRPr sz="2000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69" name="Text Box 1063"/>
                <p:cNvSpPr txBox="1"/>
                <p:nvPr/>
              </p:nvSpPr>
              <p:spPr>
                <a:xfrm>
                  <a:off x="2735" y="4032"/>
                  <a:ext cx="528" cy="25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sz="2000" b="1" dirty="0">
                      <a:latin typeface="Times New Roman" panose="02020603050405020304" pitchFamily="18" charset="0"/>
                    </a:rPr>
                    <a:t>Nhãn</a:t>
                  </a:r>
                  <a:endParaRPr sz="2000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70" name="Text Box 1064"/>
                <p:cNvSpPr txBox="1"/>
                <p:nvPr/>
              </p:nvSpPr>
              <p:spPr>
                <a:xfrm>
                  <a:off x="3263" y="4032"/>
                  <a:ext cx="527" cy="25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sz="2000" b="1" dirty="0">
                      <a:latin typeface="Times New Roman" panose="02020603050405020304" pitchFamily="18" charset="0"/>
                    </a:rPr>
                    <a:t>Chuối</a:t>
                  </a:r>
                  <a:endParaRPr sz="2000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71" name="Text Box 1065"/>
                <p:cNvSpPr txBox="1"/>
                <p:nvPr/>
              </p:nvSpPr>
              <p:spPr>
                <a:xfrm>
                  <a:off x="3840" y="4032"/>
                  <a:ext cx="528" cy="25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sz="2000" b="1" dirty="0">
                      <a:latin typeface="Times New Roman" panose="02020603050405020304" pitchFamily="18" charset="0"/>
                    </a:rPr>
                    <a:t>Xoài</a:t>
                  </a:r>
                  <a:endParaRPr sz="2000" b="1" dirty="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153" name="Group 1075"/>
            <p:cNvGrpSpPr/>
            <p:nvPr/>
          </p:nvGrpSpPr>
          <p:grpSpPr>
            <a:xfrm>
              <a:off x="1104" y="1881"/>
              <a:ext cx="288" cy="2259"/>
              <a:chOff x="1104" y="1881"/>
              <a:chExt cx="288" cy="2259"/>
            </a:xfrm>
          </p:grpSpPr>
          <p:sp>
            <p:nvSpPr>
              <p:cNvPr id="6154" name="Text Box 1066"/>
              <p:cNvSpPr txBox="1"/>
              <p:nvPr/>
            </p:nvSpPr>
            <p:spPr>
              <a:xfrm>
                <a:off x="1104" y="1881"/>
                <a:ext cx="288" cy="25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16</a:t>
                </a:r>
                <a:endParaRPr sz="200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6155" name="Text Box 1067"/>
              <p:cNvSpPr txBox="1"/>
              <p:nvPr/>
            </p:nvSpPr>
            <p:spPr>
              <a:xfrm>
                <a:off x="1104" y="2121"/>
                <a:ext cx="288" cy="25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14</a:t>
                </a:r>
                <a:endParaRPr sz="200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6156" name="Text Box 1068"/>
              <p:cNvSpPr txBox="1"/>
              <p:nvPr/>
            </p:nvSpPr>
            <p:spPr>
              <a:xfrm>
                <a:off x="1104" y="2409"/>
                <a:ext cx="288" cy="25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</a:t>
                </a:r>
                <a:endParaRPr sz="200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6157" name="Text Box 1069"/>
              <p:cNvSpPr txBox="1"/>
              <p:nvPr/>
            </p:nvSpPr>
            <p:spPr>
              <a:xfrm>
                <a:off x="1104" y="2649"/>
                <a:ext cx="288" cy="25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</a:t>
                </a:r>
                <a:endParaRPr sz="200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6158" name="Text Box 1070"/>
              <p:cNvSpPr txBox="1"/>
              <p:nvPr/>
            </p:nvSpPr>
            <p:spPr>
              <a:xfrm>
                <a:off x="1104" y="2880"/>
                <a:ext cx="288" cy="25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r">
                  <a:spcBef>
                    <a:spcPct val="50000"/>
                  </a:spcBef>
                </a:pPr>
                <a:r>
                  <a:rPr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:endParaRPr sz="200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6159" name="Text Box 1071"/>
              <p:cNvSpPr txBox="1"/>
              <p:nvPr/>
            </p:nvSpPr>
            <p:spPr>
              <a:xfrm>
                <a:off x="1104" y="3120"/>
                <a:ext cx="288" cy="25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r">
                  <a:spcBef>
                    <a:spcPct val="50000"/>
                  </a:spcBef>
                </a:pPr>
                <a:r>
                  <a:rPr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endParaRPr sz="200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6160" name="Text Box 1072"/>
              <p:cNvSpPr txBox="1"/>
              <p:nvPr/>
            </p:nvSpPr>
            <p:spPr>
              <a:xfrm>
                <a:off x="1104" y="3408"/>
                <a:ext cx="288" cy="25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r">
                  <a:spcBef>
                    <a:spcPct val="50000"/>
                  </a:spcBef>
                </a:pPr>
                <a:r>
                  <a:rPr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endParaRPr sz="200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6161" name="Text Box 1073"/>
              <p:cNvSpPr txBox="1"/>
              <p:nvPr/>
            </p:nvSpPr>
            <p:spPr>
              <a:xfrm>
                <a:off x="1104" y="3648"/>
                <a:ext cx="288" cy="25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r">
                  <a:spcBef>
                    <a:spcPct val="50000"/>
                  </a:spcBef>
                </a:pPr>
                <a:r>
                  <a:rPr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sz="200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6162" name="Text Box 1074"/>
              <p:cNvSpPr txBox="1"/>
              <p:nvPr/>
            </p:nvSpPr>
            <p:spPr>
              <a:xfrm>
                <a:off x="1104" y="3888"/>
                <a:ext cx="288" cy="25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r">
                  <a:spcBef>
                    <a:spcPct val="50000"/>
                  </a:spcBef>
                </a:pPr>
                <a:r>
                  <a:rPr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sz="200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sp>
        <p:nvSpPr>
          <p:cNvPr id="755" name="Rectangle 1051"/>
          <p:cNvSpPr/>
          <p:nvPr/>
        </p:nvSpPr>
        <p:spPr>
          <a:xfrm>
            <a:off x="4710430" y="4717733"/>
            <a:ext cx="466725" cy="1592262"/>
          </a:xfrm>
          <a:prstGeom prst="rect">
            <a:avLst/>
          </a:prstGeom>
          <a:solidFill>
            <a:schemeClr val="hlink"/>
          </a:solidFill>
          <a:ln w="317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vi-VN" altLang="x-none" sz="2000" dirty="0">
              <a:latin typeface=".VnTime" panose="020B7200000000000000" pitchFamily="34" charset="0"/>
            </a:endParaRPr>
          </a:p>
        </p:txBody>
      </p:sp>
      <p:sp>
        <p:nvSpPr>
          <p:cNvPr id="756" name="Rectangle 1051"/>
          <p:cNvSpPr/>
          <p:nvPr/>
        </p:nvSpPr>
        <p:spPr>
          <a:xfrm>
            <a:off x="6575743" y="3127058"/>
            <a:ext cx="465137" cy="3182937"/>
          </a:xfrm>
          <a:prstGeom prst="rect">
            <a:avLst/>
          </a:prstGeom>
          <a:solidFill>
            <a:schemeClr val="hlink"/>
          </a:solidFill>
          <a:ln w="317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vi-VN" altLang="x-none" sz="2000" dirty="0">
              <a:latin typeface=".VnTime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5" grpId="0" bldLvl="0" animBg="1"/>
      <p:bldP spid="75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ext Box 18"/>
          <p:cNvSpPr txBox="1"/>
          <p:nvPr/>
        </p:nvSpPr>
        <p:spPr>
          <a:xfrm>
            <a:off x="685800" y="1676400"/>
            <a:ext cx="1081722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Times New Roman" panose="02020603050405020304" pitchFamily="18" charset="0"/>
              </a:rPr>
              <a:t>Biểu đồ dưới đây cho biết kết quả điều tra về ý thích chơi các môn thể thao của 40 học sinh:</a:t>
            </a:r>
            <a:endParaRPr sz="3200" dirty="0">
              <a:latin typeface="Times New Roman" panose="02020603050405020304" pitchFamily="18" charset="0"/>
            </a:endParaRPr>
          </a:p>
        </p:txBody>
      </p:sp>
      <p:sp>
        <p:nvSpPr>
          <p:cNvPr id="7171" name="Text Box 22"/>
          <p:cNvSpPr txBox="1"/>
          <p:nvPr/>
        </p:nvSpPr>
        <p:spPr>
          <a:xfrm>
            <a:off x="685800" y="584200"/>
            <a:ext cx="8305800" cy="1077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200" b="1" i="1" u="sng" dirty="0">
                <a:latin typeface="Times New Roman" panose="02020603050405020304" pitchFamily="18" charset="0"/>
              </a:rPr>
              <a:t>Bài 3 (tr 175):</a:t>
            </a:r>
            <a:endParaRPr sz="3200" b="1" i="1" u="sng" dirty="0">
              <a:latin typeface="Times New Roman" panose="02020603050405020304" pitchFamily="18" charset="0"/>
            </a:endParaRPr>
          </a:p>
          <a:p>
            <a:r>
              <a:rPr sz="3200" dirty="0">
                <a:latin typeface="Times New Roman" panose="02020603050405020304" pitchFamily="18" charset="0"/>
              </a:rPr>
              <a:t>Khoanh vào chữ cái trước câu trả lời đúng:</a:t>
            </a:r>
            <a:endParaRPr sz="3200" dirty="0">
              <a:latin typeface="Times New Roman" panose="02020603050405020304" pitchFamily="18" charset="0"/>
            </a:endParaRPr>
          </a:p>
        </p:txBody>
      </p:sp>
      <p:sp>
        <p:nvSpPr>
          <p:cNvPr id="7172" name="Text Box 25"/>
          <p:cNvSpPr txBox="1"/>
          <p:nvPr/>
        </p:nvSpPr>
        <p:spPr>
          <a:xfrm>
            <a:off x="685800" y="2966720"/>
            <a:ext cx="655002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sz="3200" b="1" i="1" dirty="0">
                <a:latin typeface="Times New Roman" panose="02020603050405020304" pitchFamily="18" charset="0"/>
              </a:rPr>
              <a:t>Học sinh thích đá bóng có khoảng:</a:t>
            </a:r>
            <a:endParaRPr sz="3200" b="1" i="1" dirty="0">
              <a:latin typeface="Times New Roman" panose="02020603050405020304" pitchFamily="18" charset="0"/>
            </a:endParaRPr>
          </a:p>
        </p:txBody>
      </p:sp>
      <p:sp>
        <p:nvSpPr>
          <p:cNvPr id="7173" name="Text Box 26"/>
          <p:cNvSpPr txBox="1"/>
          <p:nvPr/>
        </p:nvSpPr>
        <p:spPr>
          <a:xfrm>
            <a:off x="2117725" y="3702050"/>
            <a:ext cx="27432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Times New Roman" panose="02020603050405020304" pitchFamily="18" charset="0"/>
              </a:rPr>
              <a:t>A.  5 học sinh</a:t>
            </a:r>
            <a:endParaRPr sz="3200" dirty="0">
              <a:latin typeface="Times New Roman" panose="02020603050405020304" pitchFamily="18" charset="0"/>
            </a:endParaRPr>
          </a:p>
        </p:txBody>
      </p:sp>
      <p:sp>
        <p:nvSpPr>
          <p:cNvPr id="7174" name="Text Box 27"/>
          <p:cNvSpPr txBox="1"/>
          <p:nvPr/>
        </p:nvSpPr>
        <p:spPr>
          <a:xfrm>
            <a:off x="2117725" y="4235450"/>
            <a:ext cx="25908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Times New Roman" panose="02020603050405020304" pitchFamily="18" charset="0"/>
              </a:rPr>
              <a:t>B.  9 học sinh</a:t>
            </a:r>
            <a:endParaRPr sz="3200" dirty="0">
              <a:latin typeface="Times New Roman" panose="02020603050405020304" pitchFamily="18" charset="0"/>
            </a:endParaRPr>
          </a:p>
        </p:txBody>
      </p:sp>
      <p:sp>
        <p:nvSpPr>
          <p:cNvPr id="7175" name="Text Box 28"/>
          <p:cNvSpPr txBox="1"/>
          <p:nvPr/>
        </p:nvSpPr>
        <p:spPr>
          <a:xfrm>
            <a:off x="2117725" y="4845050"/>
            <a:ext cx="27432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Times New Roman" panose="02020603050405020304" pitchFamily="18" charset="0"/>
              </a:rPr>
              <a:t>C.  25 học sinh</a:t>
            </a:r>
            <a:endParaRPr sz="3200" dirty="0">
              <a:latin typeface="Times New Roman" panose="02020603050405020304" pitchFamily="18" charset="0"/>
            </a:endParaRPr>
          </a:p>
        </p:txBody>
      </p:sp>
      <p:sp>
        <p:nvSpPr>
          <p:cNvPr id="7176" name="Text Box 29"/>
          <p:cNvSpPr txBox="1"/>
          <p:nvPr/>
        </p:nvSpPr>
        <p:spPr>
          <a:xfrm>
            <a:off x="2117725" y="5530850"/>
            <a:ext cx="2667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dirty="0">
                <a:latin typeface="Times New Roman" panose="02020603050405020304" pitchFamily="18" charset="0"/>
              </a:rPr>
              <a:t>D.  20 học sinh</a:t>
            </a:r>
            <a:endParaRPr sz="3200" dirty="0">
              <a:latin typeface="Times New Roman" panose="02020603050405020304" pitchFamily="18" charset="0"/>
            </a:endParaRPr>
          </a:p>
        </p:txBody>
      </p:sp>
      <p:pic>
        <p:nvPicPr>
          <p:cNvPr id="7177" name="Picture 39" descr="Bieu do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4390" y="3657600"/>
            <a:ext cx="3048000" cy="27273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8" name="Text Box 40"/>
          <p:cNvSpPr txBox="1"/>
          <p:nvPr/>
        </p:nvSpPr>
        <p:spPr>
          <a:xfrm>
            <a:off x="8530590" y="4556125"/>
            <a:ext cx="10668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 dirty="0">
                <a:latin typeface="Times New Roman" panose="02020603050405020304" pitchFamily="18" charset="0"/>
              </a:rPr>
              <a:t>Đá bóng</a:t>
            </a:r>
            <a:endParaRPr sz="2400" dirty="0">
              <a:latin typeface="Times New Roman" panose="02020603050405020304" pitchFamily="18" charset="0"/>
            </a:endParaRPr>
          </a:p>
        </p:txBody>
      </p:sp>
      <p:sp>
        <p:nvSpPr>
          <p:cNvPr id="7179" name="Text Box 41"/>
          <p:cNvSpPr txBox="1"/>
          <p:nvPr/>
        </p:nvSpPr>
        <p:spPr>
          <a:xfrm>
            <a:off x="9978390" y="4022725"/>
            <a:ext cx="914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Times New Roman" panose="02020603050405020304" pitchFamily="18" charset="0"/>
              </a:rPr>
              <a:t>Chạy</a:t>
            </a:r>
            <a:endParaRPr sz="2400" dirty="0">
              <a:latin typeface="Times New Roman" panose="02020603050405020304" pitchFamily="18" charset="0"/>
            </a:endParaRPr>
          </a:p>
        </p:txBody>
      </p:sp>
      <p:sp>
        <p:nvSpPr>
          <p:cNvPr id="7180" name="Text Box 42"/>
          <p:cNvSpPr txBox="1"/>
          <p:nvPr/>
        </p:nvSpPr>
        <p:spPr>
          <a:xfrm>
            <a:off x="10435590" y="4556125"/>
            <a:ext cx="1371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Times New Roman" panose="02020603050405020304" pitchFamily="18" charset="0"/>
              </a:rPr>
              <a:t>Đá cầu</a:t>
            </a:r>
            <a:endParaRPr sz="2400" dirty="0">
              <a:latin typeface="Times New Roman" panose="02020603050405020304" pitchFamily="18" charset="0"/>
            </a:endParaRPr>
          </a:p>
        </p:txBody>
      </p:sp>
      <p:sp>
        <p:nvSpPr>
          <p:cNvPr id="7181" name="Text Box 43"/>
          <p:cNvSpPr txBox="1"/>
          <p:nvPr/>
        </p:nvSpPr>
        <p:spPr>
          <a:xfrm>
            <a:off x="10435590" y="5073650"/>
            <a:ext cx="914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dirty="0">
                <a:latin typeface="Times New Roman" panose="02020603050405020304" pitchFamily="18" charset="0"/>
              </a:rPr>
              <a:t>Bơi</a:t>
            </a:r>
            <a:endParaRPr sz="2400" dirty="0">
              <a:latin typeface="Times New Roman" panose="02020603050405020304" pitchFamily="18" charset="0"/>
            </a:endParaRPr>
          </a:p>
        </p:txBody>
      </p:sp>
      <p:sp>
        <p:nvSpPr>
          <p:cNvPr id="15405" name="Oval 45"/>
          <p:cNvSpPr/>
          <p:nvPr/>
        </p:nvSpPr>
        <p:spPr>
          <a:xfrm>
            <a:off x="2041525" y="4845050"/>
            <a:ext cx="609600" cy="6096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vi-VN" altLang="x-none" dirty="0">
              <a:latin typeface=".VnTime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05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CỦNG CỐ - DẶN DÒ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7" name="îṩ1idè"/>
          <p:cNvSpPr/>
          <p:nvPr/>
        </p:nvSpPr>
        <p:spPr bwMode="auto">
          <a:xfrm>
            <a:off x="6231565" y="3540687"/>
            <a:ext cx="594331" cy="716500"/>
          </a:xfrm>
          <a:custGeom>
            <a:avLst/>
            <a:gdLst>
              <a:gd name="T0" fmla="*/ 655 w 1081"/>
              <a:gd name="T1" fmla="*/ 84 h 1301"/>
              <a:gd name="T2" fmla="*/ 640 w 1081"/>
              <a:gd name="T3" fmla="*/ 69 h 1301"/>
              <a:gd name="T4" fmla="*/ 607 w 1081"/>
              <a:gd name="T5" fmla="*/ 46 h 1301"/>
              <a:gd name="T6" fmla="*/ 573 w 1081"/>
              <a:gd name="T7" fmla="*/ 30 h 1301"/>
              <a:gd name="T8" fmla="*/ 523 w 1081"/>
              <a:gd name="T9" fmla="*/ 11 h 1301"/>
              <a:gd name="T10" fmla="*/ 454 w 1081"/>
              <a:gd name="T11" fmla="*/ 0 h 1301"/>
              <a:gd name="T12" fmla="*/ 390 w 1081"/>
              <a:gd name="T13" fmla="*/ 2 h 1301"/>
              <a:gd name="T14" fmla="*/ 332 w 1081"/>
              <a:gd name="T15" fmla="*/ 9 h 1301"/>
              <a:gd name="T16" fmla="*/ 258 w 1081"/>
              <a:gd name="T17" fmla="*/ 30 h 1301"/>
              <a:gd name="T18" fmla="*/ 247 w 1081"/>
              <a:gd name="T19" fmla="*/ 33 h 1301"/>
              <a:gd name="T20" fmla="*/ 187 w 1081"/>
              <a:gd name="T21" fmla="*/ 63 h 1301"/>
              <a:gd name="T22" fmla="*/ 137 w 1081"/>
              <a:gd name="T23" fmla="*/ 95 h 1301"/>
              <a:gd name="T24" fmla="*/ 97 w 1081"/>
              <a:gd name="T25" fmla="*/ 130 h 1301"/>
              <a:gd name="T26" fmla="*/ 66 w 1081"/>
              <a:gd name="T27" fmla="*/ 168 h 1301"/>
              <a:gd name="T28" fmla="*/ 40 w 1081"/>
              <a:gd name="T29" fmla="*/ 205 h 1301"/>
              <a:gd name="T30" fmla="*/ 21 w 1081"/>
              <a:gd name="T31" fmla="*/ 241 h 1301"/>
              <a:gd name="T32" fmla="*/ 0 w 1081"/>
              <a:gd name="T33" fmla="*/ 304 h 1301"/>
              <a:gd name="T34" fmla="*/ 439 w 1081"/>
              <a:gd name="T35" fmla="*/ 1261 h 1301"/>
              <a:gd name="T36" fmla="*/ 448 w 1081"/>
              <a:gd name="T37" fmla="*/ 1282 h 1301"/>
              <a:gd name="T38" fmla="*/ 461 w 1081"/>
              <a:gd name="T39" fmla="*/ 1301 h 1301"/>
              <a:gd name="T40" fmla="*/ 463 w 1081"/>
              <a:gd name="T41" fmla="*/ 1259 h 1301"/>
              <a:gd name="T42" fmla="*/ 467 w 1081"/>
              <a:gd name="T43" fmla="*/ 1243 h 1301"/>
              <a:gd name="T44" fmla="*/ 480 w 1081"/>
              <a:gd name="T45" fmla="*/ 1205 h 1301"/>
              <a:gd name="T46" fmla="*/ 499 w 1081"/>
              <a:gd name="T47" fmla="*/ 1170 h 1301"/>
              <a:gd name="T48" fmla="*/ 523 w 1081"/>
              <a:gd name="T49" fmla="*/ 1136 h 1301"/>
              <a:gd name="T50" fmla="*/ 553 w 1081"/>
              <a:gd name="T51" fmla="*/ 1103 h 1301"/>
              <a:gd name="T52" fmla="*/ 588 w 1081"/>
              <a:gd name="T53" fmla="*/ 1073 h 1301"/>
              <a:gd name="T54" fmla="*/ 631 w 1081"/>
              <a:gd name="T55" fmla="*/ 1045 h 1301"/>
              <a:gd name="T56" fmla="*/ 680 w 1081"/>
              <a:gd name="T57" fmla="*/ 1019 h 1301"/>
              <a:gd name="T58" fmla="*/ 706 w 1081"/>
              <a:gd name="T59" fmla="*/ 1006 h 1301"/>
              <a:gd name="T60" fmla="*/ 762 w 1081"/>
              <a:gd name="T61" fmla="*/ 985 h 1301"/>
              <a:gd name="T62" fmla="*/ 812 w 1081"/>
              <a:gd name="T63" fmla="*/ 972 h 1301"/>
              <a:gd name="T64" fmla="*/ 855 w 1081"/>
              <a:gd name="T65" fmla="*/ 965 h 1301"/>
              <a:gd name="T66" fmla="*/ 894 w 1081"/>
              <a:gd name="T67" fmla="*/ 963 h 1301"/>
              <a:gd name="T68" fmla="*/ 963 w 1081"/>
              <a:gd name="T69" fmla="*/ 972 h 1301"/>
              <a:gd name="T70" fmla="*/ 1021 w 1081"/>
              <a:gd name="T71" fmla="*/ 991 h 1301"/>
              <a:gd name="T72" fmla="*/ 1042 w 1081"/>
              <a:gd name="T73" fmla="*/ 998 h 1301"/>
              <a:gd name="T74" fmla="*/ 1069 w 1081"/>
              <a:gd name="T75" fmla="*/ 1017 h 1301"/>
              <a:gd name="T76" fmla="*/ 1081 w 1081"/>
              <a:gd name="T77" fmla="*/ 1028 h 1301"/>
              <a:gd name="T78" fmla="*/ 1062 w 1081"/>
              <a:gd name="T79" fmla="*/ 978 h 1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081" h="1301">
                <a:moveTo>
                  <a:pt x="1062" y="978"/>
                </a:moveTo>
                <a:lnTo>
                  <a:pt x="655" y="84"/>
                </a:lnTo>
                <a:lnTo>
                  <a:pt x="655" y="84"/>
                </a:lnTo>
                <a:lnTo>
                  <a:pt x="640" y="69"/>
                </a:lnTo>
                <a:lnTo>
                  <a:pt x="624" y="58"/>
                </a:lnTo>
                <a:lnTo>
                  <a:pt x="607" y="46"/>
                </a:lnTo>
                <a:lnTo>
                  <a:pt x="590" y="37"/>
                </a:lnTo>
                <a:lnTo>
                  <a:pt x="573" y="30"/>
                </a:lnTo>
                <a:lnTo>
                  <a:pt x="556" y="22"/>
                </a:lnTo>
                <a:lnTo>
                  <a:pt x="523" y="11"/>
                </a:lnTo>
                <a:lnTo>
                  <a:pt x="487" y="4"/>
                </a:lnTo>
                <a:lnTo>
                  <a:pt x="454" y="0"/>
                </a:lnTo>
                <a:lnTo>
                  <a:pt x="420" y="0"/>
                </a:lnTo>
                <a:lnTo>
                  <a:pt x="390" y="2"/>
                </a:lnTo>
                <a:lnTo>
                  <a:pt x="360" y="5"/>
                </a:lnTo>
                <a:lnTo>
                  <a:pt x="332" y="9"/>
                </a:lnTo>
                <a:lnTo>
                  <a:pt x="288" y="20"/>
                </a:lnTo>
                <a:lnTo>
                  <a:pt x="258" y="30"/>
                </a:lnTo>
                <a:lnTo>
                  <a:pt x="247" y="33"/>
                </a:lnTo>
                <a:lnTo>
                  <a:pt x="247" y="33"/>
                </a:lnTo>
                <a:lnTo>
                  <a:pt x="215" y="48"/>
                </a:lnTo>
                <a:lnTo>
                  <a:pt x="187" y="63"/>
                </a:lnTo>
                <a:lnTo>
                  <a:pt x="161" y="78"/>
                </a:lnTo>
                <a:lnTo>
                  <a:pt x="137" y="95"/>
                </a:lnTo>
                <a:lnTo>
                  <a:pt x="116" y="112"/>
                </a:lnTo>
                <a:lnTo>
                  <a:pt x="97" y="130"/>
                </a:lnTo>
                <a:lnTo>
                  <a:pt x="81" y="149"/>
                </a:lnTo>
                <a:lnTo>
                  <a:pt x="66" y="168"/>
                </a:lnTo>
                <a:lnTo>
                  <a:pt x="53" y="186"/>
                </a:lnTo>
                <a:lnTo>
                  <a:pt x="40" y="205"/>
                </a:lnTo>
                <a:lnTo>
                  <a:pt x="30" y="222"/>
                </a:lnTo>
                <a:lnTo>
                  <a:pt x="21" y="241"/>
                </a:lnTo>
                <a:lnTo>
                  <a:pt x="10" y="274"/>
                </a:lnTo>
                <a:lnTo>
                  <a:pt x="0" y="304"/>
                </a:lnTo>
                <a:lnTo>
                  <a:pt x="26" y="360"/>
                </a:lnTo>
                <a:lnTo>
                  <a:pt x="439" y="1261"/>
                </a:lnTo>
                <a:lnTo>
                  <a:pt x="439" y="1261"/>
                </a:lnTo>
                <a:lnTo>
                  <a:pt x="448" y="1282"/>
                </a:lnTo>
                <a:lnTo>
                  <a:pt x="461" y="1301"/>
                </a:lnTo>
                <a:lnTo>
                  <a:pt x="461" y="1301"/>
                </a:lnTo>
                <a:lnTo>
                  <a:pt x="459" y="1282"/>
                </a:lnTo>
                <a:lnTo>
                  <a:pt x="463" y="1259"/>
                </a:lnTo>
                <a:lnTo>
                  <a:pt x="463" y="1259"/>
                </a:lnTo>
                <a:lnTo>
                  <a:pt x="467" y="1243"/>
                </a:lnTo>
                <a:lnTo>
                  <a:pt x="472" y="1224"/>
                </a:lnTo>
                <a:lnTo>
                  <a:pt x="480" y="1205"/>
                </a:lnTo>
                <a:lnTo>
                  <a:pt x="489" y="1189"/>
                </a:lnTo>
                <a:lnTo>
                  <a:pt x="499" y="1170"/>
                </a:lnTo>
                <a:lnTo>
                  <a:pt x="510" y="1153"/>
                </a:lnTo>
                <a:lnTo>
                  <a:pt x="523" y="1136"/>
                </a:lnTo>
                <a:lnTo>
                  <a:pt x="538" y="1119"/>
                </a:lnTo>
                <a:lnTo>
                  <a:pt x="553" y="1103"/>
                </a:lnTo>
                <a:lnTo>
                  <a:pt x="569" y="1088"/>
                </a:lnTo>
                <a:lnTo>
                  <a:pt x="588" y="1073"/>
                </a:lnTo>
                <a:lnTo>
                  <a:pt x="609" y="1058"/>
                </a:lnTo>
                <a:lnTo>
                  <a:pt x="631" y="1045"/>
                </a:lnTo>
                <a:lnTo>
                  <a:pt x="653" y="1030"/>
                </a:lnTo>
                <a:lnTo>
                  <a:pt x="680" y="1019"/>
                </a:lnTo>
                <a:lnTo>
                  <a:pt x="706" y="1006"/>
                </a:lnTo>
                <a:lnTo>
                  <a:pt x="706" y="1006"/>
                </a:lnTo>
                <a:lnTo>
                  <a:pt x="734" y="994"/>
                </a:lnTo>
                <a:lnTo>
                  <a:pt x="762" y="985"/>
                </a:lnTo>
                <a:lnTo>
                  <a:pt x="788" y="978"/>
                </a:lnTo>
                <a:lnTo>
                  <a:pt x="812" y="972"/>
                </a:lnTo>
                <a:lnTo>
                  <a:pt x="834" y="966"/>
                </a:lnTo>
                <a:lnTo>
                  <a:pt x="855" y="965"/>
                </a:lnTo>
                <a:lnTo>
                  <a:pt x="875" y="963"/>
                </a:lnTo>
                <a:lnTo>
                  <a:pt x="894" y="963"/>
                </a:lnTo>
                <a:lnTo>
                  <a:pt x="930" y="965"/>
                </a:lnTo>
                <a:lnTo>
                  <a:pt x="963" y="972"/>
                </a:lnTo>
                <a:lnTo>
                  <a:pt x="993" y="981"/>
                </a:lnTo>
                <a:lnTo>
                  <a:pt x="1021" y="991"/>
                </a:lnTo>
                <a:lnTo>
                  <a:pt x="1021" y="991"/>
                </a:lnTo>
                <a:lnTo>
                  <a:pt x="1042" y="998"/>
                </a:lnTo>
                <a:lnTo>
                  <a:pt x="1056" y="1008"/>
                </a:lnTo>
                <a:lnTo>
                  <a:pt x="1069" y="1017"/>
                </a:lnTo>
                <a:lnTo>
                  <a:pt x="1081" y="1028"/>
                </a:lnTo>
                <a:lnTo>
                  <a:pt x="1081" y="1028"/>
                </a:lnTo>
                <a:lnTo>
                  <a:pt x="1073" y="1004"/>
                </a:lnTo>
                <a:lnTo>
                  <a:pt x="1062" y="978"/>
                </a:lnTo>
                <a:lnTo>
                  <a:pt x="1062" y="97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ctr"/>
          <a:lstStyle/>
          <a:p>
            <a:pPr algn="ctr"/>
          </a:p>
        </p:txBody>
      </p:sp>
      <p:sp>
        <p:nvSpPr>
          <p:cNvPr id="8" name="ïṥ1íḋê"/>
          <p:cNvSpPr/>
          <p:nvPr/>
        </p:nvSpPr>
        <p:spPr bwMode="auto">
          <a:xfrm>
            <a:off x="6184238" y="3416318"/>
            <a:ext cx="407227" cy="291663"/>
          </a:xfrm>
          <a:custGeom>
            <a:avLst/>
            <a:gdLst>
              <a:gd name="T0" fmla="*/ 333 w 741"/>
              <a:gd name="T1" fmla="*/ 259 h 530"/>
              <a:gd name="T2" fmla="*/ 374 w 741"/>
              <a:gd name="T3" fmla="*/ 246 h 530"/>
              <a:gd name="T4" fmla="*/ 446 w 741"/>
              <a:gd name="T5" fmla="*/ 231 h 530"/>
              <a:gd name="T6" fmla="*/ 506 w 741"/>
              <a:gd name="T7" fmla="*/ 226 h 530"/>
              <a:gd name="T8" fmla="*/ 573 w 741"/>
              <a:gd name="T9" fmla="*/ 230 h 530"/>
              <a:gd name="T10" fmla="*/ 642 w 741"/>
              <a:gd name="T11" fmla="*/ 248 h 530"/>
              <a:gd name="T12" fmla="*/ 676 w 741"/>
              <a:gd name="T13" fmla="*/ 263 h 530"/>
              <a:gd name="T14" fmla="*/ 710 w 741"/>
              <a:gd name="T15" fmla="*/ 284 h 530"/>
              <a:gd name="T16" fmla="*/ 741 w 741"/>
              <a:gd name="T17" fmla="*/ 310 h 530"/>
              <a:gd name="T18" fmla="*/ 650 w 741"/>
              <a:gd name="T19" fmla="*/ 106 h 530"/>
              <a:gd name="T20" fmla="*/ 637 w 741"/>
              <a:gd name="T21" fmla="*/ 86 h 530"/>
              <a:gd name="T22" fmla="*/ 611 w 741"/>
              <a:gd name="T23" fmla="*/ 58 h 530"/>
              <a:gd name="T24" fmla="*/ 575 w 741"/>
              <a:gd name="T25" fmla="*/ 34 h 530"/>
              <a:gd name="T26" fmla="*/ 529 w 741"/>
              <a:gd name="T27" fmla="*/ 15 h 530"/>
              <a:gd name="T28" fmla="*/ 474 w 741"/>
              <a:gd name="T29" fmla="*/ 2 h 530"/>
              <a:gd name="T30" fmla="*/ 445 w 741"/>
              <a:gd name="T31" fmla="*/ 0 h 530"/>
              <a:gd name="T32" fmla="*/ 379 w 741"/>
              <a:gd name="T33" fmla="*/ 2 h 530"/>
              <a:gd name="T34" fmla="*/ 312 w 741"/>
              <a:gd name="T35" fmla="*/ 17 h 530"/>
              <a:gd name="T36" fmla="*/ 247 w 741"/>
              <a:gd name="T37" fmla="*/ 41 h 530"/>
              <a:gd name="T38" fmla="*/ 215 w 741"/>
              <a:gd name="T39" fmla="*/ 54 h 530"/>
              <a:gd name="T40" fmla="*/ 187 w 741"/>
              <a:gd name="T41" fmla="*/ 119 h 530"/>
              <a:gd name="T42" fmla="*/ 139 w 741"/>
              <a:gd name="T43" fmla="*/ 185 h 530"/>
              <a:gd name="T44" fmla="*/ 77 w 741"/>
              <a:gd name="T45" fmla="*/ 252 h 530"/>
              <a:gd name="T46" fmla="*/ 0 w 741"/>
              <a:gd name="T47" fmla="*/ 315 h 530"/>
              <a:gd name="T48" fmla="*/ 0 w 741"/>
              <a:gd name="T49" fmla="*/ 325 h 530"/>
              <a:gd name="T50" fmla="*/ 0 w 741"/>
              <a:gd name="T51" fmla="*/ 328 h 530"/>
              <a:gd name="T52" fmla="*/ 2 w 741"/>
              <a:gd name="T53" fmla="*/ 341 h 530"/>
              <a:gd name="T54" fmla="*/ 77 w 741"/>
              <a:gd name="T55" fmla="*/ 509 h 530"/>
              <a:gd name="T56" fmla="*/ 86 w 741"/>
              <a:gd name="T57" fmla="*/ 530 h 530"/>
              <a:gd name="T58" fmla="*/ 107 w 741"/>
              <a:gd name="T59" fmla="*/ 467 h 530"/>
              <a:gd name="T60" fmla="*/ 126 w 741"/>
              <a:gd name="T61" fmla="*/ 431 h 530"/>
              <a:gd name="T62" fmla="*/ 152 w 741"/>
              <a:gd name="T63" fmla="*/ 394 h 530"/>
              <a:gd name="T64" fmla="*/ 183 w 741"/>
              <a:gd name="T65" fmla="*/ 356 h 530"/>
              <a:gd name="T66" fmla="*/ 223 w 741"/>
              <a:gd name="T67" fmla="*/ 321 h 530"/>
              <a:gd name="T68" fmla="*/ 273 w 741"/>
              <a:gd name="T69" fmla="*/ 289 h 530"/>
              <a:gd name="T70" fmla="*/ 333 w 741"/>
              <a:gd name="T71" fmla="*/ 259 h 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741" h="530">
                <a:moveTo>
                  <a:pt x="333" y="259"/>
                </a:moveTo>
                <a:lnTo>
                  <a:pt x="333" y="259"/>
                </a:lnTo>
                <a:lnTo>
                  <a:pt x="344" y="256"/>
                </a:lnTo>
                <a:lnTo>
                  <a:pt x="374" y="246"/>
                </a:lnTo>
                <a:lnTo>
                  <a:pt x="418" y="235"/>
                </a:lnTo>
                <a:lnTo>
                  <a:pt x="446" y="231"/>
                </a:lnTo>
                <a:lnTo>
                  <a:pt x="476" y="228"/>
                </a:lnTo>
                <a:lnTo>
                  <a:pt x="506" y="226"/>
                </a:lnTo>
                <a:lnTo>
                  <a:pt x="540" y="226"/>
                </a:lnTo>
                <a:lnTo>
                  <a:pt x="573" y="230"/>
                </a:lnTo>
                <a:lnTo>
                  <a:pt x="609" y="237"/>
                </a:lnTo>
                <a:lnTo>
                  <a:pt x="642" y="248"/>
                </a:lnTo>
                <a:lnTo>
                  <a:pt x="659" y="256"/>
                </a:lnTo>
                <a:lnTo>
                  <a:pt x="676" y="263"/>
                </a:lnTo>
                <a:lnTo>
                  <a:pt x="693" y="272"/>
                </a:lnTo>
                <a:lnTo>
                  <a:pt x="710" y="284"/>
                </a:lnTo>
                <a:lnTo>
                  <a:pt x="726" y="295"/>
                </a:lnTo>
                <a:lnTo>
                  <a:pt x="741" y="310"/>
                </a:lnTo>
                <a:lnTo>
                  <a:pt x="650" y="106"/>
                </a:lnTo>
                <a:lnTo>
                  <a:pt x="650" y="106"/>
                </a:lnTo>
                <a:lnTo>
                  <a:pt x="637" y="86"/>
                </a:lnTo>
                <a:lnTo>
                  <a:pt x="637" y="86"/>
                </a:lnTo>
                <a:lnTo>
                  <a:pt x="626" y="71"/>
                </a:lnTo>
                <a:lnTo>
                  <a:pt x="611" y="58"/>
                </a:lnTo>
                <a:lnTo>
                  <a:pt x="594" y="45"/>
                </a:lnTo>
                <a:lnTo>
                  <a:pt x="575" y="34"/>
                </a:lnTo>
                <a:lnTo>
                  <a:pt x="553" y="24"/>
                </a:lnTo>
                <a:lnTo>
                  <a:pt x="529" y="15"/>
                </a:lnTo>
                <a:lnTo>
                  <a:pt x="502" y="9"/>
                </a:lnTo>
                <a:lnTo>
                  <a:pt x="474" y="2"/>
                </a:lnTo>
                <a:lnTo>
                  <a:pt x="474" y="2"/>
                </a:lnTo>
                <a:lnTo>
                  <a:pt x="445" y="0"/>
                </a:lnTo>
                <a:lnTo>
                  <a:pt x="413" y="0"/>
                </a:lnTo>
                <a:lnTo>
                  <a:pt x="379" y="2"/>
                </a:lnTo>
                <a:lnTo>
                  <a:pt x="346" y="9"/>
                </a:lnTo>
                <a:lnTo>
                  <a:pt x="312" y="17"/>
                </a:lnTo>
                <a:lnTo>
                  <a:pt x="280" y="28"/>
                </a:lnTo>
                <a:lnTo>
                  <a:pt x="247" y="41"/>
                </a:lnTo>
                <a:lnTo>
                  <a:pt x="215" y="54"/>
                </a:lnTo>
                <a:lnTo>
                  <a:pt x="215" y="54"/>
                </a:lnTo>
                <a:lnTo>
                  <a:pt x="204" y="86"/>
                </a:lnTo>
                <a:lnTo>
                  <a:pt x="187" y="119"/>
                </a:lnTo>
                <a:lnTo>
                  <a:pt x="165" y="153"/>
                </a:lnTo>
                <a:lnTo>
                  <a:pt x="139" y="185"/>
                </a:lnTo>
                <a:lnTo>
                  <a:pt x="111" y="218"/>
                </a:lnTo>
                <a:lnTo>
                  <a:pt x="77" y="252"/>
                </a:lnTo>
                <a:lnTo>
                  <a:pt x="40" y="284"/>
                </a:lnTo>
                <a:lnTo>
                  <a:pt x="0" y="315"/>
                </a:lnTo>
                <a:lnTo>
                  <a:pt x="0" y="315"/>
                </a:lnTo>
                <a:lnTo>
                  <a:pt x="0" y="325"/>
                </a:lnTo>
                <a:lnTo>
                  <a:pt x="0" y="325"/>
                </a:lnTo>
                <a:lnTo>
                  <a:pt x="0" y="328"/>
                </a:lnTo>
                <a:lnTo>
                  <a:pt x="0" y="328"/>
                </a:lnTo>
                <a:lnTo>
                  <a:pt x="2" y="341"/>
                </a:lnTo>
                <a:lnTo>
                  <a:pt x="6" y="355"/>
                </a:lnTo>
                <a:lnTo>
                  <a:pt x="77" y="509"/>
                </a:lnTo>
                <a:lnTo>
                  <a:pt x="86" y="530"/>
                </a:lnTo>
                <a:lnTo>
                  <a:pt x="86" y="530"/>
                </a:lnTo>
                <a:lnTo>
                  <a:pt x="96" y="500"/>
                </a:lnTo>
                <a:lnTo>
                  <a:pt x="107" y="467"/>
                </a:lnTo>
                <a:lnTo>
                  <a:pt x="116" y="448"/>
                </a:lnTo>
                <a:lnTo>
                  <a:pt x="126" y="431"/>
                </a:lnTo>
                <a:lnTo>
                  <a:pt x="139" y="412"/>
                </a:lnTo>
                <a:lnTo>
                  <a:pt x="152" y="394"/>
                </a:lnTo>
                <a:lnTo>
                  <a:pt x="167" y="375"/>
                </a:lnTo>
                <a:lnTo>
                  <a:pt x="183" y="356"/>
                </a:lnTo>
                <a:lnTo>
                  <a:pt x="202" y="338"/>
                </a:lnTo>
                <a:lnTo>
                  <a:pt x="223" y="321"/>
                </a:lnTo>
                <a:lnTo>
                  <a:pt x="247" y="304"/>
                </a:lnTo>
                <a:lnTo>
                  <a:pt x="273" y="289"/>
                </a:lnTo>
                <a:lnTo>
                  <a:pt x="301" y="274"/>
                </a:lnTo>
                <a:lnTo>
                  <a:pt x="333" y="259"/>
                </a:lnTo>
                <a:lnTo>
                  <a:pt x="333" y="25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</a:p>
        </p:txBody>
      </p:sp>
      <p:sp>
        <p:nvSpPr>
          <p:cNvPr id="9" name="îşḻíḍè"/>
          <p:cNvSpPr/>
          <p:nvPr/>
        </p:nvSpPr>
        <p:spPr bwMode="auto">
          <a:xfrm>
            <a:off x="6160025" y="3393204"/>
            <a:ext cx="499679" cy="384114"/>
          </a:xfrm>
          <a:custGeom>
            <a:avLst/>
            <a:gdLst>
              <a:gd name="T0" fmla="*/ 9 w 906"/>
              <a:gd name="T1" fmla="*/ 412 h 698"/>
              <a:gd name="T2" fmla="*/ 1 w 906"/>
              <a:gd name="T3" fmla="*/ 371 h 698"/>
              <a:gd name="T4" fmla="*/ 0 w 906"/>
              <a:gd name="T5" fmla="*/ 338 h 698"/>
              <a:gd name="T6" fmla="*/ 56 w 906"/>
              <a:gd name="T7" fmla="*/ 295 h 698"/>
              <a:gd name="T8" fmla="*/ 147 w 906"/>
              <a:gd name="T9" fmla="*/ 203 h 698"/>
              <a:gd name="T10" fmla="*/ 207 w 906"/>
              <a:gd name="T11" fmla="*/ 114 h 698"/>
              <a:gd name="T12" fmla="*/ 240 w 906"/>
              <a:gd name="T13" fmla="*/ 60 h 698"/>
              <a:gd name="T14" fmla="*/ 300 w 906"/>
              <a:gd name="T15" fmla="*/ 34 h 698"/>
              <a:gd name="T16" fmla="*/ 390 w 906"/>
              <a:gd name="T17" fmla="*/ 9 h 698"/>
              <a:gd name="T18" fmla="*/ 472 w 906"/>
              <a:gd name="T19" fmla="*/ 0 h 698"/>
              <a:gd name="T20" fmla="*/ 522 w 906"/>
              <a:gd name="T21" fmla="*/ 6 h 698"/>
              <a:gd name="T22" fmla="*/ 585 w 906"/>
              <a:gd name="T23" fmla="*/ 21 h 698"/>
              <a:gd name="T24" fmla="*/ 662 w 906"/>
              <a:gd name="T25" fmla="*/ 56 h 698"/>
              <a:gd name="T26" fmla="*/ 714 w 906"/>
              <a:gd name="T27" fmla="*/ 106 h 698"/>
              <a:gd name="T28" fmla="*/ 729 w 906"/>
              <a:gd name="T29" fmla="*/ 133 h 698"/>
              <a:gd name="T30" fmla="*/ 755 w 906"/>
              <a:gd name="T31" fmla="*/ 383 h 698"/>
              <a:gd name="T32" fmla="*/ 690 w 906"/>
              <a:gd name="T33" fmla="*/ 338 h 698"/>
              <a:gd name="T34" fmla="*/ 613 w 906"/>
              <a:gd name="T35" fmla="*/ 315 h 698"/>
              <a:gd name="T36" fmla="*/ 556 w 906"/>
              <a:gd name="T37" fmla="*/ 310 h 698"/>
              <a:gd name="T38" fmla="*/ 464 w 906"/>
              <a:gd name="T39" fmla="*/ 319 h 698"/>
              <a:gd name="T40" fmla="*/ 391 w 906"/>
              <a:gd name="T41" fmla="*/ 342 h 698"/>
              <a:gd name="T42" fmla="*/ 335 w 906"/>
              <a:gd name="T43" fmla="*/ 368 h 698"/>
              <a:gd name="T44" fmla="*/ 272 w 906"/>
              <a:gd name="T45" fmla="*/ 412 h 698"/>
              <a:gd name="T46" fmla="*/ 225 w 906"/>
              <a:gd name="T47" fmla="*/ 463 h 698"/>
              <a:gd name="T48" fmla="*/ 188 w 906"/>
              <a:gd name="T49" fmla="*/ 526 h 698"/>
              <a:gd name="T50" fmla="*/ 141 w 906"/>
              <a:gd name="T51" fmla="*/ 698 h 698"/>
              <a:gd name="T52" fmla="*/ 125 w 906"/>
              <a:gd name="T53" fmla="*/ 467 h 698"/>
              <a:gd name="T54" fmla="*/ 182 w 906"/>
              <a:gd name="T55" fmla="*/ 384 h 698"/>
              <a:gd name="T56" fmla="*/ 274 w 906"/>
              <a:gd name="T57" fmla="*/ 308 h 698"/>
              <a:gd name="T58" fmla="*/ 360 w 906"/>
              <a:gd name="T59" fmla="*/ 265 h 698"/>
              <a:gd name="T60" fmla="*/ 418 w 906"/>
              <a:gd name="T61" fmla="*/ 246 h 698"/>
              <a:gd name="T62" fmla="*/ 516 w 906"/>
              <a:gd name="T63" fmla="*/ 230 h 698"/>
              <a:gd name="T64" fmla="*/ 591 w 906"/>
              <a:gd name="T65" fmla="*/ 230 h 698"/>
              <a:gd name="T66" fmla="*/ 692 w 906"/>
              <a:gd name="T67" fmla="*/ 250 h 698"/>
              <a:gd name="T68" fmla="*/ 645 w 906"/>
              <a:gd name="T69" fmla="*/ 153 h 698"/>
              <a:gd name="T70" fmla="*/ 625 w 906"/>
              <a:gd name="T71" fmla="*/ 131 h 698"/>
              <a:gd name="T72" fmla="*/ 576 w 906"/>
              <a:gd name="T73" fmla="*/ 105 h 698"/>
              <a:gd name="T74" fmla="*/ 509 w 906"/>
              <a:gd name="T75" fmla="*/ 86 h 698"/>
              <a:gd name="T76" fmla="*/ 462 w 906"/>
              <a:gd name="T77" fmla="*/ 84 h 698"/>
              <a:gd name="T78" fmla="*/ 380 w 906"/>
              <a:gd name="T79" fmla="*/ 95 h 698"/>
              <a:gd name="T80" fmla="*/ 291 w 906"/>
              <a:gd name="T81" fmla="*/ 127 h 698"/>
              <a:gd name="T82" fmla="*/ 259 w 906"/>
              <a:gd name="T83" fmla="*/ 190 h 698"/>
              <a:gd name="T84" fmla="*/ 186 w 906"/>
              <a:gd name="T85" fmla="*/ 286 h 698"/>
              <a:gd name="T86" fmla="*/ 85 w 906"/>
              <a:gd name="T87" fmla="*/ 377 h 698"/>
              <a:gd name="T88" fmla="*/ 87 w 906"/>
              <a:gd name="T89" fmla="*/ 383 h 6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906" h="698">
                <a:moveTo>
                  <a:pt x="141" y="698"/>
                </a:moveTo>
                <a:lnTo>
                  <a:pt x="9" y="412"/>
                </a:lnTo>
                <a:lnTo>
                  <a:pt x="9" y="412"/>
                </a:lnTo>
                <a:lnTo>
                  <a:pt x="5" y="394"/>
                </a:lnTo>
                <a:lnTo>
                  <a:pt x="1" y="375"/>
                </a:lnTo>
                <a:lnTo>
                  <a:pt x="1" y="371"/>
                </a:lnTo>
                <a:lnTo>
                  <a:pt x="1" y="371"/>
                </a:lnTo>
                <a:lnTo>
                  <a:pt x="0" y="358"/>
                </a:lnTo>
                <a:lnTo>
                  <a:pt x="0" y="338"/>
                </a:lnTo>
                <a:lnTo>
                  <a:pt x="16" y="325"/>
                </a:lnTo>
                <a:lnTo>
                  <a:pt x="16" y="325"/>
                </a:lnTo>
                <a:lnTo>
                  <a:pt x="56" y="295"/>
                </a:lnTo>
                <a:lnTo>
                  <a:pt x="89" y="265"/>
                </a:lnTo>
                <a:lnTo>
                  <a:pt x="121" y="235"/>
                </a:lnTo>
                <a:lnTo>
                  <a:pt x="147" y="203"/>
                </a:lnTo>
                <a:lnTo>
                  <a:pt x="171" y="174"/>
                </a:lnTo>
                <a:lnTo>
                  <a:pt x="192" y="144"/>
                </a:lnTo>
                <a:lnTo>
                  <a:pt x="207" y="114"/>
                </a:lnTo>
                <a:lnTo>
                  <a:pt x="218" y="84"/>
                </a:lnTo>
                <a:lnTo>
                  <a:pt x="223" y="67"/>
                </a:lnTo>
                <a:lnTo>
                  <a:pt x="240" y="60"/>
                </a:lnTo>
                <a:lnTo>
                  <a:pt x="240" y="60"/>
                </a:lnTo>
                <a:lnTo>
                  <a:pt x="270" y="47"/>
                </a:lnTo>
                <a:lnTo>
                  <a:pt x="300" y="34"/>
                </a:lnTo>
                <a:lnTo>
                  <a:pt x="330" y="24"/>
                </a:lnTo>
                <a:lnTo>
                  <a:pt x="360" y="17"/>
                </a:lnTo>
                <a:lnTo>
                  <a:pt x="390" y="9"/>
                </a:lnTo>
                <a:lnTo>
                  <a:pt x="418" y="4"/>
                </a:lnTo>
                <a:lnTo>
                  <a:pt x="446" y="2"/>
                </a:lnTo>
                <a:lnTo>
                  <a:pt x="472" y="0"/>
                </a:lnTo>
                <a:lnTo>
                  <a:pt x="472" y="0"/>
                </a:lnTo>
                <a:lnTo>
                  <a:pt x="498" y="2"/>
                </a:lnTo>
                <a:lnTo>
                  <a:pt x="522" y="6"/>
                </a:lnTo>
                <a:lnTo>
                  <a:pt x="522" y="6"/>
                </a:lnTo>
                <a:lnTo>
                  <a:pt x="556" y="11"/>
                </a:lnTo>
                <a:lnTo>
                  <a:pt x="585" y="21"/>
                </a:lnTo>
                <a:lnTo>
                  <a:pt x="613" y="30"/>
                </a:lnTo>
                <a:lnTo>
                  <a:pt x="640" y="43"/>
                </a:lnTo>
                <a:lnTo>
                  <a:pt x="662" y="56"/>
                </a:lnTo>
                <a:lnTo>
                  <a:pt x="681" y="71"/>
                </a:lnTo>
                <a:lnTo>
                  <a:pt x="699" y="88"/>
                </a:lnTo>
                <a:lnTo>
                  <a:pt x="714" y="106"/>
                </a:lnTo>
                <a:lnTo>
                  <a:pt x="714" y="106"/>
                </a:lnTo>
                <a:lnTo>
                  <a:pt x="722" y="119"/>
                </a:lnTo>
                <a:lnTo>
                  <a:pt x="729" y="133"/>
                </a:lnTo>
                <a:lnTo>
                  <a:pt x="906" y="523"/>
                </a:lnTo>
                <a:lnTo>
                  <a:pt x="755" y="383"/>
                </a:lnTo>
                <a:lnTo>
                  <a:pt x="755" y="383"/>
                </a:lnTo>
                <a:lnTo>
                  <a:pt x="735" y="366"/>
                </a:lnTo>
                <a:lnTo>
                  <a:pt x="714" y="351"/>
                </a:lnTo>
                <a:lnTo>
                  <a:pt x="690" y="338"/>
                </a:lnTo>
                <a:lnTo>
                  <a:pt x="666" y="328"/>
                </a:lnTo>
                <a:lnTo>
                  <a:pt x="640" y="321"/>
                </a:lnTo>
                <a:lnTo>
                  <a:pt x="613" y="315"/>
                </a:lnTo>
                <a:lnTo>
                  <a:pt x="585" y="312"/>
                </a:lnTo>
                <a:lnTo>
                  <a:pt x="556" y="310"/>
                </a:lnTo>
                <a:lnTo>
                  <a:pt x="556" y="310"/>
                </a:lnTo>
                <a:lnTo>
                  <a:pt x="522" y="312"/>
                </a:lnTo>
                <a:lnTo>
                  <a:pt x="492" y="315"/>
                </a:lnTo>
                <a:lnTo>
                  <a:pt x="464" y="319"/>
                </a:lnTo>
                <a:lnTo>
                  <a:pt x="440" y="325"/>
                </a:lnTo>
                <a:lnTo>
                  <a:pt x="404" y="336"/>
                </a:lnTo>
                <a:lnTo>
                  <a:pt x="391" y="342"/>
                </a:lnTo>
                <a:lnTo>
                  <a:pt x="391" y="342"/>
                </a:lnTo>
                <a:lnTo>
                  <a:pt x="362" y="353"/>
                </a:lnTo>
                <a:lnTo>
                  <a:pt x="335" y="368"/>
                </a:lnTo>
                <a:lnTo>
                  <a:pt x="313" y="381"/>
                </a:lnTo>
                <a:lnTo>
                  <a:pt x="291" y="398"/>
                </a:lnTo>
                <a:lnTo>
                  <a:pt x="272" y="412"/>
                </a:lnTo>
                <a:lnTo>
                  <a:pt x="255" y="429"/>
                </a:lnTo>
                <a:lnTo>
                  <a:pt x="238" y="446"/>
                </a:lnTo>
                <a:lnTo>
                  <a:pt x="225" y="463"/>
                </a:lnTo>
                <a:lnTo>
                  <a:pt x="214" y="478"/>
                </a:lnTo>
                <a:lnTo>
                  <a:pt x="203" y="495"/>
                </a:lnTo>
                <a:lnTo>
                  <a:pt x="188" y="526"/>
                </a:lnTo>
                <a:lnTo>
                  <a:pt x="175" y="556"/>
                </a:lnTo>
                <a:lnTo>
                  <a:pt x="169" y="582"/>
                </a:lnTo>
                <a:lnTo>
                  <a:pt x="141" y="698"/>
                </a:lnTo>
                <a:close/>
                <a:moveTo>
                  <a:pt x="87" y="383"/>
                </a:moveTo>
                <a:lnTo>
                  <a:pt x="125" y="467"/>
                </a:lnTo>
                <a:lnTo>
                  <a:pt x="125" y="467"/>
                </a:lnTo>
                <a:lnTo>
                  <a:pt x="141" y="439"/>
                </a:lnTo>
                <a:lnTo>
                  <a:pt x="160" y="412"/>
                </a:lnTo>
                <a:lnTo>
                  <a:pt x="182" y="384"/>
                </a:lnTo>
                <a:lnTo>
                  <a:pt x="209" y="358"/>
                </a:lnTo>
                <a:lnTo>
                  <a:pt x="238" y="332"/>
                </a:lnTo>
                <a:lnTo>
                  <a:pt x="274" y="308"/>
                </a:lnTo>
                <a:lnTo>
                  <a:pt x="315" y="286"/>
                </a:lnTo>
                <a:lnTo>
                  <a:pt x="335" y="274"/>
                </a:lnTo>
                <a:lnTo>
                  <a:pt x="360" y="265"/>
                </a:lnTo>
                <a:lnTo>
                  <a:pt x="360" y="265"/>
                </a:lnTo>
                <a:lnTo>
                  <a:pt x="376" y="258"/>
                </a:lnTo>
                <a:lnTo>
                  <a:pt x="418" y="246"/>
                </a:lnTo>
                <a:lnTo>
                  <a:pt x="447" y="239"/>
                </a:lnTo>
                <a:lnTo>
                  <a:pt x="479" y="233"/>
                </a:lnTo>
                <a:lnTo>
                  <a:pt x="516" y="230"/>
                </a:lnTo>
                <a:lnTo>
                  <a:pt x="556" y="228"/>
                </a:lnTo>
                <a:lnTo>
                  <a:pt x="556" y="228"/>
                </a:lnTo>
                <a:lnTo>
                  <a:pt x="591" y="230"/>
                </a:lnTo>
                <a:lnTo>
                  <a:pt x="627" y="233"/>
                </a:lnTo>
                <a:lnTo>
                  <a:pt x="660" y="239"/>
                </a:lnTo>
                <a:lnTo>
                  <a:pt x="692" y="250"/>
                </a:lnTo>
                <a:lnTo>
                  <a:pt x="655" y="166"/>
                </a:lnTo>
                <a:lnTo>
                  <a:pt x="655" y="166"/>
                </a:lnTo>
                <a:lnTo>
                  <a:pt x="645" y="153"/>
                </a:lnTo>
                <a:lnTo>
                  <a:pt x="645" y="153"/>
                </a:lnTo>
                <a:lnTo>
                  <a:pt x="636" y="142"/>
                </a:lnTo>
                <a:lnTo>
                  <a:pt x="625" y="131"/>
                </a:lnTo>
                <a:lnTo>
                  <a:pt x="610" y="121"/>
                </a:lnTo>
                <a:lnTo>
                  <a:pt x="595" y="112"/>
                </a:lnTo>
                <a:lnTo>
                  <a:pt x="576" y="105"/>
                </a:lnTo>
                <a:lnTo>
                  <a:pt x="556" y="97"/>
                </a:lnTo>
                <a:lnTo>
                  <a:pt x="533" y="91"/>
                </a:lnTo>
                <a:lnTo>
                  <a:pt x="509" y="86"/>
                </a:lnTo>
                <a:lnTo>
                  <a:pt x="509" y="86"/>
                </a:lnTo>
                <a:lnTo>
                  <a:pt x="487" y="84"/>
                </a:lnTo>
                <a:lnTo>
                  <a:pt x="462" y="84"/>
                </a:lnTo>
                <a:lnTo>
                  <a:pt x="436" y="86"/>
                </a:lnTo>
                <a:lnTo>
                  <a:pt x="408" y="90"/>
                </a:lnTo>
                <a:lnTo>
                  <a:pt x="380" y="95"/>
                </a:lnTo>
                <a:lnTo>
                  <a:pt x="350" y="105"/>
                </a:lnTo>
                <a:lnTo>
                  <a:pt x="321" y="116"/>
                </a:lnTo>
                <a:lnTo>
                  <a:pt x="291" y="127"/>
                </a:lnTo>
                <a:lnTo>
                  <a:pt x="291" y="127"/>
                </a:lnTo>
                <a:lnTo>
                  <a:pt x="278" y="159"/>
                </a:lnTo>
                <a:lnTo>
                  <a:pt x="259" y="190"/>
                </a:lnTo>
                <a:lnTo>
                  <a:pt x="238" y="222"/>
                </a:lnTo>
                <a:lnTo>
                  <a:pt x="214" y="254"/>
                </a:lnTo>
                <a:lnTo>
                  <a:pt x="186" y="286"/>
                </a:lnTo>
                <a:lnTo>
                  <a:pt x="156" y="315"/>
                </a:lnTo>
                <a:lnTo>
                  <a:pt x="123" y="347"/>
                </a:lnTo>
                <a:lnTo>
                  <a:pt x="85" y="377"/>
                </a:lnTo>
                <a:lnTo>
                  <a:pt x="85" y="377"/>
                </a:lnTo>
                <a:lnTo>
                  <a:pt x="87" y="383"/>
                </a:lnTo>
                <a:lnTo>
                  <a:pt x="87" y="38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</a:p>
        </p:txBody>
      </p:sp>
      <p:sp>
        <p:nvSpPr>
          <p:cNvPr id="10" name="ïṡľîḓé"/>
          <p:cNvSpPr/>
          <p:nvPr/>
        </p:nvSpPr>
        <p:spPr bwMode="auto">
          <a:xfrm>
            <a:off x="5471041" y="2936450"/>
            <a:ext cx="834265" cy="1732366"/>
          </a:xfrm>
          <a:custGeom>
            <a:avLst/>
            <a:gdLst>
              <a:gd name="T0" fmla="*/ 1373 w 1515"/>
              <a:gd name="T1" fmla="*/ 1119 h 3148"/>
              <a:gd name="T2" fmla="*/ 1485 w 1515"/>
              <a:gd name="T3" fmla="*/ 985 h 3148"/>
              <a:gd name="T4" fmla="*/ 1515 w 1515"/>
              <a:gd name="T5" fmla="*/ 895 h 3148"/>
              <a:gd name="T6" fmla="*/ 1490 w 1515"/>
              <a:gd name="T7" fmla="*/ 826 h 3148"/>
              <a:gd name="T8" fmla="*/ 1447 w 1515"/>
              <a:gd name="T9" fmla="*/ 795 h 3148"/>
              <a:gd name="T10" fmla="*/ 1392 w 1515"/>
              <a:gd name="T11" fmla="*/ 789 h 3148"/>
              <a:gd name="T12" fmla="*/ 1231 w 1515"/>
              <a:gd name="T13" fmla="*/ 866 h 3148"/>
              <a:gd name="T14" fmla="*/ 1030 w 1515"/>
              <a:gd name="T15" fmla="*/ 970 h 3148"/>
              <a:gd name="T16" fmla="*/ 1104 w 1515"/>
              <a:gd name="T17" fmla="*/ 892 h 3148"/>
              <a:gd name="T18" fmla="*/ 1173 w 1515"/>
              <a:gd name="T19" fmla="*/ 776 h 3148"/>
              <a:gd name="T20" fmla="*/ 1207 w 1515"/>
              <a:gd name="T21" fmla="*/ 643 h 3148"/>
              <a:gd name="T22" fmla="*/ 1207 w 1515"/>
              <a:gd name="T23" fmla="*/ 528 h 3148"/>
              <a:gd name="T24" fmla="*/ 1173 w 1515"/>
              <a:gd name="T25" fmla="*/ 390 h 3148"/>
              <a:gd name="T26" fmla="*/ 1108 w 1515"/>
              <a:gd name="T27" fmla="*/ 265 h 3148"/>
              <a:gd name="T28" fmla="*/ 1015 w 1515"/>
              <a:gd name="T29" fmla="*/ 156 h 3148"/>
              <a:gd name="T30" fmla="*/ 899 w 1515"/>
              <a:gd name="T31" fmla="*/ 74 h 3148"/>
              <a:gd name="T32" fmla="*/ 768 w 1515"/>
              <a:gd name="T33" fmla="*/ 18 h 3148"/>
              <a:gd name="T34" fmla="*/ 626 w 1515"/>
              <a:gd name="T35" fmla="*/ 0 h 3148"/>
              <a:gd name="T36" fmla="*/ 515 w 1515"/>
              <a:gd name="T37" fmla="*/ 11 h 3148"/>
              <a:gd name="T38" fmla="*/ 386 w 1515"/>
              <a:gd name="T39" fmla="*/ 54 h 3148"/>
              <a:gd name="T40" fmla="*/ 272 w 1515"/>
              <a:gd name="T41" fmla="*/ 127 h 3148"/>
              <a:gd name="T42" fmla="*/ 181 w 1515"/>
              <a:gd name="T43" fmla="*/ 224 h 3148"/>
              <a:gd name="T44" fmla="*/ 113 w 1515"/>
              <a:gd name="T45" fmla="*/ 339 h 3148"/>
              <a:gd name="T46" fmla="*/ 76 w 1515"/>
              <a:gd name="T47" fmla="*/ 472 h 3148"/>
              <a:gd name="T48" fmla="*/ 70 w 1515"/>
              <a:gd name="T49" fmla="*/ 599 h 3148"/>
              <a:gd name="T50" fmla="*/ 123 w 1515"/>
              <a:gd name="T51" fmla="*/ 795 h 3148"/>
              <a:gd name="T52" fmla="*/ 235 w 1515"/>
              <a:gd name="T53" fmla="*/ 953 h 3148"/>
              <a:gd name="T54" fmla="*/ 397 w 1515"/>
              <a:gd name="T55" fmla="*/ 1065 h 3148"/>
              <a:gd name="T56" fmla="*/ 268 w 1515"/>
              <a:gd name="T57" fmla="*/ 1164 h 3148"/>
              <a:gd name="T58" fmla="*/ 130 w 1515"/>
              <a:gd name="T59" fmla="*/ 1334 h 3148"/>
              <a:gd name="T60" fmla="*/ 59 w 1515"/>
              <a:gd name="T61" fmla="*/ 1483 h 3148"/>
              <a:gd name="T62" fmla="*/ 13 w 1515"/>
              <a:gd name="T63" fmla="*/ 1670 h 3148"/>
              <a:gd name="T64" fmla="*/ 1 w 1515"/>
              <a:gd name="T65" fmla="*/ 1894 h 3148"/>
              <a:gd name="T66" fmla="*/ 18 w 1515"/>
              <a:gd name="T67" fmla="*/ 2064 h 3148"/>
              <a:gd name="T68" fmla="*/ 93 w 1515"/>
              <a:gd name="T69" fmla="*/ 2413 h 3148"/>
              <a:gd name="T70" fmla="*/ 285 w 1515"/>
              <a:gd name="T71" fmla="*/ 2982 h 3148"/>
              <a:gd name="T72" fmla="*/ 356 w 1515"/>
              <a:gd name="T73" fmla="*/ 3133 h 3148"/>
              <a:gd name="T74" fmla="*/ 436 w 1515"/>
              <a:gd name="T75" fmla="*/ 3148 h 3148"/>
              <a:gd name="T76" fmla="*/ 638 w 1515"/>
              <a:gd name="T77" fmla="*/ 3131 h 3148"/>
              <a:gd name="T78" fmla="*/ 779 w 1515"/>
              <a:gd name="T79" fmla="*/ 3099 h 3148"/>
              <a:gd name="T80" fmla="*/ 871 w 1515"/>
              <a:gd name="T81" fmla="*/ 3053 h 3148"/>
              <a:gd name="T82" fmla="*/ 914 w 1515"/>
              <a:gd name="T83" fmla="*/ 2999 h 3148"/>
              <a:gd name="T84" fmla="*/ 919 w 1515"/>
              <a:gd name="T85" fmla="*/ 2939 h 3148"/>
              <a:gd name="T86" fmla="*/ 867 w 1515"/>
              <a:gd name="T87" fmla="*/ 2834 h 3148"/>
              <a:gd name="T88" fmla="*/ 813 w 1515"/>
              <a:gd name="T89" fmla="*/ 2784 h 3148"/>
              <a:gd name="T90" fmla="*/ 716 w 1515"/>
              <a:gd name="T91" fmla="*/ 2752 h 3148"/>
              <a:gd name="T92" fmla="*/ 597 w 1515"/>
              <a:gd name="T93" fmla="*/ 2762 h 3148"/>
              <a:gd name="T94" fmla="*/ 735 w 1515"/>
              <a:gd name="T95" fmla="*/ 2605 h 3148"/>
              <a:gd name="T96" fmla="*/ 835 w 1515"/>
              <a:gd name="T97" fmla="*/ 2429 h 3148"/>
              <a:gd name="T98" fmla="*/ 847 w 1515"/>
              <a:gd name="T99" fmla="*/ 2349 h 3148"/>
              <a:gd name="T100" fmla="*/ 807 w 1515"/>
              <a:gd name="T101" fmla="*/ 2220 h 3148"/>
              <a:gd name="T102" fmla="*/ 630 w 1515"/>
              <a:gd name="T103" fmla="*/ 1890 h 3148"/>
              <a:gd name="T104" fmla="*/ 679 w 1515"/>
              <a:gd name="T105" fmla="*/ 1660 h 3148"/>
              <a:gd name="T106" fmla="*/ 761 w 1515"/>
              <a:gd name="T107" fmla="*/ 1448 h 3148"/>
              <a:gd name="T108" fmla="*/ 977 w 1515"/>
              <a:gd name="T109" fmla="*/ 1343 h 3148"/>
              <a:gd name="T110" fmla="*/ 1231 w 1515"/>
              <a:gd name="T111" fmla="*/ 1228 h 31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515" h="3148">
                <a:moveTo>
                  <a:pt x="1304" y="1179"/>
                </a:moveTo>
                <a:lnTo>
                  <a:pt x="1304" y="1179"/>
                </a:lnTo>
                <a:lnTo>
                  <a:pt x="1317" y="1168"/>
                </a:lnTo>
                <a:lnTo>
                  <a:pt x="1352" y="1140"/>
                </a:lnTo>
                <a:lnTo>
                  <a:pt x="1373" y="1119"/>
                </a:lnTo>
                <a:lnTo>
                  <a:pt x="1397" y="1097"/>
                </a:lnTo>
                <a:lnTo>
                  <a:pt x="1421" y="1071"/>
                </a:lnTo>
                <a:lnTo>
                  <a:pt x="1444" y="1045"/>
                </a:lnTo>
                <a:lnTo>
                  <a:pt x="1466" y="1015"/>
                </a:lnTo>
                <a:lnTo>
                  <a:pt x="1485" y="985"/>
                </a:lnTo>
                <a:lnTo>
                  <a:pt x="1500" y="955"/>
                </a:lnTo>
                <a:lnTo>
                  <a:pt x="1505" y="940"/>
                </a:lnTo>
                <a:lnTo>
                  <a:pt x="1511" y="925"/>
                </a:lnTo>
                <a:lnTo>
                  <a:pt x="1513" y="910"/>
                </a:lnTo>
                <a:lnTo>
                  <a:pt x="1515" y="895"/>
                </a:lnTo>
                <a:lnTo>
                  <a:pt x="1515" y="880"/>
                </a:lnTo>
                <a:lnTo>
                  <a:pt x="1511" y="867"/>
                </a:lnTo>
                <a:lnTo>
                  <a:pt x="1507" y="852"/>
                </a:lnTo>
                <a:lnTo>
                  <a:pt x="1500" y="839"/>
                </a:lnTo>
                <a:lnTo>
                  <a:pt x="1490" y="826"/>
                </a:lnTo>
                <a:lnTo>
                  <a:pt x="1477" y="815"/>
                </a:lnTo>
                <a:lnTo>
                  <a:pt x="1477" y="815"/>
                </a:lnTo>
                <a:lnTo>
                  <a:pt x="1468" y="806"/>
                </a:lnTo>
                <a:lnTo>
                  <a:pt x="1457" y="800"/>
                </a:lnTo>
                <a:lnTo>
                  <a:pt x="1447" y="795"/>
                </a:lnTo>
                <a:lnTo>
                  <a:pt x="1436" y="791"/>
                </a:lnTo>
                <a:lnTo>
                  <a:pt x="1425" y="789"/>
                </a:lnTo>
                <a:lnTo>
                  <a:pt x="1414" y="787"/>
                </a:lnTo>
                <a:lnTo>
                  <a:pt x="1403" y="787"/>
                </a:lnTo>
                <a:lnTo>
                  <a:pt x="1392" y="789"/>
                </a:lnTo>
                <a:lnTo>
                  <a:pt x="1367" y="795"/>
                </a:lnTo>
                <a:lnTo>
                  <a:pt x="1341" y="804"/>
                </a:lnTo>
                <a:lnTo>
                  <a:pt x="1315" y="815"/>
                </a:lnTo>
                <a:lnTo>
                  <a:pt x="1289" y="830"/>
                </a:lnTo>
                <a:lnTo>
                  <a:pt x="1231" y="866"/>
                </a:lnTo>
                <a:lnTo>
                  <a:pt x="1168" y="903"/>
                </a:lnTo>
                <a:lnTo>
                  <a:pt x="1136" y="921"/>
                </a:lnTo>
                <a:lnTo>
                  <a:pt x="1102" y="940"/>
                </a:lnTo>
                <a:lnTo>
                  <a:pt x="1067" y="955"/>
                </a:lnTo>
                <a:lnTo>
                  <a:pt x="1030" y="970"/>
                </a:lnTo>
                <a:lnTo>
                  <a:pt x="1030" y="970"/>
                </a:lnTo>
                <a:lnTo>
                  <a:pt x="1050" y="951"/>
                </a:lnTo>
                <a:lnTo>
                  <a:pt x="1069" y="933"/>
                </a:lnTo>
                <a:lnTo>
                  <a:pt x="1087" y="912"/>
                </a:lnTo>
                <a:lnTo>
                  <a:pt x="1104" y="892"/>
                </a:lnTo>
                <a:lnTo>
                  <a:pt x="1121" y="871"/>
                </a:lnTo>
                <a:lnTo>
                  <a:pt x="1136" y="849"/>
                </a:lnTo>
                <a:lnTo>
                  <a:pt x="1149" y="824"/>
                </a:lnTo>
                <a:lnTo>
                  <a:pt x="1162" y="800"/>
                </a:lnTo>
                <a:lnTo>
                  <a:pt x="1173" y="776"/>
                </a:lnTo>
                <a:lnTo>
                  <a:pt x="1183" y="752"/>
                </a:lnTo>
                <a:lnTo>
                  <a:pt x="1192" y="726"/>
                </a:lnTo>
                <a:lnTo>
                  <a:pt x="1197" y="698"/>
                </a:lnTo>
                <a:lnTo>
                  <a:pt x="1203" y="671"/>
                </a:lnTo>
                <a:lnTo>
                  <a:pt x="1207" y="643"/>
                </a:lnTo>
                <a:lnTo>
                  <a:pt x="1211" y="615"/>
                </a:lnTo>
                <a:lnTo>
                  <a:pt x="1211" y="586"/>
                </a:lnTo>
                <a:lnTo>
                  <a:pt x="1211" y="586"/>
                </a:lnTo>
                <a:lnTo>
                  <a:pt x="1211" y="558"/>
                </a:lnTo>
                <a:lnTo>
                  <a:pt x="1207" y="528"/>
                </a:lnTo>
                <a:lnTo>
                  <a:pt x="1203" y="500"/>
                </a:lnTo>
                <a:lnTo>
                  <a:pt x="1197" y="472"/>
                </a:lnTo>
                <a:lnTo>
                  <a:pt x="1192" y="444"/>
                </a:lnTo>
                <a:lnTo>
                  <a:pt x="1183" y="418"/>
                </a:lnTo>
                <a:lnTo>
                  <a:pt x="1173" y="390"/>
                </a:lnTo>
                <a:lnTo>
                  <a:pt x="1162" y="364"/>
                </a:lnTo>
                <a:lnTo>
                  <a:pt x="1151" y="339"/>
                </a:lnTo>
                <a:lnTo>
                  <a:pt x="1138" y="313"/>
                </a:lnTo>
                <a:lnTo>
                  <a:pt x="1123" y="289"/>
                </a:lnTo>
                <a:lnTo>
                  <a:pt x="1108" y="265"/>
                </a:lnTo>
                <a:lnTo>
                  <a:pt x="1091" y="242"/>
                </a:lnTo>
                <a:lnTo>
                  <a:pt x="1072" y="220"/>
                </a:lnTo>
                <a:lnTo>
                  <a:pt x="1054" y="197"/>
                </a:lnTo>
                <a:lnTo>
                  <a:pt x="1035" y="177"/>
                </a:lnTo>
                <a:lnTo>
                  <a:pt x="1015" y="156"/>
                </a:lnTo>
                <a:lnTo>
                  <a:pt x="992" y="138"/>
                </a:lnTo>
                <a:lnTo>
                  <a:pt x="970" y="121"/>
                </a:lnTo>
                <a:lnTo>
                  <a:pt x="947" y="104"/>
                </a:lnTo>
                <a:lnTo>
                  <a:pt x="923" y="87"/>
                </a:lnTo>
                <a:lnTo>
                  <a:pt x="899" y="74"/>
                </a:lnTo>
                <a:lnTo>
                  <a:pt x="873" y="59"/>
                </a:lnTo>
                <a:lnTo>
                  <a:pt x="849" y="48"/>
                </a:lnTo>
                <a:lnTo>
                  <a:pt x="822" y="37"/>
                </a:lnTo>
                <a:lnTo>
                  <a:pt x="794" y="28"/>
                </a:lnTo>
                <a:lnTo>
                  <a:pt x="768" y="18"/>
                </a:lnTo>
                <a:lnTo>
                  <a:pt x="740" y="13"/>
                </a:lnTo>
                <a:lnTo>
                  <a:pt x="712" y="7"/>
                </a:lnTo>
                <a:lnTo>
                  <a:pt x="684" y="3"/>
                </a:lnTo>
                <a:lnTo>
                  <a:pt x="656" y="0"/>
                </a:lnTo>
                <a:lnTo>
                  <a:pt x="626" y="0"/>
                </a:lnTo>
                <a:lnTo>
                  <a:pt x="626" y="0"/>
                </a:lnTo>
                <a:lnTo>
                  <a:pt x="598" y="0"/>
                </a:lnTo>
                <a:lnTo>
                  <a:pt x="570" y="1"/>
                </a:lnTo>
                <a:lnTo>
                  <a:pt x="543" y="5"/>
                </a:lnTo>
                <a:lnTo>
                  <a:pt x="515" y="11"/>
                </a:lnTo>
                <a:lnTo>
                  <a:pt x="488" y="16"/>
                </a:lnTo>
                <a:lnTo>
                  <a:pt x="460" y="24"/>
                </a:lnTo>
                <a:lnTo>
                  <a:pt x="434" y="33"/>
                </a:lnTo>
                <a:lnTo>
                  <a:pt x="410" y="43"/>
                </a:lnTo>
                <a:lnTo>
                  <a:pt x="386" y="54"/>
                </a:lnTo>
                <a:lnTo>
                  <a:pt x="362" y="67"/>
                </a:lnTo>
                <a:lnTo>
                  <a:pt x="337" y="80"/>
                </a:lnTo>
                <a:lnTo>
                  <a:pt x="315" y="95"/>
                </a:lnTo>
                <a:lnTo>
                  <a:pt x="292" y="110"/>
                </a:lnTo>
                <a:lnTo>
                  <a:pt x="272" y="127"/>
                </a:lnTo>
                <a:lnTo>
                  <a:pt x="251" y="145"/>
                </a:lnTo>
                <a:lnTo>
                  <a:pt x="233" y="162"/>
                </a:lnTo>
                <a:lnTo>
                  <a:pt x="214" y="182"/>
                </a:lnTo>
                <a:lnTo>
                  <a:pt x="197" y="203"/>
                </a:lnTo>
                <a:lnTo>
                  <a:pt x="181" y="224"/>
                </a:lnTo>
                <a:lnTo>
                  <a:pt x="164" y="246"/>
                </a:lnTo>
                <a:lnTo>
                  <a:pt x="151" y="268"/>
                </a:lnTo>
                <a:lnTo>
                  <a:pt x="136" y="291"/>
                </a:lnTo>
                <a:lnTo>
                  <a:pt x="125" y="315"/>
                </a:lnTo>
                <a:lnTo>
                  <a:pt x="113" y="339"/>
                </a:lnTo>
                <a:lnTo>
                  <a:pt x="104" y="365"/>
                </a:lnTo>
                <a:lnTo>
                  <a:pt x="95" y="391"/>
                </a:lnTo>
                <a:lnTo>
                  <a:pt x="87" y="418"/>
                </a:lnTo>
                <a:lnTo>
                  <a:pt x="80" y="444"/>
                </a:lnTo>
                <a:lnTo>
                  <a:pt x="76" y="472"/>
                </a:lnTo>
                <a:lnTo>
                  <a:pt x="72" y="500"/>
                </a:lnTo>
                <a:lnTo>
                  <a:pt x="70" y="528"/>
                </a:lnTo>
                <a:lnTo>
                  <a:pt x="69" y="558"/>
                </a:lnTo>
                <a:lnTo>
                  <a:pt x="69" y="558"/>
                </a:lnTo>
                <a:lnTo>
                  <a:pt x="70" y="599"/>
                </a:lnTo>
                <a:lnTo>
                  <a:pt x="76" y="640"/>
                </a:lnTo>
                <a:lnTo>
                  <a:pt x="83" y="681"/>
                </a:lnTo>
                <a:lnTo>
                  <a:pt x="93" y="720"/>
                </a:lnTo>
                <a:lnTo>
                  <a:pt x="106" y="757"/>
                </a:lnTo>
                <a:lnTo>
                  <a:pt x="123" y="795"/>
                </a:lnTo>
                <a:lnTo>
                  <a:pt x="139" y="830"/>
                </a:lnTo>
                <a:lnTo>
                  <a:pt x="160" y="864"/>
                </a:lnTo>
                <a:lnTo>
                  <a:pt x="184" y="895"/>
                </a:lnTo>
                <a:lnTo>
                  <a:pt x="209" y="925"/>
                </a:lnTo>
                <a:lnTo>
                  <a:pt x="235" y="953"/>
                </a:lnTo>
                <a:lnTo>
                  <a:pt x="264" y="981"/>
                </a:lnTo>
                <a:lnTo>
                  <a:pt x="294" y="1005"/>
                </a:lnTo>
                <a:lnTo>
                  <a:pt x="328" y="1028"/>
                </a:lnTo>
                <a:lnTo>
                  <a:pt x="362" y="1048"/>
                </a:lnTo>
                <a:lnTo>
                  <a:pt x="397" y="1065"/>
                </a:lnTo>
                <a:lnTo>
                  <a:pt x="397" y="1065"/>
                </a:lnTo>
                <a:lnTo>
                  <a:pt x="369" y="1084"/>
                </a:lnTo>
                <a:lnTo>
                  <a:pt x="337" y="1106"/>
                </a:lnTo>
                <a:lnTo>
                  <a:pt x="304" y="1132"/>
                </a:lnTo>
                <a:lnTo>
                  <a:pt x="268" y="1164"/>
                </a:lnTo>
                <a:lnTo>
                  <a:pt x="233" y="1200"/>
                </a:lnTo>
                <a:lnTo>
                  <a:pt x="199" y="1239"/>
                </a:lnTo>
                <a:lnTo>
                  <a:pt x="164" y="1284"/>
                </a:lnTo>
                <a:lnTo>
                  <a:pt x="147" y="1308"/>
                </a:lnTo>
                <a:lnTo>
                  <a:pt x="130" y="1334"/>
                </a:lnTo>
                <a:lnTo>
                  <a:pt x="115" y="1362"/>
                </a:lnTo>
                <a:lnTo>
                  <a:pt x="100" y="1390"/>
                </a:lnTo>
                <a:lnTo>
                  <a:pt x="85" y="1420"/>
                </a:lnTo>
                <a:lnTo>
                  <a:pt x="72" y="1451"/>
                </a:lnTo>
                <a:lnTo>
                  <a:pt x="59" y="1483"/>
                </a:lnTo>
                <a:lnTo>
                  <a:pt x="48" y="1517"/>
                </a:lnTo>
                <a:lnTo>
                  <a:pt x="37" y="1554"/>
                </a:lnTo>
                <a:lnTo>
                  <a:pt x="28" y="1590"/>
                </a:lnTo>
                <a:lnTo>
                  <a:pt x="20" y="1629"/>
                </a:lnTo>
                <a:lnTo>
                  <a:pt x="13" y="1670"/>
                </a:lnTo>
                <a:lnTo>
                  <a:pt x="7" y="1711"/>
                </a:lnTo>
                <a:lnTo>
                  <a:pt x="3" y="1754"/>
                </a:lnTo>
                <a:lnTo>
                  <a:pt x="1" y="1799"/>
                </a:lnTo>
                <a:lnTo>
                  <a:pt x="0" y="1845"/>
                </a:lnTo>
                <a:lnTo>
                  <a:pt x="1" y="1894"/>
                </a:lnTo>
                <a:lnTo>
                  <a:pt x="3" y="1944"/>
                </a:lnTo>
                <a:lnTo>
                  <a:pt x="3" y="1944"/>
                </a:lnTo>
                <a:lnTo>
                  <a:pt x="5" y="1965"/>
                </a:lnTo>
                <a:lnTo>
                  <a:pt x="11" y="2021"/>
                </a:lnTo>
                <a:lnTo>
                  <a:pt x="18" y="2064"/>
                </a:lnTo>
                <a:lnTo>
                  <a:pt x="26" y="2116"/>
                </a:lnTo>
                <a:lnTo>
                  <a:pt x="37" y="2176"/>
                </a:lnTo>
                <a:lnTo>
                  <a:pt x="52" y="2246"/>
                </a:lnTo>
                <a:lnTo>
                  <a:pt x="70" y="2325"/>
                </a:lnTo>
                <a:lnTo>
                  <a:pt x="93" y="2413"/>
                </a:lnTo>
                <a:lnTo>
                  <a:pt x="121" y="2510"/>
                </a:lnTo>
                <a:lnTo>
                  <a:pt x="153" y="2614"/>
                </a:lnTo>
                <a:lnTo>
                  <a:pt x="192" y="2728"/>
                </a:lnTo>
                <a:lnTo>
                  <a:pt x="235" y="2851"/>
                </a:lnTo>
                <a:lnTo>
                  <a:pt x="285" y="2982"/>
                </a:lnTo>
                <a:lnTo>
                  <a:pt x="343" y="3120"/>
                </a:lnTo>
                <a:lnTo>
                  <a:pt x="343" y="3120"/>
                </a:lnTo>
                <a:lnTo>
                  <a:pt x="343" y="3122"/>
                </a:lnTo>
                <a:lnTo>
                  <a:pt x="350" y="3129"/>
                </a:lnTo>
                <a:lnTo>
                  <a:pt x="356" y="3133"/>
                </a:lnTo>
                <a:lnTo>
                  <a:pt x="365" y="3137"/>
                </a:lnTo>
                <a:lnTo>
                  <a:pt x="376" y="3140"/>
                </a:lnTo>
                <a:lnTo>
                  <a:pt x="393" y="3144"/>
                </a:lnTo>
                <a:lnTo>
                  <a:pt x="412" y="3146"/>
                </a:lnTo>
                <a:lnTo>
                  <a:pt x="436" y="3148"/>
                </a:lnTo>
                <a:lnTo>
                  <a:pt x="464" y="3148"/>
                </a:lnTo>
                <a:lnTo>
                  <a:pt x="500" y="3146"/>
                </a:lnTo>
                <a:lnTo>
                  <a:pt x="539" y="3142"/>
                </a:lnTo>
                <a:lnTo>
                  <a:pt x="584" y="3139"/>
                </a:lnTo>
                <a:lnTo>
                  <a:pt x="638" y="3131"/>
                </a:lnTo>
                <a:lnTo>
                  <a:pt x="697" y="3120"/>
                </a:lnTo>
                <a:lnTo>
                  <a:pt x="697" y="3120"/>
                </a:lnTo>
                <a:lnTo>
                  <a:pt x="727" y="3114"/>
                </a:lnTo>
                <a:lnTo>
                  <a:pt x="755" y="3107"/>
                </a:lnTo>
                <a:lnTo>
                  <a:pt x="779" y="3099"/>
                </a:lnTo>
                <a:lnTo>
                  <a:pt x="802" y="3090"/>
                </a:lnTo>
                <a:lnTo>
                  <a:pt x="822" y="3083"/>
                </a:lnTo>
                <a:lnTo>
                  <a:pt x="841" y="3073"/>
                </a:lnTo>
                <a:lnTo>
                  <a:pt x="856" y="3064"/>
                </a:lnTo>
                <a:lnTo>
                  <a:pt x="871" y="3053"/>
                </a:lnTo>
                <a:lnTo>
                  <a:pt x="882" y="3043"/>
                </a:lnTo>
                <a:lnTo>
                  <a:pt x="893" y="3032"/>
                </a:lnTo>
                <a:lnTo>
                  <a:pt x="901" y="3021"/>
                </a:lnTo>
                <a:lnTo>
                  <a:pt x="908" y="3010"/>
                </a:lnTo>
                <a:lnTo>
                  <a:pt x="914" y="2999"/>
                </a:lnTo>
                <a:lnTo>
                  <a:pt x="918" y="2985"/>
                </a:lnTo>
                <a:lnTo>
                  <a:pt x="919" y="2974"/>
                </a:lnTo>
                <a:lnTo>
                  <a:pt x="919" y="2963"/>
                </a:lnTo>
                <a:lnTo>
                  <a:pt x="919" y="2950"/>
                </a:lnTo>
                <a:lnTo>
                  <a:pt x="919" y="2939"/>
                </a:lnTo>
                <a:lnTo>
                  <a:pt x="914" y="2916"/>
                </a:lnTo>
                <a:lnTo>
                  <a:pt x="905" y="2894"/>
                </a:lnTo>
                <a:lnTo>
                  <a:pt x="893" y="2872"/>
                </a:lnTo>
                <a:lnTo>
                  <a:pt x="882" y="2853"/>
                </a:lnTo>
                <a:lnTo>
                  <a:pt x="867" y="2834"/>
                </a:lnTo>
                <a:lnTo>
                  <a:pt x="854" y="2819"/>
                </a:lnTo>
                <a:lnTo>
                  <a:pt x="841" y="2804"/>
                </a:lnTo>
                <a:lnTo>
                  <a:pt x="841" y="2804"/>
                </a:lnTo>
                <a:lnTo>
                  <a:pt x="828" y="2795"/>
                </a:lnTo>
                <a:lnTo>
                  <a:pt x="813" y="2784"/>
                </a:lnTo>
                <a:lnTo>
                  <a:pt x="798" y="2776"/>
                </a:lnTo>
                <a:lnTo>
                  <a:pt x="783" y="2769"/>
                </a:lnTo>
                <a:lnTo>
                  <a:pt x="766" y="2763"/>
                </a:lnTo>
                <a:lnTo>
                  <a:pt x="750" y="2760"/>
                </a:lnTo>
                <a:lnTo>
                  <a:pt x="716" y="2752"/>
                </a:lnTo>
                <a:lnTo>
                  <a:pt x="682" y="2750"/>
                </a:lnTo>
                <a:lnTo>
                  <a:pt x="651" y="2752"/>
                </a:lnTo>
                <a:lnTo>
                  <a:pt x="623" y="2756"/>
                </a:lnTo>
                <a:lnTo>
                  <a:pt x="597" y="2762"/>
                </a:lnTo>
                <a:lnTo>
                  <a:pt x="597" y="2762"/>
                </a:lnTo>
                <a:lnTo>
                  <a:pt x="610" y="2750"/>
                </a:lnTo>
                <a:lnTo>
                  <a:pt x="641" y="2717"/>
                </a:lnTo>
                <a:lnTo>
                  <a:pt x="684" y="2666"/>
                </a:lnTo>
                <a:lnTo>
                  <a:pt x="710" y="2637"/>
                </a:lnTo>
                <a:lnTo>
                  <a:pt x="735" y="2605"/>
                </a:lnTo>
                <a:lnTo>
                  <a:pt x="759" y="2571"/>
                </a:lnTo>
                <a:lnTo>
                  <a:pt x="781" y="2536"/>
                </a:lnTo>
                <a:lnTo>
                  <a:pt x="804" y="2500"/>
                </a:lnTo>
                <a:lnTo>
                  <a:pt x="821" y="2465"/>
                </a:lnTo>
                <a:lnTo>
                  <a:pt x="835" y="2429"/>
                </a:lnTo>
                <a:lnTo>
                  <a:pt x="841" y="2413"/>
                </a:lnTo>
                <a:lnTo>
                  <a:pt x="845" y="2396"/>
                </a:lnTo>
                <a:lnTo>
                  <a:pt x="847" y="2379"/>
                </a:lnTo>
                <a:lnTo>
                  <a:pt x="849" y="2364"/>
                </a:lnTo>
                <a:lnTo>
                  <a:pt x="847" y="2349"/>
                </a:lnTo>
                <a:lnTo>
                  <a:pt x="845" y="2334"/>
                </a:lnTo>
                <a:lnTo>
                  <a:pt x="845" y="2334"/>
                </a:lnTo>
                <a:lnTo>
                  <a:pt x="837" y="2304"/>
                </a:lnTo>
                <a:lnTo>
                  <a:pt x="830" y="2276"/>
                </a:lnTo>
                <a:lnTo>
                  <a:pt x="807" y="2220"/>
                </a:lnTo>
                <a:lnTo>
                  <a:pt x="783" y="2163"/>
                </a:lnTo>
                <a:lnTo>
                  <a:pt x="755" y="2107"/>
                </a:lnTo>
                <a:lnTo>
                  <a:pt x="725" y="2052"/>
                </a:lnTo>
                <a:lnTo>
                  <a:pt x="694" y="1996"/>
                </a:lnTo>
                <a:lnTo>
                  <a:pt x="630" y="1890"/>
                </a:lnTo>
                <a:lnTo>
                  <a:pt x="630" y="1890"/>
                </a:lnTo>
                <a:lnTo>
                  <a:pt x="636" y="1847"/>
                </a:lnTo>
                <a:lnTo>
                  <a:pt x="645" y="1799"/>
                </a:lnTo>
                <a:lnTo>
                  <a:pt x="658" y="1735"/>
                </a:lnTo>
                <a:lnTo>
                  <a:pt x="679" y="1660"/>
                </a:lnTo>
                <a:lnTo>
                  <a:pt x="690" y="1621"/>
                </a:lnTo>
                <a:lnTo>
                  <a:pt x="705" y="1578"/>
                </a:lnTo>
                <a:lnTo>
                  <a:pt x="722" y="1535"/>
                </a:lnTo>
                <a:lnTo>
                  <a:pt x="740" y="1493"/>
                </a:lnTo>
                <a:lnTo>
                  <a:pt x="761" y="1448"/>
                </a:lnTo>
                <a:lnTo>
                  <a:pt x="785" y="1405"/>
                </a:lnTo>
                <a:lnTo>
                  <a:pt x="785" y="1405"/>
                </a:lnTo>
                <a:lnTo>
                  <a:pt x="841" y="1388"/>
                </a:lnTo>
                <a:lnTo>
                  <a:pt x="903" y="1369"/>
                </a:lnTo>
                <a:lnTo>
                  <a:pt x="977" y="1343"/>
                </a:lnTo>
                <a:lnTo>
                  <a:pt x="1061" y="1310"/>
                </a:lnTo>
                <a:lnTo>
                  <a:pt x="1104" y="1291"/>
                </a:lnTo>
                <a:lnTo>
                  <a:pt x="1147" y="1272"/>
                </a:lnTo>
                <a:lnTo>
                  <a:pt x="1190" y="1250"/>
                </a:lnTo>
                <a:lnTo>
                  <a:pt x="1231" y="1228"/>
                </a:lnTo>
                <a:lnTo>
                  <a:pt x="1268" y="1203"/>
                </a:lnTo>
                <a:lnTo>
                  <a:pt x="1304" y="1179"/>
                </a:lnTo>
                <a:lnTo>
                  <a:pt x="1304" y="11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</a:p>
        </p:txBody>
      </p:sp>
      <p:sp>
        <p:nvSpPr>
          <p:cNvPr id="11" name="ïšḷïdé"/>
          <p:cNvSpPr/>
          <p:nvPr/>
        </p:nvSpPr>
        <p:spPr bwMode="auto">
          <a:xfrm>
            <a:off x="5832042" y="3592416"/>
            <a:ext cx="413831" cy="165092"/>
          </a:xfrm>
          <a:custGeom>
            <a:avLst/>
            <a:gdLst>
              <a:gd name="T0" fmla="*/ 0 w 752"/>
              <a:gd name="T1" fmla="*/ 241 h 301"/>
              <a:gd name="T2" fmla="*/ 0 w 752"/>
              <a:gd name="T3" fmla="*/ 241 h 301"/>
              <a:gd name="T4" fmla="*/ 15 w 752"/>
              <a:gd name="T5" fmla="*/ 246 h 301"/>
              <a:gd name="T6" fmla="*/ 62 w 752"/>
              <a:gd name="T7" fmla="*/ 258 h 301"/>
              <a:gd name="T8" fmla="*/ 135 w 752"/>
              <a:gd name="T9" fmla="*/ 273 h 301"/>
              <a:gd name="T10" fmla="*/ 180 w 752"/>
              <a:gd name="T11" fmla="*/ 280 h 301"/>
              <a:gd name="T12" fmla="*/ 230 w 752"/>
              <a:gd name="T13" fmla="*/ 287 h 301"/>
              <a:gd name="T14" fmla="*/ 284 w 752"/>
              <a:gd name="T15" fmla="*/ 295 h 301"/>
              <a:gd name="T16" fmla="*/ 342 w 752"/>
              <a:gd name="T17" fmla="*/ 299 h 301"/>
              <a:gd name="T18" fmla="*/ 405 w 752"/>
              <a:gd name="T19" fmla="*/ 301 h 301"/>
              <a:gd name="T20" fmla="*/ 471 w 752"/>
              <a:gd name="T21" fmla="*/ 301 h 301"/>
              <a:gd name="T22" fmla="*/ 538 w 752"/>
              <a:gd name="T23" fmla="*/ 299 h 301"/>
              <a:gd name="T24" fmla="*/ 609 w 752"/>
              <a:gd name="T25" fmla="*/ 293 h 301"/>
              <a:gd name="T26" fmla="*/ 680 w 752"/>
              <a:gd name="T27" fmla="*/ 282 h 301"/>
              <a:gd name="T28" fmla="*/ 752 w 752"/>
              <a:gd name="T29" fmla="*/ 267 h 301"/>
              <a:gd name="T30" fmla="*/ 633 w 752"/>
              <a:gd name="T31" fmla="*/ 0 h 301"/>
              <a:gd name="T32" fmla="*/ 633 w 752"/>
              <a:gd name="T33" fmla="*/ 0 h 301"/>
              <a:gd name="T34" fmla="*/ 622 w 752"/>
              <a:gd name="T35" fmla="*/ 6 h 301"/>
              <a:gd name="T36" fmla="*/ 588 w 752"/>
              <a:gd name="T37" fmla="*/ 26 h 301"/>
              <a:gd name="T38" fmla="*/ 536 w 752"/>
              <a:gd name="T39" fmla="*/ 54 h 301"/>
              <a:gd name="T40" fmla="*/ 463 w 752"/>
              <a:gd name="T41" fmla="*/ 90 h 301"/>
              <a:gd name="T42" fmla="*/ 420 w 752"/>
              <a:gd name="T43" fmla="*/ 110 h 301"/>
              <a:gd name="T44" fmla="*/ 372 w 752"/>
              <a:gd name="T45" fmla="*/ 129 h 301"/>
              <a:gd name="T46" fmla="*/ 320 w 752"/>
              <a:gd name="T47" fmla="*/ 149 h 301"/>
              <a:gd name="T48" fmla="*/ 264 w 752"/>
              <a:gd name="T49" fmla="*/ 170 h 301"/>
              <a:gd name="T50" fmla="*/ 204 w 752"/>
              <a:gd name="T51" fmla="*/ 189 h 301"/>
              <a:gd name="T52" fmla="*/ 139 w 752"/>
              <a:gd name="T53" fmla="*/ 207 h 301"/>
              <a:gd name="T54" fmla="*/ 71 w 752"/>
              <a:gd name="T55" fmla="*/ 226 h 301"/>
              <a:gd name="T56" fmla="*/ 0 w 752"/>
              <a:gd name="T57" fmla="*/ 241 h 301"/>
              <a:gd name="T58" fmla="*/ 0 w 752"/>
              <a:gd name="T59" fmla="*/ 241 h 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752" h="301">
                <a:moveTo>
                  <a:pt x="0" y="241"/>
                </a:moveTo>
                <a:lnTo>
                  <a:pt x="0" y="241"/>
                </a:lnTo>
                <a:lnTo>
                  <a:pt x="15" y="246"/>
                </a:lnTo>
                <a:lnTo>
                  <a:pt x="62" y="258"/>
                </a:lnTo>
                <a:lnTo>
                  <a:pt x="135" y="273"/>
                </a:lnTo>
                <a:lnTo>
                  <a:pt x="180" y="280"/>
                </a:lnTo>
                <a:lnTo>
                  <a:pt x="230" y="287"/>
                </a:lnTo>
                <a:lnTo>
                  <a:pt x="284" y="295"/>
                </a:lnTo>
                <a:lnTo>
                  <a:pt x="342" y="299"/>
                </a:lnTo>
                <a:lnTo>
                  <a:pt x="405" y="301"/>
                </a:lnTo>
                <a:lnTo>
                  <a:pt x="471" y="301"/>
                </a:lnTo>
                <a:lnTo>
                  <a:pt x="538" y="299"/>
                </a:lnTo>
                <a:lnTo>
                  <a:pt x="609" y="293"/>
                </a:lnTo>
                <a:lnTo>
                  <a:pt x="680" y="282"/>
                </a:lnTo>
                <a:lnTo>
                  <a:pt x="752" y="267"/>
                </a:lnTo>
                <a:lnTo>
                  <a:pt x="633" y="0"/>
                </a:lnTo>
                <a:lnTo>
                  <a:pt x="633" y="0"/>
                </a:lnTo>
                <a:lnTo>
                  <a:pt x="622" y="6"/>
                </a:lnTo>
                <a:lnTo>
                  <a:pt x="588" y="26"/>
                </a:lnTo>
                <a:lnTo>
                  <a:pt x="536" y="54"/>
                </a:lnTo>
                <a:lnTo>
                  <a:pt x="463" y="90"/>
                </a:lnTo>
                <a:lnTo>
                  <a:pt x="420" y="110"/>
                </a:lnTo>
                <a:lnTo>
                  <a:pt x="372" y="129"/>
                </a:lnTo>
                <a:lnTo>
                  <a:pt x="320" y="149"/>
                </a:lnTo>
                <a:lnTo>
                  <a:pt x="264" y="170"/>
                </a:lnTo>
                <a:lnTo>
                  <a:pt x="204" y="189"/>
                </a:lnTo>
                <a:lnTo>
                  <a:pt x="139" y="207"/>
                </a:lnTo>
                <a:lnTo>
                  <a:pt x="71" y="226"/>
                </a:lnTo>
                <a:lnTo>
                  <a:pt x="0" y="241"/>
                </a:lnTo>
                <a:lnTo>
                  <a:pt x="0" y="24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</a:p>
        </p:txBody>
      </p:sp>
      <p:sp>
        <p:nvSpPr>
          <p:cNvPr id="12" name="ï$lîḑé"/>
          <p:cNvSpPr/>
          <p:nvPr/>
        </p:nvSpPr>
        <p:spPr bwMode="auto">
          <a:xfrm>
            <a:off x="6201848" y="3602321"/>
            <a:ext cx="1101" cy="6604"/>
          </a:xfrm>
          <a:custGeom>
            <a:avLst/>
            <a:gdLst>
              <a:gd name="T0" fmla="*/ 4 w 4"/>
              <a:gd name="T1" fmla="*/ 11 h 11"/>
              <a:gd name="T2" fmla="*/ 4 w 4"/>
              <a:gd name="T3" fmla="*/ 11 h 11"/>
              <a:gd name="T4" fmla="*/ 2 w 4"/>
              <a:gd name="T5" fmla="*/ 0 h 11"/>
              <a:gd name="T6" fmla="*/ 2 w 4"/>
              <a:gd name="T7" fmla="*/ 0 h 11"/>
              <a:gd name="T8" fmla="*/ 0 w 4"/>
              <a:gd name="T9" fmla="*/ 2 h 11"/>
              <a:gd name="T10" fmla="*/ 4 w 4"/>
              <a:gd name="T11" fmla="*/ 11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" h="11">
                <a:moveTo>
                  <a:pt x="4" y="11"/>
                </a:moveTo>
                <a:lnTo>
                  <a:pt x="4" y="11"/>
                </a:lnTo>
                <a:lnTo>
                  <a:pt x="2" y="0"/>
                </a:lnTo>
                <a:lnTo>
                  <a:pt x="2" y="0"/>
                </a:lnTo>
                <a:lnTo>
                  <a:pt x="0" y="2"/>
                </a:lnTo>
                <a:lnTo>
                  <a:pt x="4" y="11"/>
                </a:lnTo>
                <a:close/>
              </a:path>
            </a:pathLst>
          </a:custGeom>
          <a:solidFill>
            <a:srgbClr val="CBCC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</a:p>
        </p:txBody>
      </p:sp>
      <p:sp>
        <p:nvSpPr>
          <p:cNvPr id="13" name="işľíḋê"/>
          <p:cNvSpPr/>
          <p:nvPr/>
        </p:nvSpPr>
        <p:spPr bwMode="auto">
          <a:xfrm>
            <a:off x="6099491" y="3133460"/>
            <a:ext cx="434743" cy="330184"/>
          </a:xfrm>
          <a:custGeom>
            <a:avLst/>
            <a:gdLst>
              <a:gd name="T0" fmla="*/ 306 w 790"/>
              <a:gd name="T1" fmla="*/ 437 h 601"/>
              <a:gd name="T2" fmla="*/ 340 w 790"/>
              <a:gd name="T3" fmla="*/ 459 h 601"/>
              <a:gd name="T4" fmla="*/ 362 w 790"/>
              <a:gd name="T5" fmla="*/ 487 h 601"/>
              <a:gd name="T6" fmla="*/ 374 w 790"/>
              <a:gd name="T7" fmla="*/ 521 h 601"/>
              <a:gd name="T8" fmla="*/ 372 w 790"/>
              <a:gd name="T9" fmla="*/ 560 h 601"/>
              <a:gd name="T10" fmla="*/ 368 w 790"/>
              <a:gd name="T11" fmla="*/ 569 h 601"/>
              <a:gd name="T12" fmla="*/ 400 w 790"/>
              <a:gd name="T13" fmla="*/ 556 h 601"/>
              <a:gd name="T14" fmla="*/ 465 w 790"/>
              <a:gd name="T15" fmla="*/ 532 h 601"/>
              <a:gd name="T16" fmla="*/ 532 w 790"/>
              <a:gd name="T17" fmla="*/ 517 h 601"/>
              <a:gd name="T18" fmla="*/ 598 w 790"/>
              <a:gd name="T19" fmla="*/ 515 h 601"/>
              <a:gd name="T20" fmla="*/ 627 w 790"/>
              <a:gd name="T21" fmla="*/ 517 h 601"/>
              <a:gd name="T22" fmla="*/ 682 w 790"/>
              <a:gd name="T23" fmla="*/ 530 h 601"/>
              <a:gd name="T24" fmla="*/ 728 w 790"/>
              <a:gd name="T25" fmla="*/ 549 h 601"/>
              <a:gd name="T26" fmla="*/ 764 w 790"/>
              <a:gd name="T27" fmla="*/ 573 h 601"/>
              <a:gd name="T28" fmla="*/ 790 w 790"/>
              <a:gd name="T29" fmla="*/ 601 h 601"/>
              <a:gd name="T30" fmla="*/ 579 w 790"/>
              <a:gd name="T31" fmla="*/ 138 h 601"/>
              <a:gd name="T32" fmla="*/ 549 w 790"/>
              <a:gd name="T33" fmla="*/ 88 h 601"/>
              <a:gd name="T34" fmla="*/ 508 w 790"/>
              <a:gd name="T35" fmla="*/ 47 h 601"/>
              <a:gd name="T36" fmla="*/ 486 w 790"/>
              <a:gd name="T37" fmla="*/ 32 h 601"/>
              <a:gd name="T38" fmla="*/ 441 w 790"/>
              <a:gd name="T39" fmla="*/ 11 h 601"/>
              <a:gd name="T40" fmla="*/ 394 w 790"/>
              <a:gd name="T41" fmla="*/ 2 h 601"/>
              <a:gd name="T42" fmla="*/ 348 w 790"/>
              <a:gd name="T43" fmla="*/ 2 h 601"/>
              <a:gd name="T44" fmla="*/ 303 w 790"/>
              <a:gd name="T45" fmla="*/ 9 h 601"/>
              <a:gd name="T46" fmla="*/ 237 w 790"/>
              <a:gd name="T47" fmla="*/ 30 h 601"/>
              <a:gd name="T48" fmla="*/ 163 w 790"/>
              <a:gd name="T49" fmla="*/ 63 h 601"/>
              <a:gd name="T50" fmla="*/ 107 w 790"/>
              <a:gd name="T51" fmla="*/ 88 h 601"/>
              <a:gd name="T52" fmla="*/ 56 w 790"/>
              <a:gd name="T53" fmla="*/ 112 h 601"/>
              <a:gd name="T54" fmla="*/ 68 w 790"/>
              <a:gd name="T55" fmla="*/ 215 h 601"/>
              <a:gd name="T56" fmla="*/ 66 w 790"/>
              <a:gd name="T57" fmla="*/ 285 h 601"/>
              <a:gd name="T58" fmla="*/ 60 w 790"/>
              <a:gd name="T59" fmla="*/ 332 h 601"/>
              <a:gd name="T60" fmla="*/ 49 w 790"/>
              <a:gd name="T61" fmla="*/ 375 h 601"/>
              <a:gd name="T62" fmla="*/ 32 w 790"/>
              <a:gd name="T63" fmla="*/ 418 h 601"/>
              <a:gd name="T64" fmla="*/ 0 w 790"/>
              <a:gd name="T65" fmla="*/ 480 h 601"/>
              <a:gd name="T66" fmla="*/ 137 w 790"/>
              <a:gd name="T67" fmla="*/ 480 h 601"/>
              <a:gd name="T68" fmla="*/ 153 w 790"/>
              <a:gd name="T69" fmla="*/ 468 h 601"/>
              <a:gd name="T70" fmla="*/ 198 w 790"/>
              <a:gd name="T71" fmla="*/ 446 h 601"/>
              <a:gd name="T72" fmla="*/ 239 w 790"/>
              <a:gd name="T73" fmla="*/ 433 h 601"/>
              <a:gd name="T74" fmla="*/ 267 w 790"/>
              <a:gd name="T75" fmla="*/ 429 h 601"/>
              <a:gd name="T76" fmla="*/ 293 w 790"/>
              <a:gd name="T77" fmla="*/ 433 h 601"/>
              <a:gd name="T78" fmla="*/ 306 w 790"/>
              <a:gd name="T79" fmla="*/ 437 h 6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90" h="601">
                <a:moveTo>
                  <a:pt x="306" y="437"/>
                </a:moveTo>
                <a:lnTo>
                  <a:pt x="306" y="437"/>
                </a:lnTo>
                <a:lnTo>
                  <a:pt x="325" y="446"/>
                </a:lnTo>
                <a:lnTo>
                  <a:pt x="340" y="459"/>
                </a:lnTo>
                <a:lnTo>
                  <a:pt x="353" y="472"/>
                </a:lnTo>
                <a:lnTo>
                  <a:pt x="362" y="487"/>
                </a:lnTo>
                <a:lnTo>
                  <a:pt x="368" y="504"/>
                </a:lnTo>
                <a:lnTo>
                  <a:pt x="374" y="521"/>
                </a:lnTo>
                <a:lnTo>
                  <a:pt x="374" y="539"/>
                </a:lnTo>
                <a:lnTo>
                  <a:pt x="372" y="560"/>
                </a:lnTo>
                <a:lnTo>
                  <a:pt x="372" y="560"/>
                </a:lnTo>
                <a:lnTo>
                  <a:pt x="368" y="569"/>
                </a:lnTo>
                <a:lnTo>
                  <a:pt x="368" y="569"/>
                </a:lnTo>
                <a:lnTo>
                  <a:pt x="400" y="556"/>
                </a:lnTo>
                <a:lnTo>
                  <a:pt x="433" y="543"/>
                </a:lnTo>
                <a:lnTo>
                  <a:pt x="465" y="532"/>
                </a:lnTo>
                <a:lnTo>
                  <a:pt x="499" y="524"/>
                </a:lnTo>
                <a:lnTo>
                  <a:pt x="532" y="517"/>
                </a:lnTo>
                <a:lnTo>
                  <a:pt x="566" y="515"/>
                </a:lnTo>
                <a:lnTo>
                  <a:pt x="598" y="515"/>
                </a:lnTo>
                <a:lnTo>
                  <a:pt x="627" y="517"/>
                </a:lnTo>
                <a:lnTo>
                  <a:pt x="627" y="517"/>
                </a:lnTo>
                <a:lnTo>
                  <a:pt x="655" y="524"/>
                </a:lnTo>
                <a:lnTo>
                  <a:pt x="682" y="530"/>
                </a:lnTo>
                <a:lnTo>
                  <a:pt x="706" y="539"/>
                </a:lnTo>
                <a:lnTo>
                  <a:pt x="728" y="549"/>
                </a:lnTo>
                <a:lnTo>
                  <a:pt x="747" y="560"/>
                </a:lnTo>
                <a:lnTo>
                  <a:pt x="764" y="573"/>
                </a:lnTo>
                <a:lnTo>
                  <a:pt x="779" y="586"/>
                </a:lnTo>
                <a:lnTo>
                  <a:pt x="790" y="601"/>
                </a:lnTo>
                <a:lnTo>
                  <a:pt x="579" y="138"/>
                </a:lnTo>
                <a:lnTo>
                  <a:pt x="579" y="138"/>
                </a:lnTo>
                <a:lnTo>
                  <a:pt x="566" y="112"/>
                </a:lnTo>
                <a:lnTo>
                  <a:pt x="549" y="88"/>
                </a:lnTo>
                <a:lnTo>
                  <a:pt x="530" y="65"/>
                </a:lnTo>
                <a:lnTo>
                  <a:pt x="508" y="47"/>
                </a:lnTo>
                <a:lnTo>
                  <a:pt x="508" y="47"/>
                </a:lnTo>
                <a:lnTo>
                  <a:pt x="486" y="32"/>
                </a:lnTo>
                <a:lnTo>
                  <a:pt x="463" y="19"/>
                </a:lnTo>
                <a:lnTo>
                  <a:pt x="441" y="11"/>
                </a:lnTo>
                <a:lnTo>
                  <a:pt x="417" y="6"/>
                </a:lnTo>
                <a:lnTo>
                  <a:pt x="394" y="2"/>
                </a:lnTo>
                <a:lnTo>
                  <a:pt x="372" y="0"/>
                </a:lnTo>
                <a:lnTo>
                  <a:pt x="348" y="2"/>
                </a:lnTo>
                <a:lnTo>
                  <a:pt x="325" y="6"/>
                </a:lnTo>
                <a:lnTo>
                  <a:pt x="303" y="9"/>
                </a:lnTo>
                <a:lnTo>
                  <a:pt x="280" y="15"/>
                </a:lnTo>
                <a:lnTo>
                  <a:pt x="237" y="30"/>
                </a:lnTo>
                <a:lnTo>
                  <a:pt x="198" y="47"/>
                </a:lnTo>
                <a:lnTo>
                  <a:pt x="163" y="63"/>
                </a:lnTo>
                <a:lnTo>
                  <a:pt x="107" y="88"/>
                </a:lnTo>
                <a:lnTo>
                  <a:pt x="107" y="88"/>
                </a:lnTo>
                <a:lnTo>
                  <a:pt x="56" y="112"/>
                </a:lnTo>
                <a:lnTo>
                  <a:pt x="56" y="112"/>
                </a:lnTo>
                <a:lnTo>
                  <a:pt x="64" y="164"/>
                </a:lnTo>
                <a:lnTo>
                  <a:pt x="68" y="215"/>
                </a:lnTo>
                <a:lnTo>
                  <a:pt x="68" y="263"/>
                </a:lnTo>
                <a:lnTo>
                  <a:pt x="66" y="285"/>
                </a:lnTo>
                <a:lnTo>
                  <a:pt x="64" y="310"/>
                </a:lnTo>
                <a:lnTo>
                  <a:pt x="60" y="332"/>
                </a:lnTo>
                <a:lnTo>
                  <a:pt x="55" y="354"/>
                </a:lnTo>
                <a:lnTo>
                  <a:pt x="49" y="375"/>
                </a:lnTo>
                <a:lnTo>
                  <a:pt x="42" y="397"/>
                </a:lnTo>
                <a:lnTo>
                  <a:pt x="32" y="418"/>
                </a:lnTo>
                <a:lnTo>
                  <a:pt x="23" y="438"/>
                </a:lnTo>
                <a:lnTo>
                  <a:pt x="0" y="480"/>
                </a:lnTo>
                <a:lnTo>
                  <a:pt x="28" y="545"/>
                </a:lnTo>
                <a:lnTo>
                  <a:pt x="137" y="480"/>
                </a:lnTo>
                <a:lnTo>
                  <a:pt x="137" y="480"/>
                </a:lnTo>
                <a:lnTo>
                  <a:pt x="153" y="468"/>
                </a:lnTo>
                <a:lnTo>
                  <a:pt x="174" y="457"/>
                </a:lnTo>
                <a:lnTo>
                  <a:pt x="198" y="446"/>
                </a:lnTo>
                <a:lnTo>
                  <a:pt x="224" y="437"/>
                </a:lnTo>
                <a:lnTo>
                  <a:pt x="239" y="433"/>
                </a:lnTo>
                <a:lnTo>
                  <a:pt x="252" y="431"/>
                </a:lnTo>
                <a:lnTo>
                  <a:pt x="267" y="429"/>
                </a:lnTo>
                <a:lnTo>
                  <a:pt x="280" y="429"/>
                </a:lnTo>
                <a:lnTo>
                  <a:pt x="293" y="433"/>
                </a:lnTo>
                <a:lnTo>
                  <a:pt x="306" y="437"/>
                </a:lnTo>
                <a:lnTo>
                  <a:pt x="306" y="437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anchor="ctr"/>
          <a:lstStyle/>
          <a:p>
            <a:pPr algn="ctr"/>
          </a:p>
        </p:txBody>
      </p:sp>
      <p:sp>
        <p:nvSpPr>
          <p:cNvPr id="14" name="íṣḻïḑê"/>
          <p:cNvSpPr/>
          <p:nvPr/>
        </p:nvSpPr>
        <p:spPr bwMode="auto">
          <a:xfrm>
            <a:off x="6074177" y="3110347"/>
            <a:ext cx="480969" cy="379712"/>
          </a:xfrm>
          <a:custGeom>
            <a:avLst/>
            <a:gdLst>
              <a:gd name="T0" fmla="*/ 375 w 875"/>
              <a:gd name="T1" fmla="*/ 597 h 688"/>
              <a:gd name="T2" fmla="*/ 377 w 875"/>
              <a:gd name="T3" fmla="*/ 591 h 688"/>
              <a:gd name="T4" fmla="*/ 375 w 875"/>
              <a:gd name="T5" fmla="*/ 556 h 688"/>
              <a:gd name="T6" fmla="*/ 356 w 875"/>
              <a:gd name="T7" fmla="*/ 528 h 688"/>
              <a:gd name="T8" fmla="*/ 334 w 875"/>
              <a:gd name="T9" fmla="*/ 515 h 688"/>
              <a:gd name="T10" fmla="*/ 317 w 875"/>
              <a:gd name="T11" fmla="*/ 511 h 688"/>
              <a:gd name="T12" fmla="*/ 269 w 875"/>
              <a:gd name="T13" fmla="*/ 522 h 688"/>
              <a:gd name="T14" fmla="*/ 205 w 875"/>
              <a:gd name="T15" fmla="*/ 554 h 688"/>
              <a:gd name="T16" fmla="*/ 0 w 875"/>
              <a:gd name="T17" fmla="*/ 517 h 688"/>
              <a:gd name="T18" fmla="*/ 32 w 875"/>
              <a:gd name="T19" fmla="*/ 461 h 688"/>
              <a:gd name="T20" fmla="*/ 69 w 875"/>
              <a:gd name="T21" fmla="*/ 341 h 688"/>
              <a:gd name="T22" fmla="*/ 69 w 875"/>
              <a:gd name="T23" fmla="*/ 209 h 688"/>
              <a:gd name="T24" fmla="*/ 84 w 875"/>
              <a:gd name="T25" fmla="*/ 116 h 688"/>
              <a:gd name="T26" fmla="*/ 192 w 875"/>
              <a:gd name="T27" fmla="*/ 67 h 688"/>
              <a:gd name="T28" fmla="*/ 267 w 875"/>
              <a:gd name="T29" fmla="*/ 33 h 688"/>
              <a:gd name="T30" fmla="*/ 354 w 875"/>
              <a:gd name="T31" fmla="*/ 7 h 688"/>
              <a:gd name="T32" fmla="*/ 420 w 875"/>
              <a:gd name="T33" fmla="*/ 0 h 688"/>
              <a:gd name="T34" fmla="*/ 483 w 875"/>
              <a:gd name="T35" fmla="*/ 7 h 688"/>
              <a:gd name="T36" fmla="*/ 543 w 875"/>
              <a:gd name="T37" fmla="*/ 32 h 688"/>
              <a:gd name="T38" fmla="*/ 580 w 875"/>
              <a:gd name="T39" fmla="*/ 54 h 688"/>
              <a:gd name="T40" fmla="*/ 647 w 875"/>
              <a:gd name="T41" fmla="*/ 130 h 688"/>
              <a:gd name="T42" fmla="*/ 802 w 875"/>
              <a:gd name="T43" fmla="*/ 666 h 688"/>
              <a:gd name="T44" fmla="*/ 782 w 875"/>
              <a:gd name="T45" fmla="*/ 644 h 688"/>
              <a:gd name="T46" fmla="*/ 733 w 875"/>
              <a:gd name="T47" fmla="*/ 618 h 688"/>
              <a:gd name="T48" fmla="*/ 666 w 875"/>
              <a:gd name="T49" fmla="*/ 599 h 688"/>
              <a:gd name="T50" fmla="*/ 616 w 875"/>
              <a:gd name="T51" fmla="*/ 597 h 688"/>
              <a:gd name="T52" fmla="*/ 528 w 875"/>
              <a:gd name="T53" fmla="*/ 612 h 688"/>
              <a:gd name="T54" fmla="*/ 433 w 875"/>
              <a:gd name="T55" fmla="*/ 647 h 688"/>
              <a:gd name="T56" fmla="*/ 317 w 875"/>
              <a:gd name="T57" fmla="*/ 429 h 688"/>
              <a:gd name="T58" fmla="*/ 358 w 875"/>
              <a:gd name="T59" fmla="*/ 435 h 688"/>
              <a:gd name="T60" fmla="*/ 388 w 875"/>
              <a:gd name="T61" fmla="*/ 450 h 688"/>
              <a:gd name="T62" fmla="*/ 429 w 875"/>
              <a:gd name="T63" fmla="*/ 485 h 688"/>
              <a:gd name="T64" fmla="*/ 453 w 875"/>
              <a:gd name="T65" fmla="*/ 530 h 688"/>
              <a:gd name="T66" fmla="*/ 489 w 875"/>
              <a:gd name="T67" fmla="*/ 537 h 688"/>
              <a:gd name="T68" fmla="*/ 576 w 875"/>
              <a:gd name="T69" fmla="*/ 517 h 688"/>
              <a:gd name="T70" fmla="*/ 657 w 875"/>
              <a:gd name="T71" fmla="*/ 515 h 688"/>
              <a:gd name="T72" fmla="*/ 713 w 875"/>
              <a:gd name="T73" fmla="*/ 524 h 688"/>
              <a:gd name="T74" fmla="*/ 588 w 875"/>
              <a:gd name="T75" fmla="*/ 196 h 688"/>
              <a:gd name="T76" fmla="*/ 547 w 875"/>
              <a:gd name="T77" fmla="*/ 136 h 688"/>
              <a:gd name="T78" fmla="*/ 517 w 875"/>
              <a:gd name="T79" fmla="*/ 112 h 688"/>
              <a:gd name="T80" fmla="*/ 478 w 875"/>
              <a:gd name="T81" fmla="*/ 91 h 688"/>
              <a:gd name="T82" fmla="*/ 435 w 875"/>
              <a:gd name="T83" fmla="*/ 84 h 688"/>
              <a:gd name="T84" fmla="*/ 394 w 875"/>
              <a:gd name="T85" fmla="*/ 84 h 688"/>
              <a:gd name="T86" fmla="*/ 317 w 875"/>
              <a:gd name="T87" fmla="*/ 102 h 688"/>
              <a:gd name="T88" fmla="*/ 170 w 875"/>
              <a:gd name="T89" fmla="*/ 168 h 688"/>
              <a:gd name="T90" fmla="*/ 147 w 875"/>
              <a:gd name="T91" fmla="*/ 177 h 688"/>
              <a:gd name="T92" fmla="*/ 155 w 875"/>
              <a:gd name="T93" fmla="*/ 317 h 688"/>
              <a:gd name="T94" fmla="*/ 129 w 875"/>
              <a:gd name="T95" fmla="*/ 444 h 688"/>
              <a:gd name="T96" fmla="*/ 93 w 875"/>
              <a:gd name="T97" fmla="*/ 526 h 688"/>
              <a:gd name="T98" fmla="*/ 181 w 875"/>
              <a:gd name="T99" fmla="*/ 472 h 688"/>
              <a:gd name="T100" fmla="*/ 241 w 875"/>
              <a:gd name="T101" fmla="*/ 444 h 688"/>
              <a:gd name="T102" fmla="*/ 317 w 875"/>
              <a:gd name="T103" fmla="*/ 429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875" h="688">
                <a:moveTo>
                  <a:pt x="347" y="688"/>
                </a:moveTo>
                <a:lnTo>
                  <a:pt x="375" y="597"/>
                </a:lnTo>
                <a:lnTo>
                  <a:pt x="375" y="597"/>
                </a:lnTo>
                <a:lnTo>
                  <a:pt x="377" y="593"/>
                </a:lnTo>
                <a:lnTo>
                  <a:pt x="377" y="591"/>
                </a:lnTo>
                <a:lnTo>
                  <a:pt x="377" y="591"/>
                </a:lnTo>
                <a:lnTo>
                  <a:pt x="379" y="578"/>
                </a:lnTo>
                <a:lnTo>
                  <a:pt x="379" y="567"/>
                </a:lnTo>
                <a:lnTo>
                  <a:pt x="375" y="556"/>
                </a:lnTo>
                <a:lnTo>
                  <a:pt x="371" y="547"/>
                </a:lnTo>
                <a:lnTo>
                  <a:pt x="366" y="537"/>
                </a:lnTo>
                <a:lnTo>
                  <a:pt x="356" y="528"/>
                </a:lnTo>
                <a:lnTo>
                  <a:pt x="347" y="521"/>
                </a:lnTo>
                <a:lnTo>
                  <a:pt x="334" y="515"/>
                </a:lnTo>
                <a:lnTo>
                  <a:pt x="334" y="515"/>
                </a:lnTo>
                <a:lnTo>
                  <a:pt x="326" y="513"/>
                </a:lnTo>
                <a:lnTo>
                  <a:pt x="317" y="511"/>
                </a:lnTo>
                <a:lnTo>
                  <a:pt x="317" y="511"/>
                </a:lnTo>
                <a:lnTo>
                  <a:pt x="300" y="513"/>
                </a:lnTo>
                <a:lnTo>
                  <a:pt x="285" y="517"/>
                </a:lnTo>
                <a:lnTo>
                  <a:pt x="269" y="522"/>
                </a:lnTo>
                <a:lnTo>
                  <a:pt x="252" y="528"/>
                </a:lnTo>
                <a:lnTo>
                  <a:pt x="224" y="543"/>
                </a:lnTo>
                <a:lnTo>
                  <a:pt x="205" y="554"/>
                </a:lnTo>
                <a:lnTo>
                  <a:pt x="205" y="556"/>
                </a:lnTo>
                <a:lnTo>
                  <a:pt x="54" y="647"/>
                </a:lnTo>
                <a:lnTo>
                  <a:pt x="0" y="517"/>
                </a:lnTo>
                <a:lnTo>
                  <a:pt x="11" y="498"/>
                </a:lnTo>
                <a:lnTo>
                  <a:pt x="11" y="498"/>
                </a:lnTo>
                <a:lnTo>
                  <a:pt x="32" y="461"/>
                </a:lnTo>
                <a:lnTo>
                  <a:pt x="48" y="423"/>
                </a:lnTo>
                <a:lnTo>
                  <a:pt x="61" y="382"/>
                </a:lnTo>
                <a:lnTo>
                  <a:pt x="69" y="341"/>
                </a:lnTo>
                <a:lnTo>
                  <a:pt x="73" y="300"/>
                </a:lnTo>
                <a:lnTo>
                  <a:pt x="73" y="256"/>
                </a:lnTo>
                <a:lnTo>
                  <a:pt x="69" y="209"/>
                </a:lnTo>
                <a:lnTo>
                  <a:pt x="61" y="162"/>
                </a:lnTo>
                <a:lnTo>
                  <a:pt x="54" y="130"/>
                </a:lnTo>
                <a:lnTo>
                  <a:pt x="84" y="116"/>
                </a:lnTo>
                <a:lnTo>
                  <a:pt x="84" y="116"/>
                </a:lnTo>
                <a:lnTo>
                  <a:pt x="136" y="91"/>
                </a:lnTo>
                <a:lnTo>
                  <a:pt x="192" y="67"/>
                </a:lnTo>
                <a:lnTo>
                  <a:pt x="192" y="67"/>
                </a:lnTo>
                <a:lnTo>
                  <a:pt x="241" y="45"/>
                </a:lnTo>
                <a:lnTo>
                  <a:pt x="267" y="33"/>
                </a:lnTo>
                <a:lnTo>
                  <a:pt x="295" y="22"/>
                </a:lnTo>
                <a:lnTo>
                  <a:pt x="325" y="15"/>
                </a:lnTo>
                <a:lnTo>
                  <a:pt x="354" y="7"/>
                </a:lnTo>
                <a:lnTo>
                  <a:pt x="386" y="2"/>
                </a:lnTo>
                <a:lnTo>
                  <a:pt x="420" y="0"/>
                </a:lnTo>
                <a:lnTo>
                  <a:pt x="420" y="0"/>
                </a:lnTo>
                <a:lnTo>
                  <a:pt x="440" y="2"/>
                </a:lnTo>
                <a:lnTo>
                  <a:pt x="463" y="4"/>
                </a:lnTo>
                <a:lnTo>
                  <a:pt x="483" y="7"/>
                </a:lnTo>
                <a:lnTo>
                  <a:pt x="504" y="15"/>
                </a:lnTo>
                <a:lnTo>
                  <a:pt x="524" y="22"/>
                </a:lnTo>
                <a:lnTo>
                  <a:pt x="543" y="32"/>
                </a:lnTo>
                <a:lnTo>
                  <a:pt x="561" y="43"/>
                </a:lnTo>
                <a:lnTo>
                  <a:pt x="580" y="54"/>
                </a:lnTo>
                <a:lnTo>
                  <a:pt x="580" y="54"/>
                </a:lnTo>
                <a:lnTo>
                  <a:pt x="604" y="76"/>
                </a:lnTo>
                <a:lnTo>
                  <a:pt x="627" y="102"/>
                </a:lnTo>
                <a:lnTo>
                  <a:pt x="647" y="130"/>
                </a:lnTo>
                <a:lnTo>
                  <a:pt x="662" y="162"/>
                </a:lnTo>
                <a:lnTo>
                  <a:pt x="875" y="625"/>
                </a:lnTo>
                <a:lnTo>
                  <a:pt x="802" y="666"/>
                </a:lnTo>
                <a:lnTo>
                  <a:pt x="802" y="666"/>
                </a:lnTo>
                <a:lnTo>
                  <a:pt x="793" y="655"/>
                </a:lnTo>
                <a:lnTo>
                  <a:pt x="782" y="644"/>
                </a:lnTo>
                <a:lnTo>
                  <a:pt x="767" y="634"/>
                </a:lnTo>
                <a:lnTo>
                  <a:pt x="752" y="625"/>
                </a:lnTo>
                <a:lnTo>
                  <a:pt x="733" y="618"/>
                </a:lnTo>
                <a:lnTo>
                  <a:pt x="713" y="610"/>
                </a:lnTo>
                <a:lnTo>
                  <a:pt x="690" y="604"/>
                </a:lnTo>
                <a:lnTo>
                  <a:pt x="666" y="599"/>
                </a:lnTo>
                <a:lnTo>
                  <a:pt x="666" y="599"/>
                </a:lnTo>
                <a:lnTo>
                  <a:pt x="642" y="597"/>
                </a:lnTo>
                <a:lnTo>
                  <a:pt x="616" y="597"/>
                </a:lnTo>
                <a:lnTo>
                  <a:pt x="588" y="599"/>
                </a:lnTo>
                <a:lnTo>
                  <a:pt x="558" y="604"/>
                </a:lnTo>
                <a:lnTo>
                  <a:pt x="528" y="612"/>
                </a:lnTo>
                <a:lnTo>
                  <a:pt x="496" y="621"/>
                </a:lnTo>
                <a:lnTo>
                  <a:pt x="464" y="632"/>
                </a:lnTo>
                <a:lnTo>
                  <a:pt x="433" y="647"/>
                </a:lnTo>
                <a:lnTo>
                  <a:pt x="347" y="688"/>
                </a:lnTo>
                <a:close/>
                <a:moveTo>
                  <a:pt x="317" y="429"/>
                </a:moveTo>
                <a:lnTo>
                  <a:pt x="317" y="429"/>
                </a:lnTo>
                <a:lnTo>
                  <a:pt x="330" y="429"/>
                </a:lnTo>
                <a:lnTo>
                  <a:pt x="345" y="431"/>
                </a:lnTo>
                <a:lnTo>
                  <a:pt x="358" y="435"/>
                </a:lnTo>
                <a:lnTo>
                  <a:pt x="369" y="440"/>
                </a:lnTo>
                <a:lnTo>
                  <a:pt x="369" y="440"/>
                </a:lnTo>
                <a:lnTo>
                  <a:pt x="388" y="450"/>
                </a:lnTo>
                <a:lnTo>
                  <a:pt x="403" y="461"/>
                </a:lnTo>
                <a:lnTo>
                  <a:pt x="416" y="472"/>
                </a:lnTo>
                <a:lnTo>
                  <a:pt x="429" y="485"/>
                </a:lnTo>
                <a:lnTo>
                  <a:pt x="438" y="500"/>
                </a:lnTo>
                <a:lnTo>
                  <a:pt x="448" y="515"/>
                </a:lnTo>
                <a:lnTo>
                  <a:pt x="453" y="530"/>
                </a:lnTo>
                <a:lnTo>
                  <a:pt x="459" y="547"/>
                </a:lnTo>
                <a:lnTo>
                  <a:pt x="459" y="547"/>
                </a:lnTo>
                <a:lnTo>
                  <a:pt x="489" y="537"/>
                </a:lnTo>
                <a:lnTo>
                  <a:pt x="519" y="528"/>
                </a:lnTo>
                <a:lnTo>
                  <a:pt x="548" y="522"/>
                </a:lnTo>
                <a:lnTo>
                  <a:pt x="576" y="517"/>
                </a:lnTo>
                <a:lnTo>
                  <a:pt x="604" y="515"/>
                </a:lnTo>
                <a:lnTo>
                  <a:pt x="631" y="513"/>
                </a:lnTo>
                <a:lnTo>
                  <a:pt x="657" y="515"/>
                </a:lnTo>
                <a:lnTo>
                  <a:pt x="679" y="519"/>
                </a:lnTo>
                <a:lnTo>
                  <a:pt x="679" y="519"/>
                </a:lnTo>
                <a:lnTo>
                  <a:pt x="713" y="524"/>
                </a:lnTo>
                <a:lnTo>
                  <a:pt x="741" y="532"/>
                </a:lnTo>
                <a:lnTo>
                  <a:pt x="588" y="196"/>
                </a:lnTo>
                <a:lnTo>
                  <a:pt x="588" y="196"/>
                </a:lnTo>
                <a:lnTo>
                  <a:pt x="576" y="173"/>
                </a:lnTo>
                <a:lnTo>
                  <a:pt x="563" y="153"/>
                </a:lnTo>
                <a:lnTo>
                  <a:pt x="547" y="136"/>
                </a:lnTo>
                <a:lnTo>
                  <a:pt x="530" y="119"/>
                </a:lnTo>
                <a:lnTo>
                  <a:pt x="530" y="119"/>
                </a:lnTo>
                <a:lnTo>
                  <a:pt x="517" y="112"/>
                </a:lnTo>
                <a:lnTo>
                  <a:pt x="504" y="104"/>
                </a:lnTo>
                <a:lnTo>
                  <a:pt x="491" y="97"/>
                </a:lnTo>
                <a:lnTo>
                  <a:pt x="478" y="91"/>
                </a:lnTo>
                <a:lnTo>
                  <a:pt x="464" y="88"/>
                </a:lnTo>
                <a:lnTo>
                  <a:pt x="450" y="86"/>
                </a:lnTo>
                <a:lnTo>
                  <a:pt x="435" y="84"/>
                </a:lnTo>
                <a:lnTo>
                  <a:pt x="420" y="84"/>
                </a:lnTo>
                <a:lnTo>
                  <a:pt x="420" y="84"/>
                </a:lnTo>
                <a:lnTo>
                  <a:pt x="394" y="84"/>
                </a:lnTo>
                <a:lnTo>
                  <a:pt x="367" y="88"/>
                </a:lnTo>
                <a:lnTo>
                  <a:pt x="343" y="95"/>
                </a:lnTo>
                <a:lnTo>
                  <a:pt x="317" y="102"/>
                </a:lnTo>
                <a:lnTo>
                  <a:pt x="270" y="121"/>
                </a:lnTo>
                <a:lnTo>
                  <a:pt x="226" y="142"/>
                </a:lnTo>
                <a:lnTo>
                  <a:pt x="170" y="168"/>
                </a:lnTo>
                <a:lnTo>
                  <a:pt x="170" y="168"/>
                </a:lnTo>
                <a:lnTo>
                  <a:pt x="147" y="177"/>
                </a:lnTo>
                <a:lnTo>
                  <a:pt x="147" y="177"/>
                </a:lnTo>
                <a:lnTo>
                  <a:pt x="155" y="226"/>
                </a:lnTo>
                <a:lnTo>
                  <a:pt x="157" y="272"/>
                </a:lnTo>
                <a:lnTo>
                  <a:pt x="155" y="317"/>
                </a:lnTo>
                <a:lnTo>
                  <a:pt x="149" y="360"/>
                </a:lnTo>
                <a:lnTo>
                  <a:pt x="142" y="403"/>
                </a:lnTo>
                <a:lnTo>
                  <a:pt x="129" y="444"/>
                </a:lnTo>
                <a:lnTo>
                  <a:pt x="112" y="483"/>
                </a:lnTo>
                <a:lnTo>
                  <a:pt x="91" y="524"/>
                </a:lnTo>
                <a:lnTo>
                  <a:pt x="93" y="526"/>
                </a:lnTo>
                <a:lnTo>
                  <a:pt x="160" y="485"/>
                </a:lnTo>
                <a:lnTo>
                  <a:pt x="160" y="485"/>
                </a:lnTo>
                <a:lnTo>
                  <a:pt x="181" y="472"/>
                </a:lnTo>
                <a:lnTo>
                  <a:pt x="198" y="465"/>
                </a:lnTo>
                <a:lnTo>
                  <a:pt x="216" y="453"/>
                </a:lnTo>
                <a:lnTo>
                  <a:pt x="241" y="444"/>
                </a:lnTo>
                <a:lnTo>
                  <a:pt x="265" y="437"/>
                </a:lnTo>
                <a:lnTo>
                  <a:pt x="291" y="431"/>
                </a:lnTo>
                <a:lnTo>
                  <a:pt x="317" y="429"/>
                </a:lnTo>
                <a:lnTo>
                  <a:pt x="317" y="42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</a:p>
        </p:txBody>
      </p:sp>
      <p:sp>
        <p:nvSpPr>
          <p:cNvPr id="15" name="ïś1îdê"/>
          <p:cNvSpPr/>
          <p:nvPr/>
        </p:nvSpPr>
        <p:spPr bwMode="auto">
          <a:xfrm>
            <a:off x="6160025" y="3393204"/>
            <a:ext cx="687884" cy="885994"/>
          </a:xfrm>
          <a:custGeom>
            <a:avLst/>
            <a:gdLst>
              <a:gd name="T0" fmla="*/ 580 w 1250"/>
              <a:gd name="T1" fmla="*/ 1611 h 1611"/>
              <a:gd name="T2" fmla="*/ 556 w 1250"/>
              <a:gd name="T3" fmla="*/ 1594 h 1611"/>
              <a:gd name="T4" fmla="*/ 528 w 1250"/>
              <a:gd name="T5" fmla="*/ 1547 h 1611"/>
              <a:gd name="T6" fmla="*/ 9 w 1250"/>
              <a:gd name="T7" fmla="*/ 412 h 1611"/>
              <a:gd name="T8" fmla="*/ 1 w 1250"/>
              <a:gd name="T9" fmla="*/ 375 h 1611"/>
              <a:gd name="T10" fmla="*/ 0 w 1250"/>
              <a:gd name="T11" fmla="*/ 358 h 1611"/>
              <a:gd name="T12" fmla="*/ 5 w 1250"/>
              <a:gd name="T13" fmla="*/ 340 h 1611"/>
              <a:gd name="T14" fmla="*/ 16 w 1250"/>
              <a:gd name="T15" fmla="*/ 325 h 1611"/>
              <a:gd name="T16" fmla="*/ 121 w 1250"/>
              <a:gd name="T17" fmla="*/ 235 h 1611"/>
              <a:gd name="T18" fmla="*/ 192 w 1250"/>
              <a:gd name="T19" fmla="*/ 144 h 1611"/>
              <a:gd name="T20" fmla="*/ 218 w 1250"/>
              <a:gd name="T21" fmla="*/ 84 h 1611"/>
              <a:gd name="T22" fmla="*/ 233 w 1250"/>
              <a:gd name="T23" fmla="*/ 64 h 1611"/>
              <a:gd name="T24" fmla="*/ 270 w 1250"/>
              <a:gd name="T25" fmla="*/ 47 h 1611"/>
              <a:gd name="T26" fmla="*/ 360 w 1250"/>
              <a:gd name="T27" fmla="*/ 17 h 1611"/>
              <a:gd name="T28" fmla="*/ 446 w 1250"/>
              <a:gd name="T29" fmla="*/ 2 h 1611"/>
              <a:gd name="T30" fmla="*/ 498 w 1250"/>
              <a:gd name="T31" fmla="*/ 2 h 1611"/>
              <a:gd name="T32" fmla="*/ 556 w 1250"/>
              <a:gd name="T33" fmla="*/ 11 h 1611"/>
              <a:gd name="T34" fmla="*/ 640 w 1250"/>
              <a:gd name="T35" fmla="*/ 43 h 1611"/>
              <a:gd name="T36" fmla="*/ 699 w 1250"/>
              <a:gd name="T37" fmla="*/ 88 h 1611"/>
              <a:gd name="T38" fmla="*/ 722 w 1250"/>
              <a:gd name="T39" fmla="*/ 119 h 1611"/>
              <a:gd name="T40" fmla="*/ 1227 w 1250"/>
              <a:gd name="T41" fmla="*/ 1230 h 1611"/>
              <a:gd name="T42" fmla="*/ 1248 w 1250"/>
              <a:gd name="T43" fmla="*/ 1282 h 1611"/>
              <a:gd name="T44" fmla="*/ 1250 w 1250"/>
              <a:gd name="T45" fmla="*/ 1297 h 1611"/>
              <a:gd name="T46" fmla="*/ 1244 w 1250"/>
              <a:gd name="T47" fmla="*/ 1321 h 1611"/>
              <a:gd name="T48" fmla="*/ 1225 w 1250"/>
              <a:gd name="T49" fmla="*/ 1336 h 1611"/>
              <a:gd name="T50" fmla="*/ 1209 w 1250"/>
              <a:gd name="T51" fmla="*/ 1338 h 1611"/>
              <a:gd name="T52" fmla="*/ 1183 w 1250"/>
              <a:gd name="T53" fmla="*/ 1331 h 1611"/>
              <a:gd name="T54" fmla="*/ 1170 w 1250"/>
              <a:gd name="T55" fmla="*/ 1316 h 1611"/>
              <a:gd name="T56" fmla="*/ 1136 w 1250"/>
              <a:gd name="T57" fmla="*/ 1299 h 1611"/>
              <a:gd name="T58" fmla="*/ 1078 w 1250"/>
              <a:gd name="T59" fmla="*/ 1280 h 1611"/>
              <a:gd name="T60" fmla="*/ 1017 w 1250"/>
              <a:gd name="T61" fmla="*/ 1273 h 1611"/>
              <a:gd name="T62" fmla="*/ 938 w 1250"/>
              <a:gd name="T63" fmla="*/ 1282 h 1611"/>
              <a:gd name="T64" fmla="*/ 849 w 1250"/>
              <a:gd name="T65" fmla="*/ 1314 h 1611"/>
              <a:gd name="T66" fmla="*/ 733 w 1250"/>
              <a:gd name="T67" fmla="*/ 1383 h 1611"/>
              <a:gd name="T68" fmla="*/ 690 w 1250"/>
              <a:gd name="T69" fmla="*/ 1424 h 1611"/>
              <a:gd name="T70" fmla="*/ 656 w 1250"/>
              <a:gd name="T71" fmla="*/ 1471 h 1611"/>
              <a:gd name="T72" fmla="*/ 636 w 1250"/>
              <a:gd name="T73" fmla="*/ 1521 h 1611"/>
              <a:gd name="T74" fmla="*/ 628 w 1250"/>
              <a:gd name="T75" fmla="*/ 1553 h 1611"/>
              <a:gd name="T76" fmla="*/ 630 w 1250"/>
              <a:gd name="T77" fmla="*/ 1570 h 1611"/>
              <a:gd name="T78" fmla="*/ 627 w 1250"/>
              <a:gd name="T79" fmla="*/ 1590 h 1611"/>
              <a:gd name="T80" fmla="*/ 612 w 1250"/>
              <a:gd name="T81" fmla="*/ 1605 h 1611"/>
              <a:gd name="T82" fmla="*/ 597 w 1250"/>
              <a:gd name="T83" fmla="*/ 1611 h 1611"/>
              <a:gd name="T84" fmla="*/ 87 w 1250"/>
              <a:gd name="T85" fmla="*/ 383 h 1611"/>
              <a:gd name="T86" fmla="*/ 593 w 1250"/>
              <a:gd name="T87" fmla="*/ 1416 h 1611"/>
              <a:gd name="T88" fmla="*/ 668 w 1250"/>
              <a:gd name="T89" fmla="*/ 1329 h 1611"/>
              <a:gd name="T90" fmla="*/ 774 w 1250"/>
              <a:gd name="T91" fmla="*/ 1256 h 1611"/>
              <a:gd name="T92" fmla="*/ 871 w 1250"/>
              <a:gd name="T93" fmla="*/ 1217 h 1611"/>
              <a:gd name="T94" fmla="*/ 947 w 1250"/>
              <a:gd name="T95" fmla="*/ 1196 h 1611"/>
              <a:gd name="T96" fmla="*/ 1017 w 1250"/>
              <a:gd name="T97" fmla="*/ 1191 h 1611"/>
              <a:gd name="T98" fmla="*/ 1076 w 1250"/>
              <a:gd name="T99" fmla="*/ 1196 h 1611"/>
              <a:gd name="T100" fmla="*/ 655 w 1250"/>
              <a:gd name="T101" fmla="*/ 166 h 1611"/>
              <a:gd name="T102" fmla="*/ 645 w 1250"/>
              <a:gd name="T103" fmla="*/ 153 h 1611"/>
              <a:gd name="T104" fmla="*/ 610 w 1250"/>
              <a:gd name="T105" fmla="*/ 121 h 1611"/>
              <a:gd name="T106" fmla="*/ 556 w 1250"/>
              <a:gd name="T107" fmla="*/ 97 h 1611"/>
              <a:gd name="T108" fmla="*/ 509 w 1250"/>
              <a:gd name="T109" fmla="*/ 86 h 1611"/>
              <a:gd name="T110" fmla="*/ 436 w 1250"/>
              <a:gd name="T111" fmla="*/ 86 h 1611"/>
              <a:gd name="T112" fmla="*/ 350 w 1250"/>
              <a:gd name="T113" fmla="*/ 105 h 1611"/>
              <a:gd name="T114" fmla="*/ 291 w 1250"/>
              <a:gd name="T115" fmla="*/ 127 h 1611"/>
              <a:gd name="T116" fmla="*/ 238 w 1250"/>
              <a:gd name="T117" fmla="*/ 222 h 1611"/>
              <a:gd name="T118" fmla="*/ 156 w 1250"/>
              <a:gd name="T119" fmla="*/ 315 h 1611"/>
              <a:gd name="T120" fmla="*/ 85 w 1250"/>
              <a:gd name="T121" fmla="*/ 377 h 1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250" h="1611">
                <a:moveTo>
                  <a:pt x="589" y="1611"/>
                </a:moveTo>
                <a:lnTo>
                  <a:pt x="589" y="1611"/>
                </a:lnTo>
                <a:lnTo>
                  <a:pt x="580" y="1611"/>
                </a:lnTo>
                <a:lnTo>
                  <a:pt x="571" y="1607"/>
                </a:lnTo>
                <a:lnTo>
                  <a:pt x="563" y="1601"/>
                </a:lnTo>
                <a:lnTo>
                  <a:pt x="556" y="1594"/>
                </a:lnTo>
                <a:lnTo>
                  <a:pt x="556" y="1594"/>
                </a:lnTo>
                <a:lnTo>
                  <a:pt x="541" y="1570"/>
                </a:lnTo>
                <a:lnTo>
                  <a:pt x="528" y="1547"/>
                </a:lnTo>
                <a:lnTo>
                  <a:pt x="11" y="414"/>
                </a:lnTo>
                <a:lnTo>
                  <a:pt x="11" y="414"/>
                </a:lnTo>
                <a:lnTo>
                  <a:pt x="9" y="412"/>
                </a:lnTo>
                <a:lnTo>
                  <a:pt x="9" y="412"/>
                </a:lnTo>
                <a:lnTo>
                  <a:pt x="5" y="394"/>
                </a:lnTo>
                <a:lnTo>
                  <a:pt x="1" y="375"/>
                </a:lnTo>
                <a:lnTo>
                  <a:pt x="1" y="371"/>
                </a:lnTo>
                <a:lnTo>
                  <a:pt x="1" y="371"/>
                </a:lnTo>
                <a:lnTo>
                  <a:pt x="0" y="358"/>
                </a:lnTo>
                <a:lnTo>
                  <a:pt x="0" y="358"/>
                </a:lnTo>
                <a:lnTo>
                  <a:pt x="1" y="349"/>
                </a:lnTo>
                <a:lnTo>
                  <a:pt x="5" y="340"/>
                </a:lnTo>
                <a:lnTo>
                  <a:pt x="11" y="330"/>
                </a:lnTo>
                <a:lnTo>
                  <a:pt x="16" y="325"/>
                </a:lnTo>
                <a:lnTo>
                  <a:pt x="16" y="325"/>
                </a:lnTo>
                <a:lnTo>
                  <a:pt x="56" y="295"/>
                </a:lnTo>
                <a:lnTo>
                  <a:pt x="89" y="265"/>
                </a:lnTo>
                <a:lnTo>
                  <a:pt x="121" y="235"/>
                </a:lnTo>
                <a:lnTo>
                  <a:pt x="147" y="203"/>
                </a:lnTo>
                <a:lnTo>
                  <a:pt x="171" y="174"/>
                </a:lnTo>
                <a:lnTo>
                  <a:pt x="192" y="144"/>
                </a:lnTo>
                <a:lnTo>
                  <a:pt x="207" y="114"/>
                </a:lnTo>
                <a:lnTo>
                  <a:pt x="218" y="84"/>
                </a:lnTo>
                <a:lnTo>
                  <a:pt x="218" y="84"/>
                </a:lnTo>
                <a:lnTo>
                  <a:pt x="222" y="77"/>
                </a:lnTo>
                <a:lnTo>
                  <a:pt x="227" y="69"/>
                </a:lnTo>
                <a:lnTo>
                  <a:pt x="233" y="64"/>
                </a:lnTo>
                <a:lnTo>
                  <a:pt x="240" y="60"/>
                </a:lnTo>
                <a:lnTo>
                  <a:pt x="240" y="60"/>
                </a:lnTo>
                <a:lnTo>
                  <a:pt x="270" y="47"/>
                </a:lnTo>
                <a:lnTo>
                  <a:pt x="300" y="34"/>
                </a:lnTo>
                <a:lnTo>
                  <a:pt x="330" y="24"/>
                </a:lnTo>
                <a:lnTo>
                  <a:pt x="360" y="17"/>
                </a:lnTo>
                <a:lnTo>
                  <a:pt x="390" y="9"/>
                </a:lnTo>
                <a:lnTo>
                  <a:pt x="418" y="4"/>
                </a:lnTo>
                <a:lnTo>
                  <a:pt x="446" y="2"/>
                </a:lnTo>
                <a:lnTo>
                  <a:pt x="472" y="0"/>
                </a:lnTo>
                <a:lnTo>
                  <a:pt x="472" y="0"/>
                </a:lnTo>
                <a:lnTo>
                  <a:pt x="498" y="2"/>
                </a:lnTo>
                <a:lnTo>
                  <a:pt x="522" y="6"/>
                </a:lnTo>
                <a:lnTo>
                  <a:pt x="522" y="6"/>
                </a:lnTo>
                <a:lnTo>
                  <a:pt x="556" y="11"/>
                </a:lnTo>
                <a:lnTo>
                  <a:pt x="585" y="21"/>
                </a:lnTo>
                <a:lnTo>
                  <a:pt x="613" y="30"/>
                </a:lnTo>
                <a:lnTo>
                  <a:pt x="640" y="43"/>
                </a:lnTo>
                <a:lnTo>
                  <a:pt x="662" y="56"/>
                </a:lnTo>
                <a:lnTo>
                  <a:pt x="681" y="71"/>
                </a:lnTo>
                <a:lnTo>
                  <a:pt x="699" y="88"/>
                </a:lnTo>
                <a:lnTo>
                  <a:pt x="714" y="106"/>
                </a:lnTo>
                <a:lnTo>
                  <a:pt x="714" y="106"/>
                </a:lnTo>
                <a:lnTo>
                  <a:pt x="722" y="119"/>
                </a:lnTo>
                <a:lnTo>
                  <a:pt x="729" y="133"/>
                </a:lnTo>
                <a:lnTo>
                  <a:pt x="1227" y="1230"/>
                </a:lnTo>
                <a:lnTo>
                  <a:pt x="1227" y="1230"/>
                </a:lnTo>
                <a:lnTo>
                  <a:pt x="1239" y="1256"/>
                </a:lnTo>
                <a:lnTo>
                  <a:pt x="1248" y="1282"/>
                </a:lnTo>
                <a:lnTo>
                  <a:pt x="1248" y="1282"/>
                </a:lnTo>
                <a:lnTo>
                  <a:pt x="1250" y="1290"/>
                </a:lnTo>
                <a:lnTo>
                  <a:pt x="1250" y="1297"/>
                </a:lnTo>
                <a:lnTo>
                  <a:pt x="1250" y="1297"/>
                </a:lnTo>
                <a:lnTo>
                  <a:pt x="1250" y="1306"/>
                </a:lnTo>
                <a:lnTo>
                  <a:pt x="1248" y="1314"/>
                </a:lnTo>
                <a:lnTo>
                  <a:pt x="1244" y="1321"/>
                </a:lnTo>
                <a:lnTo>
                  <a:pt x="1239" y="1327"/>
                </a:lnTo>
                <a:lnTo>
                  <a:pt x="1233" y="1331"/>
                </a:lnTo>
                <a:lnTo>
                  <a:pt x="1225" y="1336"/>
                </a:lnTo>
                <a:lnTo>
                  <a:pt x="1218" y="1338"/>
                </a:lnTo>
                <a:lnTo>
                  <a:pt x="1209" y="1338"/>
                </a:lnTo>
                <a:lnTo>
                  <a:pt x="1209" y="1338"/>
                </a:lnTo>
                <a:lnTo>
                  <a:pt x="1201" y="1338"/>
                </a:lnTo>
                <a:lnTo>
                  <a:pt x="1192" y="1334"/>
                </a:lnTo>
                <a:lnTo>
                  <a:pt x="1183" y="1331"/>
                </a:lnTo>
                <a:lnTo>
                  <a:pt x="1177" y="1323"/>
                </a:lnTo>
                <a:lnTo>
                  <a:pt x="1177" y="1323"/>
                </a:lnTo>
                <a:lnTo>
                  <a:pt x="1170" y="1316"/>
                </a:lnTo>
                <a:lnTo>
                  <a:pt x="1162" y="1310"/>
                </a:lnTo>
                <a:lnTo>
                  <a:pt x="1149" y="1305"/>
                </a:lnTo>
                <a:lnTo>
                  <a:pt x="1136" y="1299"/>
                </a:lnTo>
                <a:lnTo>
                  <a:pt x="1136" y="1299"/>
                </a:lnTo>
                <a:lnTo>
                  <a:pt x="1106" y="1288"/>
                </a:lnTo>
                <a:lnTo>
                  <a:pt x="1078" y="1280"/>
                </a:lnTo>
                <a:lnTo>
                  <a:pt x="1048" y="1275"/>
                </a:lnTo>
                <a:lnTo>
                  <a:pt x="1017" y="1273"/>
                </a:lnTo>
                <a:lnTo>
                  <a:pt x="1017" y="1273"/>
                </a:lnTo>
                <a:lnTo>
                  <a:pt x="998" y="1273"/>
                </a:lnTo>
                <a:lnTo>
                  <a:pt x="979" y="1275"/>
                </a:lnTo>
                <a:lnTo>
                  <a:pt x="938" y="1282"/>
                </a:lnTo>
                <a:lnTo>
                  <a:pt x="895" y="1295"/>
                </a:lnTo>
                <a:lnTo>
                  <a:pt x="849" y="1314"/>
                </a:lnTo>
                <a:lnTo>
                  <a:pt x="849" y="1314"/>
                </a:lnTo>
                <a:lnTo>
                  <a:pt x="806" y="1334"/>
                </a:lnTo>
                <a:lnTo>
                  <a:pt x="768" y="1357"/>
                </a:lnTo>
                <a:lnTo>
                  <a:pt x="733" y="1383"/>
                </a:lnTo>
                <a:lnTo>
                  <a:pt x="718" y="1396"/>
                </a:lnTo>
                <a:lnTo>
                  <a:pt x="703" y="1409"/>
                </a:lnTo>
                <a:lnTo>
                  <a:pt x="690" y="1424"/>
                </a:lnTo>
                <a:lnTo>
                  <a:pt x="677" y="1439"/>
                </a:lnTo>
                <a:lnTo>
                  <a:pt x="666" y="1456"/>
                </a:lnTo>
                <a:lnTo>
                  <a:pt x="656" y="1471"/>
                </a:lnTo>
                <a:lnTo>
                  <a:pt x="649" y="1487"/>
                </a:lnTo>
                <a:lnTo>
                  <a:pt x="641" y="1504"/>
                </a:lnTo>
                <a:lnTo>
                  <a:pt x="636" y="1521"/>
                </a:lnTo>
                <a:lnTo>
                  <a:pt x="630" y="1538"/>
                </a:lnTo>
                <a:lnTo>
                  <a:pt x="630" y="1538"/>
                </a:lnTo>
                <a:lnTo>
                  <a:pt x="628" y="1553"/>
                </a:lnTo>
                <a:lnTo>
                  <a:pt x="630" y="1562"/>
                </a:lnTo>
                <a:lnTo>
                  <a:pt x="630" y="1562"/>
                </a:lnTo>
                <a:lnTo>
                  <a:pt x="630" y="1570"/>
                </a:lnTo>
                <a:lnTo>
                  <a:pt x="630" y="1577"/>
                </a:lnTo>
                <a:lnTo>
                  <a:pt x="628" y="1583"/>
                </a:lnTo>
                <a:lnTo>
                  <a:pt x="627" y="1590"/>
                </a:lnTo>
                <a:lnTo>
                  <a:pt x="623" y="1596"/>
                </a:lnTo>
                <a:lnTo>
                  <a:pt x="617" y="1599"/>
                </a:lnTo>
                <a:lnTo>
                  <a:pt x="612" y="1605"/>
                </a:lnTo>
                <a:lnTo>
                  <a:pt x="606" y="1609"/>
                </a:lnTo>
                <a:lnTo>
                  <a:pt x="606" y="1609"/>
                </a:lnTo>
                <a:lnTo>
                  <a:pt x="597" y="1611"/>
                </a:lnTo>
                <a:lnTo>
                  <a:pt x="589" y="1611"/>
                </a:lnTo>
                <a:lnTo>
                  <a:pt x="589" y="1611"/>
                </a:lnTo>
                <a:close/>
                <a:moveTo>
                  <a:pt x="87" y="383"/>
                </a:moveTo>
                <a:lnTo>
                  <a:pt x="574" y="1448"/>
                </a:lnTo>
                <a:lnTo>
                  <a:pt x="574" y="1448"/>
                </a:lnTo>
                <a:lnTo>
                  <a:pt x="593" y="1416"/>
                </a:lnTo>
                <a:lnTo>
                  <a:pt x="613" y="1385"/>
                </a:lnTo>
                <a:lnTo>
                  <a:pt x="640" y="1357"/>
                </a:lnTo>
                <a:lnTo>
                  <a:pt x="668" y="1329"/>
                </a:lnTo>
                <a:lnTo>
                  <a:pt x="699" y="1303"/>
                </a:lnTo>
                <a:lnTo>
                  <a:pt x="737" y="1278"/>
                </a:lnTo>
                <a:lnTo>
                  <a:pt x="774" y="1256"/>
                </a:lnTo>
                <a:lnTo>
                  <a:pt x="817" y="1237"/>
                </a:lnTo>
                <a:lnTo>
                  <a:pt x="817" y="1237"/>
                </a:lnTo>
                <a:lnTo>
                  <a:pt x="871" y="1217"/>
                </a:lnTo>
                <a:lnTo>
                  <a:pt x="897" y="1209"/>
                </a:lnTo>
                <a:lnTo>
                  <a:pt x="923" y="1202"/>
                </a:lnTo>
                <a:lnTo>
                  <a:pt x="947" y="1196"/>
                </a:lnTo>
                <a:lnTo>
                  <a:pt x="970" y="1193"/>
                </a:lnTo>
                <a:lnTo>
                  <a:pt x="994" y="1191"/>
                </a:lnTo>
                <a:lnTo>
                  <a:pt x="1017" y="1191"/>
                </a:lnTo>
                <a:lnTo>
                  <a:pt x="1017" y="1191"/>
                </a:lnTo>
                <a:lnTo>
                  <a:pt x="1046" y="1191"/>
                </a:lnTo>
                <a:lnTo>
                  <a:pt x="1076" y="1196"/>
                </a:lnTo>
                <a:lnTo>
                  <a:pt x="1102" y="1202"/>
                </a:lnTo>
                <a:lnTo>
                  <a:pt x="1128" y="1209"/>
                </a:lnTo>
                <a:lnTo>
                  <a:pt x="655" y="166"/>
                </a:lnTo>
                <a:lnTo>
                  <a:pt x="655" y="166"/>
                </a:lnTo>
                <a:lnTo>
                  <a:pt x="645" y="153"/>
                </a:lnTo>
                <a:lnTo>
                  <a:pt x="645" y="153"/>
                </a:lnTo>
                <a:lnTo>
                  <a:pt x="636" y="142"/>
                </a:lnTo>
                <a:lnTo>
                  <a:pt x="625" y="131"/>
                </a:lnTo>
                <a:lnTo>
                  <a:pt x="610" y="121"/>
                </a:lnTo>
                <a:lnTo>
                  <a:pt x="595" y="112"/>
                </a:lnTo>
                <a:lnTo>
                  <a:pt x="576" y="105"/>
                </a:lnTo>
                <a:lnTo>
                  <a:pt x="556" y="97"/>
                </a:lnTo>
                <a:lnTo>
                  <a:pt x="533" y="91"/>
                </a:lnTo>
                <a:lnTo>
                  <a:pt x="509" y="86"/>
                </a:lnTo>
                <a:lnTo>
                  <a:pt x="509" y="86"/>
                </a:lnTo>
                <a:lnTo>
                  <a:pt x="487" y="84"/>
                </a:lnTo>
                <a:lnTo>
                  <a:pt x="462" y="84"/>
                </a:lnTo>
                <a:lnTo>
                  <a:pt x="436" y="86"/>
                </a:lnTo>
                <a:lnTo>
                  <a:pt x="408" y="90"/>
                </a:lnTo>
                <a:lnTo>
                  <a:pt x="380" y="95"/>
                </a:lnTo>
                <a:lnTo>
                  <a:pt x="350" y="105"/>
                </a:lnTo>
                <a:lnTo>
                  <a:pt x="321" y="116"/>
                </a:lnTo>
                <a:lnTo>
                  <a:pt x="291" y="127"/>
                </a:lnTo>
                <a:lnTo>
                  <a:pt x="291" y="127"/>
                </a:lnTo>
                <a:lnTo>
                  <a:pt x="278" y="159"/>
                </a:lnTo>
                <a:lnTo>
                  <a:pt x="259" y="190"/>
                </a:lnTo>
                <a:lnTo>
                  <a:pt x="238" y="222"/>
                </a:lnTo>
                <a:lnTo>
                  <a:pt x="214" y="254"/>
                </a:lnTo>
                <a:lnTo>
                  <a:pt x="186" y="286"/>
                </a:lnTo>
                <a:lnTo>
                  <a:pt x="156" y="315"/>
                </a:lnTo>
                <a:lnTo>
                  <a:pt x="123" y="347"/>
                </a:lnTo>
                <a:lnTo>
                  <a:pt x="85" y="377"/>
                </a:lnTo>
                <a:lnTo>
                  <a:pt x="85" y="377"/>
                </a:lnTo>
                <a:lnTo>
                  <a:pt x="87" y="383"/>
                </a:lnTo>
                <a:lnTo>
                  <a:pt x="87" y="38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</a:p>
        </p:txBody>
      </p:sp>
      <p:sp>
        <p:nvSpPr>
          <p:cNvPr id="16" name="î$ḷíde"/>
          <p:cNvSpPr/>
          <p:nvPr/>
        </p:nvSpPr>
        <p:spPr bwMode="auto">
          <a:xfrm>
            <a:off x="6483605" y="4071182"/>
            <a:ext cx="354398" cy="334586"/>
          </a:xfrm>
          <a:custGeom>
            <a:avLst/>
            <a:gdLst>
              <a:gd name="T0" fmla="*/ 644 w 644"/>
              <a:gd name="T1" fmla="*/ 140 h 608"/>
              <a:gd name="T2" fmla="*/ 642 w 644"/>
              <a:gd name="T3" fmla="*/ 117 h 608"/>
              <a:gd name="T4" fmla="*/ 631 w 644"/>
              <a:gd name="T5" fmla="*/ 80 h 608"/>
              <a:gd name="T6" fmla="*/ 622 w 644"/>
              <a:gd name="T7" fmla="*/ 65 h 608"/>
              <a:gd name="T8" fmla="*/ 597 w 644"/>
              <a:gd name="T9" fmla="*/ 45 h 608"/>
              <a:gd name="T10" fmla="*/ 562 w 644"/>
              <a:gd name="T11" fmla="*/ 28 h 608"/>
              <a:gd name="T12" fmla="*/ 534 w 644"/>
              <a:gd name="T13" fmla="*/ 18 h 608"/>
              <a:gd name="T14" fmla="*/ 471 w 644"/>
              <a:gd name="T15" fmla="*/ 2 h 608"/>
              <a:gd name="T16" fmla="*/ 416 w 644"/>
              <a:gd name="T17" fmla="*/ 0 h 608"/>
              <a:gd name="T18" fmla="*/ 375 w 644"/>
              <a:gd name="T19" fmla="*/ 3 h 608"/>
              <a:gd name="T20" fmla="*/ 329 w 644"/>
              <a:gd name="T21" fmla="*/ 15 h 608"/>
              <a:gd name="T22" fmla="*/ 275 w 644"/>
              <a:gd name="T23" fmla="*/ 31 h 608"/>
              <a:gd name="T24" fmla="*/ 247 w 644"/>
              <a:gd name="T25" fmla="*/ 43 h 608"/>
              <a:gd name="T26" fmla="*/ 194 w 644"/>
              <a:gd name="T27" fmla="*/ 67 h 608"/>
              <a:gd name="T28" fmla="*/ 150 w 644"/>
              <a:gd name="T29" fmla="*/ 95 h 608"/>
              <a:gd name="T30" fmla="*/ 110 w 644"/>
              <a:gd name="T31" fmla="*/ 125 h 608"/>
              <a:gd name="T32" fmla="*/ 79 w 644"/>
              <a:gd name="T33" fmla="*/ 156 h 608"/>
              <a:gd name="T34" fmla="*/ 51 w 644"/>
              <a:gd name="T35" fmla="*/ 190 h 608"/>
              <a:gd name="T36" fmla="*/ 30 w 644"/>
              <a:gd name="T37" fmla="*/ 226 h 608"/>
              <a:gd name="T38" fmla="*/ 13 w 644"/>
              <a:gd name="T39" fmla="*/ 261 h 608"/>
              <a:gd name="T40" fmla="*/ 4 w 644"/>
              <a:gd name="T41" fmla="*/ 296 h 608"/>
              <a:gd name="T42" fmla="*/ 0 w 644"/>
              <a:gd name="T43" fmla="*/ 319 h 608"/>
              <a:gd name="T44" fmla="*/ 2 w 644"/>
              <a:gd name="T45" fmla="*/ 338 h 608"/>
              <a:gd name="T46" fmla="*/ 8 w 644"/>
              <a:gd name="T47" fmla="*/ 354 h 608"/>
              <a:gd name="T48" fmla="*/ 32 w 644"/>
              <a:gd name="T49" fmla="*/ 386 h 608"/>
              <a:gd name="T50" fmla="*/ 260 w 644"/>
              <a:gd name="T51" fmla="*/ 608 h 608"/>
              <a:gd name="T52" fmla="*/ 273 w 644"/>
              <a:gd name="T53" fmla="*/ 584 h 608"/>
              <a:gd name="T54" fmla="*/ 304 w 644"/>
              <a:gd name="T55" fmla="*/ 539 h 608"/>
              <a:gd name="T56" fmla="*/ 346 w 644"/>
              <a:gd name="T57" fmla="*/ 504 h 608"/>
              <a:gd name="T58" fmla="*/ 394 w 644"/>
              <a:gd name="T59" fmla="*/ 472 h 608"/>
              <a:gd name="T60" fmla="*/ 448 w 644"/>
              <a:gd name="T61" fmla="*/ 449 h 608"/>
              <a:gd name="T62" fmla="*/ 504 w 644"/>
              <a:gd name="T63" fmla="*/ 433 h 608"/>
              <a:gd name="T64" fmla="*/ 562 w 644"/>
              <a:gd name="T65" fmla="*/ 421 h 608"/>
              <a:gd name="T66" fmla="*/ 618 w 644"/>
              <a:gd name="T67" fmla="*/ 420 h 608"/>
              <a:gd name="T68" fmla="*/ 644 w 644"/>
              <a:gd name="T69" fmla="*/ 420 h 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644" h="608">
                <a:moveTo>
                  <a:pt x="644" y="420"/>
                </a:moveTo>
                <a:lnTo>
                  <a:pt x="644" y="140"/>
                </a:lnTo>
                <a:lnTo>
                  <a:pt x="644" y="140"/>
                </a:lnTo>
                <a:lnTo>
                  <a:pt x="642" y="117"/>
                </a:lnTo>
                <a:lnTo>
                  <a:pt x="637" y="97"/>
                </a:lnTo>
                <a:lnTo>
                  <a:pt x="631" y="80"/>
                </a:lnTo>
                <a:lnTo>
                  <a:pt x="622" y="65"/>
                </a:lnTo>
                <a:lnTo>
                  <a:pt x="622" y="65"/>
                </a:lnTo>
                <a:lnTo>
                  <a:pt x="610" y="54"/>
                </a:lnTo>
                <a:lnTo>
                  <a:pt x="597" y="45"/>
                </a:lnTo>
                <a:lnTo>
                  <a:pt x="583" y="35"/>
                </a:lnTo>
                <a:lnTo>
                  <a:pt x="562" y="28"/>
                </a:lnTo>
                <a:lnTo>
                  <a:pt x="562" y="28"/>
                </a:lnTo>
                <a:lnTo>
                  <a:pt x="534" y="18"/>
                </a:lnTo>
                <a:lnTo>
                  <a:pt x="504" y="9"/>
                </a:lnTo>
                <a:lnTo>
                  <a:pt x="471" y="2"/>
                </a:lnTo>
                <a:lnTo>
                  <a:pt x="435" y="0"/>
                </a:lnTo>
                <a:lnTo>
                  <a:pt x="416" y="0"/>
                </a:lnTo>
                <a:lnTo>
                  <a:pt x="396" y="2"/>
                </a:lnTo>
                <a:lnTo>
                  <a:pt x="375" y="3"/>
                </a:lnTo>
                <a:lnTo>
                  <a:pt x="353" y="9"/>
                </a:lnTo>
                <a:lnTo>
                  <a:pt x="329" y="15"/>
                </a:lnTo>
                <a:lnTo>
                  <a:pt x="303" y="22"/>
                </a:lnTo>
                <a:lnTo>
                  <a:pt x="275" y="31"/>
                </a:lnTo>
                <a:lnTo>
                  <a:pt x="247" y="43"/>
                </a:lnTo>
                <a:lnTo>
                  <a:pt x="247" y="43"/>
                </a:lnTo>
                <a:lnTo>
                  <a:pt x="221" y="56"/>
                </a:lnTo>
                <a:lnTo>
                  <a:pt x="194" y="67"/>
                </a:lnTo>
                <a:lnTo>
                  <a:pt x="172" y="82"/>
                </a:lnTo>
                <a:lnTo>
                  <a:pt x="150" y="95"/>
                </a:lnTo>
                <a:lnTo>
                  <a:pt x="129" y="110"/>
                </a:lnTo>
                <a:lnTo>
                  <a:pt x="110" y="125"/>
                </a:lnTo>
                <a:lnTo>
                  <a:pt x="94" y="140"/>
                </a:lnTo>
                <a:lnTo>
                  <a:pt x="79" y="156"/>
                </a:lnTo>
                <a:lnTo>
                  <a:pt x="64" y="173"/>
                </a:lnTo>
                <a:lnTo>
                  <a:pt x="51" y="190"/>
                </a:lnTo>
                <a:lnTo>
                  <a:pt x="40" y="207"/>
                </a:lnTo>
                <a:lnTo>
                  <a:pt x="30" y="226"/>
                </a:lnTo>
                <a:lnTo>
                  <a:pt x="21" y="242"/>
                </a:lnTo>
                <a:lnTo>
                  <a:pt x="13" y="261"/>
                </a:lnTo>
                <a:lnTo>
                  <a:pt x="8" y="280"/>
                </a:lnTo>
                <a:lnTo>
                  <a:pt x="4" y="296"/>
                </a:lnTo>
                <a:lnTo>
                  <a:pt x="4" y="296"/>
                </a:lnTo>
                <a:lnTo>
                  <a:pt x="0" y="319"/>
                </a:lnTo>
                <a:lnTo>
                  <a:pt x="2" y="338"/>
                </a:lnTo>
                <a:lnTo>
                  <a:pt x="2" y="338"/>
                </a:lnTo>
                <a:lnTo>
                  <a:pt x="4" y="347"/>
                </a:lnTo>
                <a:lnTo>
                  <a:pt x="8" y="354"/>
                </a:lnTo>
                <a:lnTo>
                  <a:pt x="17" y="371"/>
                </a:lnTo>
                <a:lnTo>
                  <a:pt x="32" y="386"/>
                </a:lnTo>
                <a:lnTo>
                  <a:pt x="49" y="403"/>
                </a:lnTo>
                <a:lnTo>
                  <a:pt x="260" y="608"/>
                </a:lnTo>
                <a:lnTo>
                  <a:pt x="260" y="608"/>
                </a:lnTo>
                <a:lnTo>
                  <a:pt x="273" y="584"/>
                </a:lnTo>
                <a:lnTo>
                  <a:pt x="288" y="561"/>
                </a:lnTo>
                <a:lnTo>
                  <a:pt x="304" y="539"/>
                </a:lnTo>
                <a:lnTo>
                  <a:pt x="325" y="520"/>
                </a:lnTo>
                <a:lnTo>
                  <a:pt x="346" y="504"/>
                </a:lnTo>
                <a:lnTo>
                  <a:pt x="370" y="487"/>
                </a:lnTo>
                <a:lnTo>
                  <a:pt x="394" y="472"/>
                </a:lnTo>
                <a:lnTo>
                  <a:pt x="420" y="461"/>
                </a:lnTo>
                <a:lnTo>
                  <a:pt x="448" y="449"/>
                </a:lnTo>
                <a:lnTo>
                  <a:pt x="476" y="440"/>
                </a:lnTo>
                <a:lnTo>
                  <a:pt x="504" y="433"/>
                </a:lnTo>
                <a:lnTo>
                  <a:pt x="534" y="427"/>
                </a:lnTo>
                <a:lnTo>
                  <a:pt x="562" y="421"/>
                </a:lnTo>
                <a:lnTo>
                  <a:pt x="590" y="420"/>
                </a:lnTo>
                <a:lnTo>
                  <a:pt x="618" y="420"/>
                </a:lnTo>
                <a:lnTo>
                  <a:pt x="644" y="420"/>
                </a:lnTo>
                <a:lnTo>
                  <a:pt x="644" y="42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</a:p>
        </p:txBody>
      </p:sp>
      <p:sp>
        <p:nvSpPr>
          <p:cNvPr id="17" name="îsľíḑe"/>
          <p:cNvSpPr/>
          <p:nvPr/>
        </p:nvSpPr>
        <p:spPr bwMode="auto">
          <a:xfrm>
            <a:off x="6461593" y="4048070"/>
            <a:ext cx="399523" cy="380812"/>
          </a:xfrm>
          <a:custGeom>
            <a:avLst/>
            <a:gdLst>
              <a:gd name="T0" fmla="*/ 293 w 726"/>
              <a:gd name="T1" fmla="*/ 690 h 690"/>
              <a:gd name="T2" fmla="*/ 273 w 726"/>
              <a:gd name="T3" fmla="*/ 679 h 690"/>
              <a:gd name="T4" fmla="*/ 41 w 726"/>
              <a:gd name="T5" fmla="*/ 455 h 690"/>
              <a:gd name="T6" fmla="*/ 11 w 726"/>
              <a:gd name="T7" fmla="*/ 412 h 690"/>
              <a:gd name="T8" fmla="*/ 2 w 726"/>
              <a:gd name="T9" fmla="*/ 386 h 690"/>
              <a:gd name="T10" fmla="*/ 2 w 726"/>
              <a:gd name="T11" fmla="*/ 345 h 690"/>
              <a:gd name="T12" fmla="*/ 10 w 726"/>
              <a:gd name="T13" fmla="*/ 308 h 690"/>
              <a:gd name="T14" fmla="*/ 36 w 726"/>
              <a:gd name="T15" fmla="*/ 242 h 690"/>
              <a:gd name="T16" fmla="*/ 77 w 726"/>
              <a:gd name="T17" fmla="*/ 184 h 690"/>
              <a:gd name="T18" fmla="*/ 129 w 726"/>
              <a:gd name="T19" fmla="*/ 130 h 690"/>
              <a:gd name="T20" fmla="*/ 194 w 726"/>
              <a:gd name="T21" fmla="*/ 86 h 690"/>
              <a:gd name="T22" fmla="*/ 271 w 726"/>
              <a:gd name="T23" fmla="*/ 46 h 690"/>
              <a:gd name="T24" fmla="*/ 351 w 726"/>
              <a:gd name="T25" fmla="*/ 18 h 690"/>
              <a:gd name="T26" fmla="*/ 424 w 726"/>
              <a:gd name="T27" fmla="*/ 2 h 690"/>
              <a:gd name="T28" fmla="*/ 471 w 726"/>
              <a:gd name="T29" fmla="*/ 0 h 690"/>
              <a:gd name="T30" fmla="*/ 549 w 726"/>
              <a:gd name="T31" fmla="*/ 9 h 690"/>
              <a:gd name="T32" fmla="*/ 618 w 726"/>
              <a:gd name="T33" fmla="*/ 30 h 690"/>
              <a:gd name="T34" fmla="*/ 681 w 726"/>
              <a:gd name="T35" fmla="*/ 65 h 690"/>
              <a:gd name="T36" fmla="*/ 704 w 726"/>
              <a:gd name="T37" fmla="*/ 93 h 690"/>
              <a:gd name="T38" fmla="*/ 719 w 726"/>
              <a:gd name="T39" fmla="*/ 128 h 690"/>
              <a:gd name="T40" fmla="*/ 726 w 726"/>
              <a:gd name="T41" fmla="*/ 177 h 690"/>
              <a:gd name="T42" fmla="*/ 726 w 726"/>
              <a:gd name="T43" fmla="*/ 457 h 690"/>
              <a:gd name="T44" fmla="*/ 726 w 726"/>
              <a:gd name="T45" fmla="*/ 468 h 690"/>
              <a:gd name="T46" fmla="*/ 715 w 726"/>
              <a:gd name="T47" fmla="*/ 490 h 690"/>
              <a:gd name="T48" fmla="*/ 694 w 726"/>
              <a:gd name="T49" fmla="*/ 502 h 690"/>
              <a:gd name="T50" fmla="*/ 685 w 726"/>
              <a:gd name="T51" fmla="*/ 502 h 690"/>
              <a:gd name="T52" fmla="*/ 683 w 726"/>
              <a:gd name="T53" fmla="*/ 502 h 690"/>
              <a:gd name="T54" fmla="*/ 635 w 726"/>
              <a:gd name="T55" fmla="*/ 502 h 690"/>
              <a:gd name="T56" fmla="*/ 562 w 726"/>
              <a:gd name="T57" fmla="*/ 511 h 690"/>
              <a:gd name="T58" fmla="*/ 491 w 726"/>
              <a:gd name="T59" fmla="*/ 533 h 690"/>
              <a:gd name="T60" fmla="*/ 428 w 726"/>
              <a:gd name="T61" fmla="*/ 565 h 690"/>
              <a:gd name="T62" fmla="*/ 375 w 726"/>
              <a:gd name="T63" fmla="*/ 610 h 690"/>
              <a:gd name="T64" fmla="*/ 340 w 726"/>
              <a:gd name="T65" fmla="*/ 666 h 690"/>
              <a:gd name="T66" fmla="*/ 329 w 726"/>
              <a:gd name="T67" fmla="*/ 681 h 690"/>
              <a:gd name="T68" fmla="*/ 310 w 726"/>
              <a:gd name="T69" fmla="*/ 690 h 690"/>
              <a:gd name="T70" fmla="*/ 471 w 726"/>
              <a:gd name="T71" fmla="*/ 82 h 690"/>
              <a:gd name="T72" fmla="*/ 433 w 726"/>
              <a:gd name="T73" fmla="*/ 84 h 690"/>
              <a:gd name="T74" fmla="*/ 303 w 726"/>
              <a:gd name="T75" fmla="*/ 123 h 690"/>
              <a:gd name="T76" fmla="*/ 222 w 726"/>
              <a:gd name="T77" fmla="*/ 166 h 690"/>
              <a:gd name="T78" fmla="*/ 157 w 726"/>
              <a:gd name="T79" fmla="*/ 218 h 690"/>
              <a:gd name="T80" fmla="*/ 120 w 726"/>
              <a:gd name="T81" fmla="*/ 265 h 690"/>
              <a:gd name="T82" fmla="*/ 95 w 726"/>
              <a:gd name="T83" fmla="*/ 313 h 690"/>
              <a:gd name="T84" fmla="*/ 84 w 726"/>
              <a:gd name="T85" fmla="*/ 347 h 690"/>
              <a:gd name="T86" fmla="*/ 84 w 726"/>
              <a:gd name="T87" fmla="*/ 371 h 690"/>
              <a:gd name="T88" fmla="*/ 103 w 726"/>
              <a:gd name="T89" fmla="*/ 401 h 690"/>
              <a:gd name="T90" fmla="*/ 291 w 726"/>
              <a:gd name="T91" fmla="*/ 582 h 690"/>
              <a:gd name="T92" fmla="*/ 342 w 726"/>
              <a:gd name="T93" fmla="*/ 528 h 690"/>
              <a:gd name="T94" fmla="*/ 403 w 726"/>
              <a:gd name="T95" fmla="*/ 485 h 690"/>
              <a:gd name="T96" fmla="*/ 472 w 726"/>
              <a:gd name="T97" fmla="*/ 451 h 690"/>
              <a:gd name="T98" fmla="*/ 545 w 726"/>
              <a:gd name="T99" fmla="*/ 431 h 690"/>
              <a:gd name="T100" fmla="*/ 644 w 726"/>
              <a:gd name="T101" fmla="*/ 420 h 690"/>
              <a:gd name="T102" fmla="*/ 642 w 726"/>
              <a:gd name="T103" fmla="*/ 164 h 690"/>
              <a:gd name="T104" fmla="*/ 631 w 726"/>
              <a:gd name="T105" fmla="*/ 132 h 690"/>
              <a:gd name="T106" fmla="*/ 616 w 726"/>
              <a:gd name="T107" fmla="*/ 119 h 690"/>
              <a:gd name="T108" fmla="*/ 590 w 726"/>
              <a:gd name="T109" fmla="*/ 108 h 690"/>
              <a:gd name="T110" fmla="*/ 502 w 726"/>
              <a:gd name="T111" fmla="*/ 84 h 6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726" h="690">
                <a:moveTo>
                  <a:pt x="301" y="690"/>
                </a:moveTo>
                <a:lnTo>
                  <a:pt x="301" y="690"/>
                </a:lnTo>
                <a:lnTo>
                  <a:pt x="293" y="690"/>
                </a:lnTo>
                <a:lnTo>
                  <a:pt x="286" y="688"/>
                </a:lnTo>
                <a:lnTo>
                  <a:pt x="278" y="685"/>
                </a:lnTo>
                <a:lnTo>
                  <a:pt x="273" y="679"/>
                </a:lnTo>
                <a:lnTo>
                  <a:pt x="60" y="474"/>
                </a:lnTo>
                <a:lnTo>
                  <a:pt x="60" y="474"/>
                </a:lnTo>
                <a:lnTo>
                  <a:pt x="41" y="455"/>
                </a:lnTo>
                <a:lnTo>
                  <a:pt x="25" y="434"/>
                </a:lnTo>
                <a:lnTo>
                  <a:pt x="17" y="423"/>
                </a:lnTo>
                <a:lnTo>
                  <a:pt x="11" y="412"/>
                </a:lnTo>
                <a:lnTo>
                  <a:pt x="6" y="401"/>
                </a:lnTo>
                <a:lnTo>
                  <a:pt x="2" y="386"/>
                </a:lnTo>
                <a:lnTo>
                  <a:pt x="2" y="386"/>
                </a:lnTo>
                <a:lnTo>
                  <a:pt x="0" y="373"/>
                </a:lnTo>
                <a:lnTo>
                  <a:pt x="0" y="360"/>
                </a:lnTo>
                <a:lnTo>
                  <a:pt x="2" y="345"/>
                </a:lnTo>
                <a:lnTo>
                  <a:pt x="4" y="330"/>
                </a:lnTo>
                <a:lnTo>
                  <a:pt x="4" y="330"/>
                </a:lnTo>
                <a:lnTo>
                  <a:pt x="10" y="308"/>
                </a:lnTo>
                <a:lnTo>
                  <a:pt x="17" y="285"/>
                </a:lnTo>
                <a:lnTo>
                  <a:pt x="26" y="265"/>
                </a:lnTo>
                <a:lnTo>
                  <a:pt x="36" y="242"/>
                </a:lnTo>
                <a:lnTo>
                  <a:pt x="49" y="222"/>
                </a:lnTo>
                <a:lnTo>
                  <a:pt x="62" y="203"/>
                </a:lnTo>
                <a:lnTo>
                  <a:pt x="77" y="184"/>
                </a:lnTo>
                <a:lnTo>
                  <a:pt x="92" y="166"/>
                </a:lnTo>
                <a:lnTo>
                  <a:pt x="110" y="149"/>
                </a:lnTo>
                <a:lnTo>
                  <a:pt x="129" y="130"/>
                </a:lnTo>
                <a:lnTo>
                  <a:pt x="150" y="115"/>
                </a:lnTo>
                <a:lnTo>
                  <a:pt x="172" y="100"/>
                </a:lnTo>
                <a:lnTo>
                  <a:pt x="194" y="86"/>
                </a:lnTo>
                <a:lnTo>
                  <a:pt x="219" y="71"/>
                </a:lnTo>
                <a:lnTo>
                  <a:pt x="245" y="58"/>
                </a:lnTo>
                <a:lnTo>
                  <a:pt x="271" y="46"/>
                </a:lnTo>
                <a:lnTo>
                  <a:pt x="271" y="46"/>
                </a:lnTo>
                <a:lnTo>
                  <a:pt x="325" y="26"/>
                </a:lnTo>
                <a:lnTo>
                  <a:pt x="351" y="18"/>
                </a:lnTo>
                <a:lnTo>
                  <a:pt x="377" y="11"/>
                </a:lnTo>
                <a:lnTo>
                  <a:pt x="401" y="5"/>
                </a:lnTo>
                <a:lnTo>
                  <a:pt x="424" y="2"/>
                </a:lnTo>
                <a:lnTo>
                  <a:pt x="448" y="0"/>
                </a:lnTo>
                <a:lnTo>
                  <a:pt x="471" y="0"/>
                </a:lnTo>
                <a:lnTo>
                  <a:pt x="471" y="0"/>
                </a:lnTo>
                <a:lnTo>
                  <a:pt x="491" y="0"/>
                </a:lnTo>
                <a:lnTo>
                  <a:pt x="512" y="2"/>
                </a:lnTo>
                <a:lnTo>
                  <a:pt x="549" y="9"/>
                </a:lnTo>
                <a:lnTo>
                  <a:pt x="584" y="18"/>
                </a:lnTo>
                <a:lnTo>
                  <a:pt x="618" y="30"/>
                </a:lnTo>
                <a:lnTo>
                  <a:pt x="618" y="30"/>
                </a:lnTo>
                <a:lnTo>
                  <a:pt x="644" y="41"/>
                </a:lnTo>
                <a:lnTo>
                  <a:pt x="665" y="52"/>
                </a:lnTo>
                <a:lnTo>
                  <a:pt x="681" y="65"/>
                </a:lnTo>
                <a:lnTo>
                  <a:pt x="696" y="82"/>
                </a:lnTo>
                <a:lnTo>
                  <a:pt x="696" y="82"/>
                </a:lnTo>
                <a:lnTo>
                  <a:pt x="704" y="93"/>
                </a:lnTo>
                <a:lnTo>
                  <a:pt x="709" y="104"/>
                </a:lnTo>
                <a:lnTo>
                  <a:pt x="715" y="117"/>
                </a:lnTo>
                <a:lnTo>
                  <a:pt x="719" y="128"/>
                </a:lnTo>
                <a:lnTo>
                  <a:pt x="724" y="153"/>
                </a:lnTo>
                <a:lnTo>
                  <a:pt x="726" y="177"/>
                </a:lnTo>
                <a:lnTo>
                  <a:pt x="726" y="177"/>
                </a:lnTo>
                <a:lnTo>
                  <a:pt x="726" y="181"/>
                </a:lnTo>
                <a:lnTo>
                  <a:pt x="726" y="457"/>
                </a:lnTo>
                <a:lnTo>
                  <a:pt x="726" y="457"/>
                </a:lnTo>
                <a:lnTo>
                  <a:pt x="726" y="461"/>
                </a:lnTo>
                <a:lnTo>
                  <a:pt x="726" y="461"/>
                </a:lnTo>
                <a:lnTo>
                  <a:pt x="726" y="468"/>
                </a:lnTo>
                <a:lnTo>
                  <a:pt x="724" y="477"/>
                </a:lnTo>
                <a:lnTo>
                  <a:pt x="721" y="483"/>
                </a:lnTo>
                <a:lnTo>
                  <a:pt x="715" y="490"/>
                </a:lnTo>
                <a:lnTo>
                  <a:pt x="709" y="494"/>
                </a:lnTo>
                <a:lnTo>
                  <a:pt x="702" y="498"/>
                </a:lnTo>
                <a:lnTo>
                  <a:pt x="694" y="502"/>
                </a:lnTo>
                <a:lnTo>
                  <a:pt x="685" y="502"/>
                </a:lnTo>
                <a:lnTo>
                  <a:pt x="685" y="502"/>
                </a:lnTo>
                <a:lnTo>
                  <a:pt x="685" y="502"/>
                </a:lnTo>
                <a:lnTo>
                  <a:pt x="685" y="502"/>
                </a:lnTo>
                <a:lnTo>
                  <a:pt x="683" y="502"/>
                </a:lnTo>
                <a:lnTo>
                  <a:pt x="683" y="502"/>
                </a:lnTo>
                <a:lnTo>
                  <a:pt x="659" y="502"/>
                </a:lnTo>
                <a:lnTo>
                  <a:pt x="659" y="502"/>
                </a:lnTo>
                <a:lnTo>
                  <a:pt x="635" y="502"/>
                </a:lnTo>
                <a:lnTo>
                  <a:pt x="612" y="504"/>
                </a:lnTo>
                <a:lnTo>
                  <a:pt x="586" y="507"/>
                </a:lnTo>
                <a:lnTo>
                  <a:pt x="562" y="511"/>
                </a:lnTo>
                <a:lnTo>
                  <a:pt x="538" y="517"/>
                </a:lnTo>
                <a:lnTo>
                  <a:pt x="515" y="524"/>
                </a:lnTo>
                <a:lnTo>
                  <a:pt x="491" y="533"/>
                </a:lnTo>
                <a:lnTo>
                  <a:pt x="469" y="543"/>
                </a:lnTo>
                <a:lnTo>
                  <a:pt x="448" y="554"/>
                </a:lnTo>
                <a:lnTo>
                  <a:pt x="428" y="565"/>
                </a:lnTo>
                <a:lnTo>
                  <a:pt x="409" y="580"/>
                </a:lnTo>
                <a:lnTo>
                  <a:pt x="390" y="595"/>
                </a:lnTo>
                <a:lnTo>
                  <a:pt x="375" y="610"/>
                </a:lnTo>
                <a:lnTo>
                  <a:pt x="360" y="627"/>
                </a:lnTo>
                <a:lnTo>
                  <a:pt x="349" y="645"/>
                </a:lnTo>
                <a:lnTo>
                  <a:pt x="340" y="666"/>
                </a:lnTo>
                <a:lnTo>
                  <a:pt x="340" y="666"/>
                </a:lnTo>
                <a:lnTo>
                  <a:pt x="334" y="673"/>
                </a:lnTo>
                <a:lnTo>
                  <a:pt x="329" y="681"/>
                </a:lnTo>
                <a:lnTo>
                  <a:pt x="319" y="686"/>
                </a:lnTo>
                <a:lnTo>
                  <a:pt x="310" y="690"/>
                </a:lnTo>
                <a:lnTo>
                  <a:pt x="310" y="690"/>
                </a:lnTo>
                <a:lnTo>
                  <a:pt x="301" y="690"/>
                </a:lnTo>
                <a:lnTo>
                  <a:pt x="301" y="690"/>
                </a:lnTo>
                <a:close/>
                <a:moveTo>
                  <a:pt x="471" y="82"/>
                </a:moveTo>
                <a:lnTo>
                  <a:pt x="471" y="82"/>
                </a:lnTo>
                <a:lnTo>
                  <a:pt x="452" y="82"/>
                </a:lnTo>
                <a:lnTo>
                  <a:pt x="433" y="84"/>
                </a:lnTo>
                <a:lnTo>
                  <a:pt x="392" y="91"/>
                </a:lnTo>
                <a:lnTo>
                  <a:pt x="349" y="104"/>
                </a:lnTo>
                <a:lnTo>
                  <a:pt x="303" y="123"/>
                </a:lnTo>
                <a:lnTo>
                  <a:pt x="303" y="123"/>
                </a:lnTo>
                <a:lnTo>
                  <a:pt x="260" y="143"/>
                </a:lnTo>
                <a:lnTo>
                  <a:pt x="222" y="166"/>
                </a:lnTo>
                <a:lnTo>
                  <a:pt x="187" y="192"/>
                </a:lnTo>
                <a:lnTo>
                  <a:pt x="172" y="205"/>
                </a:lnTo>
                <a:lnTo>
                  <a:pt x="157" y="218"/>
                </a:lnTo>
                <a:lnTo>
                  <a:pt x="144" y="233"/>
                </a:lnTo>
                <a:lnTo>
                  <a:pt x="131" y="248"/>
                </a:lnTo>
                <a:lnTo>
                  <a:pt x="120" y="265"/>
                </a:lnTo>
                <a:lnTo>
                  <a:pt x="110" y="280"/>
                </a:lnTo>
                <a:lnTo>
                  <a:pt x="103" y="296"/>
                </a:lnTo>
                <a:lnTo>
                  <a:pt x="95" y="313"/>
                </a:lnTo>
                <a:lnTo>
                  <a:pt x="90" y="330"/>
                </a:lnTo>
                <a:lnTo>
                  <a:pt x="84" y="347"/>
                </a:lnTo>
                <a:lnTo>
                  <a:pt x="84" y="347"/>
                </a:lnTo>
                <a:lnTo>
                  <a:pt x="82" y="362"/>
                </a:lnTo>
                <a:lnTo>
                  <a:pt x="84" y="371"/>
                </a:lnTo>
                <a:lnTo>
                  <a:pt x="84" y="371"/>
                </a:lnTo>
                <a:lnTo>
                  <a:pt x="86" y="380"/>
                </a:lnTo>
                <a:lnTo>
                  <a:pt x="94" y="390"/>
                </a:lnTo>
                <a:lnTo>
                  <a:pt x="103" y="401"/>
                </a:lnTo>
                <a:lnTo>
                  <a:pt x="118" y="414"/>
                </a:lnTo>
                <a:lnTo>
                  <a:pt x="291" y="582"/>
                </a:lnTo>
                <a:lnTo>
                  <a:pt x="291" y="582"/>
                </a:lnTo>
                <a:lnTo>
                  <a:pt x="306" y="563"/>
                </a:lnTo>
                <a:lnTo>
                  <a:pt x="323" y="545"/>
                </a:lnTo>
                <a:lnTo>
                  <a:pt x="342" y="528"/>
                </a:lnTo>
                <a:lnTo>
                  <a:pt x="360" y="513"/>
                </a:lnTo>
                <a:lnTo>
                  <a:pt x="381" y="498"/>
                </a:lnTo>
                <a:lnTo>
                  <a:pt x="403" y="485"/>
                </a:lnTo>
                <a:lnTo>
                  <a:pt x="426" y="472"/>
                </a:lnTo>
                <a:lnTo>
                  <a:pt x="448" y="462"/>
                </a:lnTo>
                <a:lnTo>
                  <a:pt x="472" y="451"/>
                </a:lnTo>
                <a:lnTo>
                  <a:pt x="497" y="444"/>
                </a:lnTo>
                <a:lnTo>
                  <a:pt x="521" y="436"/>
                </a:lnTo>
                <a:lnTo>
                  <a:pt x="545" y="431"/>
                </a:lnTo>
                <a:lnTo>
                  <a:pt x="571" y="427"/>
                </a:lnTo>
                <a:lnTo>
                  <a:pt x="596" y="423"/>
                </a:lnTo>
                <a:lnTo>
                  <a:pt x="644" y="420"/>
                </a:lnTo>
                <a:lnTo>
                  <a:pt x="644" y="183"/>
                </a:lnTo>
                <a:lnTo>
                  <a:pt x="644" y="183"/>
                </a:lnTo>
                <a:lnTo>
                  <a:pt x="642" y="164"/>
                </a:lnTo>
                <a:lnTo>
                  <a:pt x="638" y="151"/>
                </a:lnTo>
                <a:lnTo>
                  <a:pt x="635" y="140"/>
                </a:lnTo>
                <a:lnTo>
                  <a:pt x="631" y="132"/>
                </a:lnTo>
                <a:lnTo>
                  <a:pt x="631" y="132"/>
                </a:lnTo>
                <a:lnTo>
                  <a:pt x="624" y="125"/>
                </a:lnTo>
                <a:lnTo>
                  <a:pt x="616" y="119"/>
                </a:lnTo>
                <a:lnTo>
                  <a:pt x="603" y="114"/>
                </a:lnTo>
                <a:lnTo>
                  <a:pt x="590" y="108"/>
                </a:lnTo>
                <a:lnTo>
                  <a:pt x="590" y="108"/>
                </a:lnTo>
                <a:lnTo>
                  <a:pt x="560" y="97"/>
                </a:lnTo>
                <a:lnTo>
                  <a:pt x="532" y="89"/>
                </a:lnTo>
                <a:lnTo>
                  <a:pt x="502" y="84"/>
                </a:lnTo>
                <a:lnTo>
                  <a:pt x="471" y="82"/>
                </a:lnTo>
                <a:lnTo>
                  <a:pt x="471" y="8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</a:p>
        </p:txBody>
      </p:sp>
      <p:sp>
        <p:nvSpPr>
          <p:cNvPr id="18" name="íşľíḋè"/>
          <p:cNvSpPr/>
          <p:nvPr/>
        </p:nvSpPr>
        <p:spPr bwMode="auto">
          <a:xfrm>
            <a:off x="6626685" y="4302311"/>
            <a:ext cx="211318" cy="190406"/>
          </a:xfrm>
          <a:custGeom>
            <a:avLst/>
            <a:gdLst>
              <a:gd name="T0" fmla="*/ 382 w 384"/>
              <a:gd name="T1" fmla="*/ 237 h 347"/>
              <a:gd name="T2" fmla="*/ 382 w 384"/>
              <a:gd name="T3" fmla="*/ 237 h 347"/>
              <a:gd name="T4" fmla="*/ 384 w 384"/>
              <a:gd name="T5" fmla="*/ 220 h 347"/>
              <a:gd name="T6" fmla="*/ 384 w 384"/>
              <a:gd name="T7" fmla="*/ 203 h 347"/>
              <a:gd name="T8" fmla="*/ 384 w 384"/>
              <a:gd name="T9" fmla="*/ 0 h 347"/>
              <a:gd name="T10" fmla="*/ 384 w 384"/>
              <a:gd name="T11" fmla="*/ 0 h 347"/>
              <a:gd name="T12" fmla="*/ 358 w 384"/>
              <a:gd name="T13" fmla="*/ 0 h 347"/>
              <a:gd name="T14" fmla="*/ 330 w 384"/>
              <a:gd name="T15" fmla="*/ 0 h 347"/>
              <a:gd name="T16" fmla="*/ 302 w 384"/>
              <a:gd name="T17" fmla="*/ 1 h 347"/>
              <a:gd name="T18" fmla="*/ 274 w 384"/>
              <a:gd name="T19" fmla="*/ 7 h 347"/>
              <a:gd name="T20" fmla="*/ 244 w 384"/>
              <a:gd name="T21" fmla="*/ 13 h 347"/>
              <a:gd name="T22" fmla="*/ 216 w 384"/>
              <a:gd name="T23" fmla="*/ 20 h 347"/>
              <a:gd name="T24" fmla="*/ 188 w 384"/>
              <a:gd name="T25" fmla="*/ 29 h 347"/>
              <a:gd name="T26" fmla="*/ 160 w 384"/>
              <a:gd name="T27" fmla="*/ 41 h 347"/>
              <a:gd name="T28" fmla="*/ 134 w 384"/>
              <a:gd name="T29" fmla="*/ 52 h 347"/>
              <a:gd name="T30" fmla="*/ 110 w 384"/>
              <a:gd name="T31" fmla="*/ 67 h 347"/>
              <a:gd name="T32" fmla="*/ 86 w 384"/>
              <a:gd name="T33" fmla="*/ 84 h 347"/>
              <a:gd name="T34" fmla="*/ 65 w 384"/>
              <a:gd name="T35" fmla="*/ 100 h 347"/>
              <a:gd name="T36" fmla="*/ 44 w 384"/>
              <a:gd name="T37" fmla="*/ 119 h 347"/>
              <a:gd name="T38" fmla="*/ 28 w 384"/>
              <a:gd name="T39" fmla="*/ 141 h 347"/>
              <a:gd name="T40" fmla="*/ 13 w 384"/>
              <a:gd name="T41" fmla="*/ 164 h 347"/>
              <a:gd name="T42" fmla="*/ 0 w 384"/>
              <a:gd name="T43" fmla="*/ 188 h 347"/>
              <a:gd name="T44" fmla="*/ 0 w 384"/>
              <a:gd name="T45" fmla="*/ 188 h 347"/>
              <a:gd name="T46" fmla="*/ 130 w 384"/>
              <a:gd name="T47" fmla="*/ 308 h 347"/>
              <a:gd name="T48" fmla="*/ 130 w 384"/>
              <a:gd name="T49" fmla="*/ 308 h 347"/>
              <a:gd name="T50" fmla="*/ 145 w 384"/>
              <a:gd name="T51" fmla="*/ 321 h 347"/>
              <a:gd name="T52" fmla="*/ 164 w 384"/>
              <a:gd name="T53" fmla="*/ 332 h 347"/>
              <a:gd name="T54" fmla="*/ 183 w 384"/>
              <a:gd name="T55" fmla="*/ 339 h 347"/>
              <a:gd name="T56" fmla="*/ 201 w 384"/>
              <a:gd name="T57" fmla="*/ 345 h 347"/>
              <a:gd name="T58" fmla="*/ 220 w 384"/>
              <a:gd name="T59" fmla="*/ 347 h 347"/>
              <a:gd name="T60" fmla="*/ 240 w 384"/>
              <a:gd name="T61" fmla="*/ 347 h 347"/>
              <a:gd name="T62" fmla="*/ 261 w 384"/>
              <a:gd name="T63" fmla="*/ 345 h 347"/>
              <a:gd name="T64" fmla="*/ 280 w 384"/>
              <a:gd name="T65" fmla="*/ 341 h 347"/>
              <a:gd name="T66" fmla="*/ 298 w 384"/>
              <a:gd name="T67" fmla="*/ 334 h 347"/>
              <a:gd name="T68" fmla="*/ 315 w 384"/>
              <a:gd name="T69" fmla="*/ 326 h 347"/>
              <a:gd name="T70" fmla="*/ 332 w 384"/>
              <a:gd name="T71" fmla="*/ 315 h 347"/>
              <a:gd name="T72" fmla="*/ 347 w 384"/>
              <a:gd name="T73" fmla="*/ 302 h 347"/>
              <a:gd name="T74" fmla="*/ 360 w 384"/>
              <a:gd name="T75" fmla="*/ 289 h 347"/>
              <a:gd name="T76" fmla="*/ 369 w 384"/>
              <a:gd name="T77" fmla="*/ 272 h 347"/>
              <a:gd name="T78" fmla="*/ 377 w 384"/>
              <a:gd name="T79" fmla="*/ 255 h 347"/>
              <a:gd name="T80" fmla="*/ 382 w 384"/>
              <a:gd name="T81" fmla="*/ 237 h 347"/>
              <a:gd name="T82" fmla="*/ 382 w 384"/>
              <a:gd name="T83" fmla="*/ 237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84" h="347">
                <a:moveTo>
                  <a:pt x="382" y="237"/>
                </a:moveTo>
                <a:lnTo>
                  <a:pt x="382" y="237"/>
                </a:lnTo>
                <a:lnTo>
                  <a:pt x="384" y="220"/>
                </a:lnTo>
                <a:lnTo>
                  <a:pt x="384" y="203"/>
                </a:lnTo>
                <a:lnTo>
                  <a:pt x="384" y="0"/>
                </a:lnTo>
                <a:lnTo>
                  <a:pt x="384" y="0"/>
                </a:lnTo>
                <a:lnTo>
                  <a:pt x="358" y="0"/>
                </a:lnTo>
                <a:lnTo>
                  <a:pt x="330" y="0"/>
                </a:lnTo>
                <a:lnTo>
                  <a:pt x="302" y="1"/>
                </a:lnTo>
                <a:lnTo>
                  <a:pt x="274" y="7"/>
                </a:lnTo>
                <a:lnTo>
                  <a:pt x="244" y="13"/>
                </a:lnTo>
                <a:lnTo>
                  <a:pt x="216" y="20"/>
                </a:lnTo>
                <a:lnTo>
                  <a:pt x="188" y="29"/>
                </a:lnTo>
                <a:lnTo>
                  <a:pt x="160" y="41"/>
                </a:lnTo>
                <a:lnTo>
                  <a:pt x="134" y="52"/>
                </a:lnTo>
                <a:lnTo>
                  <a:pt x="110" y="67"/>
                </a:lnTo>
                <a:lnTo>
                  <a:pt x="86" y="84"/>
                </a:lnTo>
                <a:lnTo>
                  <a:pt x="65" y="100"/>
                </a:lnTo>
                <a:lnTo>
                  <a:pt x="44" y="119"/>
                </a:lnTo>
                <a:lnTo>
                  <a:pt x="28" y="141"/>
                </a:lnTo>
                <a:lnTo>
                  <a:pt x="13" y="164"/>
                </a:lnTo>
                <a:lnTo>
                  <a:pt x="0" y="188"/>
                </a:lnTo>
                <a:lnTo>
                  <a:pt x="0" y="188"/>
                </a:lnTo>
                <a:lnTo>
                  <a:pt x="130" y="308"/>
                </a:lnTo>
                <a:lnTo>
                  <a:pt x="130" y="308"/>
                </a:lnTo>
                <a:lnTo>
                  <a:pt x="145" y="321"/>
                </a:lnTo>
                <a:lnTo>
                  <a:pt x="164" y="332"/>
                </a:lnTo>
                <a:lnTo>
                  <a:pt x="183" y="339"/>
                </a:lnTo>
                <a:lnTo>
                  <a:pt x="201" y="345"/>
                </a:lnTo>
                <a:lnTo>
                  <a:pt x="220" y="347"/>
                </a:lnTo>
                <a:lnTo>
                  <a:pt x="240" y="347"/>
                </a:lnTo>
                <a:lnTo>
                  <a:pt x="261" y="345"/>
                </a:lnTo>
                <a:lnTo>
                  <a:pt x="280" y="341"/>
                </a:lnTo>
                <a:lnTo>
                  <a:pt x="298" y="334"/>
                </a:lnTo>
                <a:lnTo>
                  <a:pt x="315" y="326"/>
                </a:lnTo>
                <a:lnTo>
                  <a:pt x="332" y="315"/>
                </a:lnTo>
                <a:lnTo>
                  <a:pt x="347" y="302"/>
                </a:lnTo>
                <a:lnTo>
                  <a:pt x="360" y="289"/>
                </a:lnTo>
                <a:lnTo>
                  <a:pt x="369" y="272"/>
                </a:lnTo>
                <a:lnTo>
                  <a:pt x="377" y="255"/>
                </a:lnTo>
                <a:lnTo>
                  <a:pt x="382" y="237"/>
                </a:lnTo>
                <a:lnTo>
                  <a:pt x="382" y="23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</a:p>
        </p:txBody>
      </p:sp>
      <p:sp>
        <p:nvSpPr>
          <p:cNvPr id="19" name="ïṩ1îde"/>
          <p:cNvSpPr/>
          <p:nvPr/>
        </p:nvSpPr>
        <p:spPr bwMode="auto">
          <a:xfrm>
            <a:off x="6603572" y="4278098"/>
            <a:ext cx="257544" cy="237732"/>
          </a:xfrm>
          <a:custGeom>
            <a:avLst/>
            <a:gdLst>
              <a:gd name="T0" fmla="*/ 274 w 466"/>
              <a:gd name="T1" fmla="*/ 431 h 431"/>
              <a:gd name="T2" fmla="*/ 255 w 466"/>
              <a:gd name="T3" fmla="*/ 431 h 431"/>
              <a:gd name="T4" fmla="*/ 218 w 466"/>
              <a:gd name="T5" fmla="*/ 423 h 431"/>
              <a:gd name="T6" fmla="*/ 184 w 466"/>
              <a:gd name="T7" fmla="*/ 410 h 431"/>
              <a:gd name="T8" fmla="*/ 155 w 466"/>
              <a:gd name="T9" fmla="*/ 392 h 431"/>
              <a:gd name="T10" fmla="*/ 141 w 466"/>
              <a:gd name="T11" fmla="*/ 380 h 431"/>
              <a:gd name="T12" fmla="*/ 15 w 466"/>
              <a:gd name="T13" fmla="*/ 263 h 431"/>
              <a:gd name="T14" fmla="*/ 2 w 466"/>
              <a:gd name="T15" fmla="*/ 240 h 431"/>
              <a:gd name="T16" fmla="*/ 3 w 466"/>
              <a:gd name="T17" fmla="*/ 216 h 431"/>
              <a:gd name="T18" fmla="*/ 16 w 466"/>
              <a:gd name="T19" fmla="*/ 190 h 431"/>
              <a:gd name="T20" fmla="*/ 50 w 466"/>
              <a:gd name="T21" fmla="*/ 142 h 431"/>
              <a:gd name="T22" fmla="*/ 91 w 466"/>
              <a:gd name="T23" fmla="*/ 100 h 431"/>
              <a:gd name="T24" fmla="*/ 141 w 466"/>
              <a:gd name="T25" fmla="*/ 67 h 431"/>
              <a:gd name="T26" fmla="*/ 196 w 466"/>
              <a:gd name="T27" fmla="*/ 41 h 431"/>
              <a:gd name="T28" fmla="*/ 253 w 466"/>
              <a:gd name="T29" fmla="*/ 20 h 431"/>
              <a:gd name="T30" fmla="*/ 313 w 466"/>
              <a:gd name="T31" fmla="*/ 7 h 431"/>
              <a:gd name="T32" fmla="*/ 371 w 466"/>
              <a:gd name="T33" fmla="*/ 2 h 431"/>
              <a:gd name="T34" fmla="*/ 399 w 466"/>
              <a:gd name="T35" fmla="*/ 0 h 431"/>
              <a:gd name="T36" fmla="*/ 427 w 466"/>
              <a:gd name="T37" fmla="*/ 2 h 431"/>
              <a:gd name="T38" fmla="*/ 444 w 466"/>
              <a:gd name="T39" fmla="*/ 5 h 431"/>
              <a:gd name="T40" fmla="*/ 455 w 466"/>
              <a:gd name="T41" fmla="*/ 15 h 431"/>
              <a:gd name="T42" fmla="*/ 464 w 466"/>
              <a:gd name="T43" fmla="*/ 28 h 431"/>
              <a:gd name="T44" fmla="*/ 466 w 466"/>
              <a:gd name="T45" fmla="*/ 43 h 431"/>
              <a:gd name="T46" fmla="*/ 466 w 466"/>
              <a:gd name="T47" fmla="*/ 246 h 431"/>
              <a:gd name="T48" fmla="*/ 464 w 466"/>
              <a:gd name="T49" fmla="*/ 287 h 431"/>
              <a:gd name="T50" fmla="*/ 461 w 466"/>
              <a:gd name="T51" fmla="*/ 302 h 431"/>
              <a:gd name="T52" fmla="*/ 449 w 466"/>
              <a:gd name="T53" fmla="*/ 332 h 431"/>
              <a:gd name="T54" fmla="*/ 433 w 466"/>
              <a:gd name="T55" fmla="*/ 358 h 431"/>
              <a:gd name="T56" fmla="*/ 410 w 466"/>
              <a:gd name="T57" fmla="*/ 380 h 431"/>
              <a:gd name="T58" fmla="*/ 384 w 466"/>
              <a:gd name="T59" fmla="*/ 399 h 431"/>
              <a:gd name="T60" fmla="*/ 356 w 466"/>
              <a:gd name="T61" fmla="*/ 414 h 431"/>
              <a:gd name="T62" fmla="*/ 324 w 466"/>
              <a:gd name="T63" fmla="*/ 425 h 431"/>
              <a:gd name="T64" fmla="*/ 291 w 466"/>
              <a:gd name="T65" fmla="*/ 431 h 431"/>
              <a:gd name="T66" fmla="*/ 274 w 466"/>
              <a:gd name="T67" fmla="*/ 431 h 431"/>
              <a:gd name="T68" fmla="*/ 93 w 466"/>
              <a:gd name="T69" fmla="*/ 222 h 431"/>
              <a:gd name="T70" fmla="*/ 199 w 466"/>
              <a:gd name="T71" fmla="*/ 321 h 431"/>
              <a:gd name="T72" fmla="*/ 218 w 466"/>
              <a:gd name="T73" fmla="*/ 336 h 431"/>
              <a:gd name="T74" fmla="*/ 238 w 466"/>
              <a:gd name="T75" fmla="*/ 343 h 431"/>
              <a:gd name="T76" fmla="*/ 274 w 466"/>
              <a:gd name="T77" fmla="*/ 349 h 431"/>
              <a:gd name="T78" fmla="*/ 291 w 466"/>
              <a:gd name="T79" fmla="*/ 347 h 431"/>
              <a:gd name="T80" fmla="*/ 326 w 466"/>
              <a:gd name="T81" fmla="*/ 337 h 431"/>
              <a:gd name="T82" fmla="*/ 356 w 466"/>
              <a:gd name="T83" fmla="*/ 319 h 431"/>
              <a:gd name="T84" fmla="*/ 378 w 466"/>
              <a:gd name="T85" fmla="*/ 289 h 431"/>
              <a:gd name="T86" fmla="*/ 384 w 466"/>
              <a:gd name="T87" fmla="*/ 272 h 431"/>
              <a:gd name="T88" fmla="*/ 384 w 466"/>
              <a:gd name="T89" fmla="*/ 250 h 431"/>
              <a:gd name="T90" fmla="*/ 384 w 466"/>
              <a:gd name="T91" fmla="*/ 246 h 431"/>
              <a:gd name="T92" fmla="*/ 384 w 466"/>
              <a:gd name="T93" fmla="*/ 84 h 431"/>
              <a:gd name="T94" fmla="*/ 298 w 466"/>
              <a:gd name="T95" fmla="*/ 95 h 431"/>
              <a:gd name="T96" fmla="*/ 237 w 466"/>
              <a:gd name="T97" fmla="*/ 114 h 431"/>
              <a:gd name="T98" fmla="*/ 197 w 466"/>
              <a:gd name="T99" fmla="*/ 130 h 431"/>
              <a:gd name="T100" fmla="*/ 160 w 466"/>
              <a:gd name="T101" fmla="*/ 153 h 431"/>
              <a:gd name="T102" fmla="*/ 128 w 466"/>
              <a:gd name="T103" fmla="*/ 177 h 431"/>
              <a:gd name="T104" fmla="*/ 102 w 466"/>
              <a:gd name="T105" fmla="*/ 207 h 431"/>
              <a:gd name="T106" fmla="*/ 93 w 466"/>
              <a:gd name="T107" fmla="*/ 222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466" h="431">
                <a:moveTo>
                  <a:pt x="274" y="431"/>
                </a:moveTo>
                <a:lnTo>
                  <a:pt x="274" y="431"/>
                </a:lnTo>
                <a:lnTo>
                  <a:pt x="274" y="431"/>
                </a:lnTo>
                <a:lnTo>
                  <a:pt x="255" y="431"/>
                </a:lnTo>
                <a:lnTo>
                  <a:pt x="237" y="429"/>
                </a:lnTo>
                <a:lnTo>
                  <a:pt x="218" y="423"/>
                </a:lnTo>
                <a:lnTo>
                  <a:pt x="201" y="418"/>
                </a:lnTo>
                <a:lnTo>
                  <a:pt x="184" y="410"/>
                </a:lnTo>
                <a:lnTo>
                  <a:pt x="169" y="403"/>
                </a:lnTo>
                <a:lnTo>
                  <a:pt x="155" y="392"/>
                </a:lnTo>
                <a:lnTo>
                  <a:pt x="141" y="380"/>
                </a:lnTo>
                <a:lnTo>
                  <a:pt x="141" y="380"/>
                </a:lnTo>
                <a:lnTo>
                  <a:pt x="15" y="263"/>
                </a:lnTo>
                <a:lnTo>
                  <a:pt x="15" y="263"/>
                </a:lnTo>
                <a:lnTo>
                  <a:pt x="5" y="252"/>
                </a:lnTo>
                <a:lnTo>
                  <a:pt x="2" y="240"/>
                </a:lnTo>
                <a:lnTo>
                  <a:pt x="0" y="229"/>
                </a:lnTo>
                <a:lnTo>
                  <a:pt x="3" y="216"/>
                </a:lnTo>
                <a:lnTo>
                  <a:pt x="3" y="216"/>
                </a:lnTo>
                <a:lnTo>
                  <a:pt x="16" y="190"/>
                </a:lnTo>
                <a:lnTo>
                  <a:pt x="31" y="164"/>
                </a:lnTo>
                <a:lnTo>
                  <a:pt x="50" y="142"/>
                </a:lnTo>
                <a:lnTo>
                  <a:pt x="71" y="119"/>
                </a:lnTo>
                <a:lnTo>
                  <a:pt x="91" y="100"/>
                </a:lnTo>
                <a:lnTo>
                  <a:pt x="115" y="84"/>
                </a:lnTo>
                <a:lnTo>
                  <a:pt x="141" y="67"/>
                </a:lnTo>
                <a:lnTo>
                  <a:pt x="168" y="52"/>
                </a:lnTo>
                <a:lnTo>
                  <a:pt x="196" y="41"/>
                </a:lnTo>
                <a:lnTo>
                  <a:pt x="225" y="30"/>
                </a:lnTo>
                <a:lnTo>
                  <a:pt x="253" y="20"/>
                </a:lnTo>
                <a:lnTo>
                  <a:pt x="283" y="13"/>
                </a:lnTo>
                <a:lnTo>
                  <a:pt x="313" y="7"/>
                </a:lnTo>
                <a:lnTo>
                  <a:pt x="343" y="3"/>
                </a:lnTo>
                <a:lnTo>
                  <a:pt x="371" y="2"/>
                </a:lnTo>
                <a:lnTo>
                  <a:pt x="399" y="0"/>
                </a:lnTo>
                <a:lnTo>
                  <a:pt x="399" y="0"/>
                </a:lnTo>
                <a:lnTo>
                  <a:pt x="427" y="2"/>
                </a:lnTo>
                <a:lnTo>
                  <a:pt x="427" y="2"/>
                </a:lnTo>
                <a:lnTo>
                  <a:pt x="436" y="3"/>
                </a:lnTo>
                <a:lnTo>
                  <a:pt x="444" y="5"/>
                </a:lnTo>
                <a:lnTo>
                  <a:pt x="449" y="9"/>
                </a:lnTo>
                <a:lnTo>
                  <a:pt x="455" y="15"/>
                </a:lnTo>
                <a:lnTo>
                  <a:pt x="461" y="20"/>
                </a:lnTo>
                <a:lnTo>
                  <a:pt x="464" y="28"/>
                </a:lnTo>
                <a:lnTo>
                  <a:pt x="466" y="35"/>
                </a:lnTo>
                <a:lnTo>
                  <a:pt x="466" y="43"/>
                </a:lnTo>
                <a:lnTo>
                  <a:pt x="466" y="246"/>
                </a:lnTo>
                <a:lnTo>
                  <a:pt x="466" y="246"/>
                </a:lnTo>
                <a:lnTo>
                  <a:pt x="466" y="267"/>
                </a:lnTo>
                <a:lnTo>
                  <a:pt x="464" y="287"/>
                </a:lnTo>
                <a:lnTo>
                  <a:pt x="464" y="287"/>
                </a:lnTo>
                <a:lnTo>
                  <a:pt x="461" y="302"/>
                </a:lnTo>
                <a:lnTo>
                  <a:pt x="455" y="317"/>
                </a:lnTo>
                <a:lnTo>
                  <a:pt x="449" y="332"/>
                </a:lnTo>
                <a:lnTo>
                  <a:pt x="442" y="345"/>
                </a:lnTo>
                <a:lnTo>
                  <a:pt x="433" y="358"/>
                </a:lnTo>
                <a:lnTo>
                  <a:pt x="421" y="369"/>
                </a:lnTo>
                <a:lnTo>
                  <a:pt x="410" y="380"/>
                </a:lnTo>
                <a:lnTo>
                  <a:pt x="397" y="390"/>
                </a:lnTo>
                <a:lnTo>
                  <a:pt x="384" y="399"/>
                </a:lnTo>
                <a:lnTo>
                  <a:pt x="371" y="408"/>
                </a:lnTo>
                <a:lnTo>
                  <a:pt x="356" y="414"/>
                </a:lnTo>
                <a:lnTo>
                  <a:pt x="341" y="420"/>
                </a:lnTo>
                <a:lnTo>
                  <a:pt x="324" y="425"/>
                </a:lnTo>
                <a:lnTo>
                  <a:pt x="308" y="429"/>
                </a:lnTo>
                <a:lnTo>
                  <a:pt x="291" y="431"/>
                </a:lnTo>
                <a:lnTo>
                  <a:pt x="274" y="431"/>
                </a:lnTo>
                <a:lnTo>
                  <a:pt x="274" y="431"/>
                </a:lnTo>
                <a:close/>
                <a:moveTo>
                  <a:pt x="93" y="222"/>
                </a:moveTo>
                <a:lnTo>
                  <a:pt x="93" y="222"/>
                </a:lnTo>
                <a:lnTo>
                  <a:pt x="199" y="321"/>
                </a:lnTo>
                <a:lnTo>
                  <a:pt x="199" y="321"/>
                </a:lnTo>
                <a:lnTo>
                  <a:pt x="209" y="328"/>
                </a:lnTo>
                <a:lnTo>
                  <a:pt x="218" y="336"/>
                </a:lnTo>
                <a:lnTo>
                  <a:pt x="227" y="339"/>
                </a:lnTo>
                <a:lnTo>
                  <a:pt x="238" y="343"/>
                </a:lnTo>
                <a:lnTo>
                  <a:pt x="257" y="349"/>
                </a:lnTo>
                <a:lnTo>
                  <a:pt x="274" y="349"/>
                </a:lnTo>
                <a:lnTo>
                  <a:pt x="274" y="349"/>
                </a:lnTo>
                <a:lnTo>
                  <a:pt x="291" y="347"/>
                </a:lnTo>
                <a:lnTo>
                  <a:pt x="309" y="343"/>
                </a:lnTo>
                <a:lnTo>
                  <a:pt x="326" y="337"/>
                </a:lnTo>
                <a:lnTo>
                  <a:pt x="341" y="330"/>
                </a:lnTo>
                <a:lnTo>
                  <a:pt x="356" y="319"/>
                </a:lnTo>
                <a:lnTo>
                  <a:pt x="369" y="306"/>
                </a:lnTo>
                <a:lnTo>
                  <a:pt x="378" y="289"/>
                </a:lnTo>
                <a:lnTo>
                  <a:pt x="384" y="272"/>
                </a:lnTo>
                <a:lnTo>
                  <a:pt x="384" y="272"/>
                </a:lnTo>
                <a:lnTo>
                  <a:pt x="384" y="261"/>
                </a:lnTo>
                <a:lnTo>
                  <a:pt x="384" y="250"/>
                </a:lnTo>
                <a:lnTo>
                  <a:pt x="384" y="250"/>
                </a:lnTo>
                <a:lnTo>
                  <a:pt x="384" y="246"/>
                </a:lnTo>
                <a:lnTo>
                  <a:pt x="384" y="84"/>
                </a:lnTo>
                <a:lnTo>
                  <a:pt x="384" y="84"/>
                </a:lnTo>
                <a:lnTo>
                  <a:pt x="341" y="87"/>
                </a:lnTo>
                <a:lnTo>
                  <a:pt x="298" y="95"/>
                </a:lnTo>
                <a:lnTo>
                  <a:pt x="257" y="106"/>
                </a:lnTo>
                <a:lnTo>
                  <a:pt x="237" y="114"/>
                </a:lnTo>
                <a:lnTo>
                  <a:pt x="216" y="121"/>
                </a:lnTo>
                <a:lnTo>
                  <a:pt x="197" y="130"/>
                </a:lnTo>
                <a:lnTo>
                  <a:pt x="179" y="142"/>
                </a:lnTo>
                <a:lnTo>
                  <a:pt x="160" y="153"/>
                </a:lnTo>
                <a:lnTo>
                  <a:pt x="145" y="164"/>
                </a:lnTo>
                <a:lnTo>
                  <a:pt x="128" y="177"/>
                </a:lnTo>
                <a:lnTo>
                  <a:pt x="115" y="192"/>
                </a:lnTo>
                <a:lnTo>
                  <a:pt x="102" y="207"/>
                </a:lnTo>
                <a:lnTo>
                  <a:pt x="93" y="222"/>
                </a:lnTo>
                <a:lnTo>
                  <a:pt x="93" y="22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</a:p>
        </p:txBody>
      </p:sp>
      <p:sp>
        <p:nvSpPr>
          <p:cNvPr id="20" name="ïşliďê"/>
          <p:cNvSpPr/>
          <p:nvPr/>
        </p:nvSpPr>
        <p:spPr bwMode="auto">
          <a:xfrm>
            <a:off x="5447928" y="2914438"/>
            <a:ext cx="879391" cy="1777491"/>
          </a:xfrm>
          <a:custGeom>
            <a:avLst/>
            <a:gdLst>
              <a:gd name="T0" fmla="*/ 1018 w 1599"/>
              <a:gd name="T1" fmla="*/ 1488 h 3231"/>
              <a:gd name="T2" fmla="*/ 1295 w 1599"/>
              <a:gd name="T3" fmla="*/ 1303 h 3231"/>
              <a:gd name="T4" fmla="*/ 1449 w 1599"/>
              <a:gd name="T5" fmla="*/ 1187 h 3231"/>
              <a:gd name="T6" fmla="*/ 1597 w 1599"/>
              <a:gd name="T7" fmla="*/ 909 h 3231"/>
              <a:gd name="T8" fmla="*/ 1427 w 1599"/>
              <a:gd name="T9" fmla="*/ 782 h 3231"/>
              <a:gd name="T10" fmla="*/ 1242 w 1599"/>
              <a:gd name="T11" fmla="*/ 859 h 3231"/>
              <a:gd name="T12" fmla="*/ 1252 w 1599"/>
              <a:gd name="T13" fmla="*/ 405 h 3231"/>
              <a:gd name="T14" fmla="*/ 802 w 1599"/>
              <a:gd name="T15" fmla="*/ 19 h 3231"/>
              <a:gd name="T16" fmla="*/ 444 w 1599"/>
              <a:gd name="T17" fmla="*/ 36 h 3231"/>
              <a:gd name="T18" fmla="*/ 184 w 1599"/>
              <a:gd name="T19" fmla="*/ 247 h 3231"/>
              <a:gd name="T20" fmla="*/ 76 w 1599"/>
              <a:gd name="T21" fmla="*/ 596 h 3231"/>
              <a:gd name="T22" fmla="*/ 158 w 1599"/>
              <a:gd name="T23" fmla="*/ 924 h 3231"/>
              <a:gd name="T24" fmla="*/ 369 w 1599"/>
              <a:gd name="T25" fmla="*/ 1122 h 3231"/>
              <a:gd name="T26" fmla="*/ 93 w 1599"/>
              <a:gd name="T27" fmla="*/ 1437 h 3231"/>
              <a:gd name="T28" fmla="*/ 1 w 1599"/>
              <a:gd name="T29" fmla="*/ 1958 h 3231"/>
              <a:gd name="T30" fmla="*/ 125 w 1599"/>
              <a:gd name="T31" fmla="*/ 2563 h 3231"/>
              <a:gd name="T32" fmla="*/ 192 w 1599"/>
              <a:gd name="T33" fmla="*/ 2893 h 3231"/>
              <a:gd name="T34" fmla="*/ 380 w 1599"/>
              <a:gd name="T35" fmla="*/ 3210 h 3231"/>
              <a:gd name="T36" fmla="*/ 793 w 1599"/>
              <a:gd name="T37" fmla="*/ 3184 h 3231"/>
              <a:gd name="T38" fmla="*/ 996 w 1599"/>
              <a:gd name="T39" fmla="*/ 3068 h 3231"/>
              <a:gd name="T40" fmla="*/ 934 w 1599"/>
              <a:gd name="T41" fmla="*/ 2839 h 3231"/>
              <a:gd name="T42" fmla="*/ 804 w 1599"/>
              <a:gd name="T43" fmla="*/ 2673 h 3231"/>
              <a:gd name="T44" fmla="*/ 933 w 1599"/>
              <a:gd name="T45" fmla="*/ 2352 h 3231"/>
              <a:gd name="T46" fmla="*/ 712 w 1599"/>
              <a:gd name="T47" fmla="*/ 1846 h 3231"/>
              <a:gd name="T48" fmla="*/ 1071 w 1599"/>
              <a:gd name="T49" fmla="*/ 1577 h 3231"/>
              <a:gd name="T50" fmla="*/ 1449 w 1599"/>
              <a:gd name="T51" fmla="*/ 1447 h 3231"/>
              <a:gd name="T52" fmla="*/ 841 w 1599"/>
              <a:gd name="T53" fmla="*/ 2341 h 3231"/>
              <a:gd name="T54" fmla="*/ 750 w 1599"/>
              <a:gd name="T55" fmla="*/ 2606 h 3231"/>
              <a:gd name="T56" fmla="*/ 610 w 1599"/>
              <a:gd name="T57" fmla="*/ 2397 h 3231"/>
              <a:gd name="T58" fmla="*/ 492 w 1599"/>
              <a:gd name="T59" fmla="*/ 2219 h 3231"/>
              <a:gd name="T60" fmla="*/ 388 w 1599"/>
              <a:gd name="T61" fmla="*/ 1984 h 3231"/>
              <a:gd name="T62" fmla="*/ 539 w 1599"/>
              <a:gd name="T63" fmla="*/ 2790 h 3231"/>
              <a:gd name="T64" fmla="*/ 608 w 1599"/>
              <a:gd name="T65" fmla="*/ 2856 h 3231"/>
              <a:gd name="T66" fmla="*/ 830 w 1599"/>
              <a:gd name="T67" fmla="*/ 2858 h 3231"/>
              <a:gd name="T68" fmla="*/ 916 w 1599"/>
              <a:gd name="T69" fmla="*/ 3042 h 3231"/>
              <a:gd name="T70" fmla="*/ 608 w 1599"/>
              <a:gd name="T71" fmla="*/ 3137 h 3231"/>
              <a:gd name="T72" fmla="*/ 328 w 1599"/>
              <a:gd name="T73" fmla="*/ 2923 h 3231"/>
              <a:gd name="T74" fmla="*/ 99 w 1599"/>
              <a:gd name="T75" fmla="*/ 2098 h 3231"/>
              <a:gd name="T76" fmla="*/ 126 w 1599"/>
              <a:gd name="T77" fmla="*/ 1585 h 3231"/>
              <a:gd name="T78" fmla="*/ 347 w 1599"/>
              <a:gd name="T79" fmla="*/ 1241 h 3231"/>
              <a:gd name="T80" fmla="*/ 509 w 1599"/>
              <a:gd name="T81" fmla="*/ 1101 h 3231"/>
              <a:gd name="T82" fmla="*/ 294 w 1599"/>
              <a:gd name="T83" fmla="*/ 965 h 3231"/>
              <a:gd name="T84" fmla="*/ 166 w 1599"/>
              <a:gd name="T85" fmla="*/ 687 h 3231"/>
              <a:gd name="T86" fmla="*/ 227 w 1599"/>
              <a:gd name="T87" fmla="*/ 340 h 3231"/>
              <a:gd name="T88" fmla="*/ 410 w 1599"/>
              <a:gd name="T89" fmla="*/ 144 h 3231"/>
              <a:gd name="T90" fmla="*/ 645 w 1599"/>
              <a:gd name="T91" fmla="*/ 84 h 3231"/>
              <a:gd name="T92" fmla="*/ 1097 w 1599"/>
              <a:gd name="T93" fmla="*/ 303 h 3231"/>
              <a:gd name="T94" fmla="*/ 1209 w 1599"/>
              <a:gd name="T95" fmla="*/ 583 h 3231"/>
              <a:gd name="T96" fmla="*/ 1108 w 1599"/>
              <a:gd name="T97" fmla="*/ 907 h 3231"/>
              <a:gd name="T98" fmla="*/ 718 w 1599"/>
              <a:gd name="T99" fmla="*/ 1105 h 3231"/>
              <a:gd name="T100" fmla="*/ 554 w 1599"/>
              <a:gd name="T101" fmla="*/ 1161 h 3231"/>
              <a:gd name="T102" fmla="*/ 636 w 1599"/>
              <a:gd name="T103" fmla="*/ 1208 h 3231"/>
              <a:gd name="T104" fmla="*/ 1123 w 1599"/>
              <a:gd name="T105" fmla="*/ 1066 h 3231"/>
              <a:gd name="T106" fmla="*/ 1444 w 1599"/>
              <a:gd name="T107" fmla="*/ 866 h 3231"/>
              <a:gd name="T108" fmla="*/ 1509 w 1599"/>
              <a:gd name="T109" fmla="*/ 958 h 3231"/>
              <a:gd name="T110" fmla="*/ 1239 w 1599"/>
              <a:gd name="T111" fmla="*/ 1238 h 3231"/>
              <a:gd name="T112" fmla="*/ 683 w 1599"/>
              <a:gd name="T113" fmla="*/ 1426 h 3231"/>
              <a:gd name="T114" fmla="*/ 543 w 1599"/>
              <a:gd name="T115" fmla="*/ 1486 h 3231"/>
              <a:gd name="T116" fmla="*/ 668 w 1599"/>
              <a:gd name="T117" fmla="*/ 1514 h 3231"/>
              <a:gd name="T118" fmla="*/ 623 w 1599"/>
              <a:gd name="T119" fmla="*/ 1898 h 3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599" h="3231">
                <a:moveTo>
                  <a:pt x="1449" y="1447"/>
                </a:moveTo>
                <a:lnTo>
                  <a:pt x="1449" y="1447"/>
                </a:lnTo>
                <a:lnTo>
                  <a:pt x="1425" y="1456"/>
                </a:lnTo>
                <a:lnTo>
                  <a:pt x="1399" y="1463"/>
                </a:lnTo>
                <a:lnTo>
                  <a:pt x="1341" y="1477"/>
                </a:lnTo>
                <a:lnTo>
                  <a:pt x="1280" y="1486"/>
                </a:lnTo>
                <a:lnTo>
                  <a:pt x="1211" y="1491"/>
                </a:lnTo>
                <a:lnTo>
                  <a:pt x="1175" y="1493"/>
                </a:lnTo>
                <a:lnTo>
                  <a:pt x="1138" y="1493"/>
                </a:lnTo>
                <a:lnTo>
                  <a:pt x="1099" y="1493"/>
                </a:lnTo>
                <a:lnTo>
                  <a:pt x="1059" y="1491"/>
                </a:lnTo>
                <a:lnTo>
                  <a:pt x="1018" y="1488"/>
                </a:lnTo>
                <a:lnTo>
                  <a:pt x="975" y="1484"/>
                </a:lnTo>
                <a:lnTo>
                  <a:pt x="933" y="1477"/>
                </a:lnTo>
                <a:lnTo>
                  <a:pt x="890" y="1471"/>
                </a:lnTo>
                <a:lnTo>
                  <a:pt x="890" y="1471"/>
                </a:lnTo>
                <a:lnTo>
                  <a:pt x="955" y="1452"/>
                </a:lnTo>
                <a:lnTo>
                  <a:pt x="1017" y="1432"/>
                </a:lnTo>
                <a:lnTo>
                  <a:pt x="1074" y="1411"/>
                </a:lnTo>
                <a:lnTo>
                  <a:pt x="1127" y="1389"/>
                </a:lnTo>
                <a:lnTo>
                  <a:pt x="1175" y="1368"/>
                </a:lnTo>
                <a:lnTo>
                  <a:pt x="1218" y="1346"/>
                </a:lnTo>
                <a:lnTo>
                  <a:pt x="1259" y="1325"/>
                </a:lnTo>
                <a:lnTo>
                  <a:pt x="1295" y="1303"/>
                </a:lnTo>
                <a:lnTo>
                  <a:pt x="1295" y="1303"/>
                </a:lnTo>
                <a:lnTo>
                  <a:pt x="1347" y="1269"/>
                </a:lnTo>
                <a:lnTo>
                  <a:pt x="1347" y="1269"/>
                </a:lnTo>
                <a:lnTo>
                  <a:pt x="1373" y="1264"/>
                </a:lnTo>
                <a:lnTo>
                  <a:pt x="1373" y="1264"/>
                </a:lnTo>
                <a:lnTo>
                  <a:pt x="1373" y="1262"/>
                </a:lnTo>
                <a:lnTo>
                  <a:pt x="1369" y="1253"/>
                </a:lnTo>
                <a:lnTo>
                  <a:pt x="1369" y="1253"/>
                </a:lnTo>
                <a:lnTo>
                  <a:pt x="1371" y="1251"/>
                </a:lnTo>
                <a:lnTo>
                  <a:pt x="1371" y="1251"/>
                </a:lnTo>
                <a:lnTo>
                  <a:pt x="1412" y="1219"/>
                </a:lnTo>
                <a:lnTo>
                  <a:pt x="1449" y="1187"/>
                </a:lnTo>
                <a:lnTo>
                  <a:pt x="1483" y="1156"/>
                </a:lnTo>
                <a:lnTo>
                  <a:pt x="1511" y="1122"/>
                </a:lnTo>
                <a:lnTo>
                  <a:pt x="1537" y="1088"/>
                </a:lnTo>
                <a:lnTo>
                  <a:pt x="1560" y="1055"/>
                </a:lnTo>
                <a:lnTo>
                  <a:pt x="1576" y="1023"/>
                </a:lnTo>
                <a:lnTo>
                  <a:pt x="1588" y="991"/>
                </a:lnTo>
                <a:lnTo>
                  <a:pt x="1588" y="991"/>
                </a:lnTo>
                <a:lnTo>
                  <a:pt x="1591" y="980"/>
                </a:lnTo>
                <a:lnTo>
                  <a:pt x="1591" y="980"/>
                </a:lnTo>
                <a:lnTo>
                  <a:pt x="1597" y="956"/>
                </a:lnTo>
                <a:lnTo>
                  <a:pt x="1599" y="932"/>
                </a:lnTo>
                <a:lnTo>
                  <a:pt x="1597" y="909"/>
                </a:lnTo>
                <a:lnTo>
                  <a:pt x="1593" y="889"/>
                </a:lnTo>
                <a:lnTo>
                  <a:pt x="1586" y="868"/>
                </a:lnTo>
                <a:lnTo>
                  <a:pt x="1574" y="851"/>
                </a:lnTo>
                <a:lnTo>
                  <a:pt x="1561" y="835"/>
                </a:lnTo>
                <a:lnTo>
                  <a:pt x="1545" y="822"/>
                </a:lnTo>
                <a:lnTo>
                  <a:pt x="1545" y="822"/>
                </a:lnTo>
                <a:lnTo>
                  <a:pt x="1524" y="807"/>
                </a:lnTo>
                <a:lnTo>
                  <a:pt x="1504" y="795"/>
                </a:lnTo>
                <a:lnTo>
                  <a:pt x="1483" y="788"/>
                </a:lnTo>
                <a:lnTo>
                  <a:pt x="1464" y="784"/>
                </a:lnTo>
                <a:lnTo>
                  <a:pt x="1446" y="782"/>
                </a:lnTo>
                <a:lnTo>
                  <a:pt x="1427" y="782"/>
                </a:lnTo>
                <a:lnTo>
                  <a:pt x="1408" y="784"/>
                </a:lnTo>
                <a:lnTo>
                  <a:pt x="1392" y="788"/>
                </a:lnTo>
                <a:lnTo>
                  <a:pt x="1375" y="795"/>
                </a:lnTo>
                <a:lnTo>
                  <a:pt x="1358" y="803"/>
                </a:lnTo>
                <a:lnTo>
                  <a:pt x="1339" y="812"/>
                </a:lnTo>
                <a:lnTo>
                  <a:pt x="1323" y="823"/>
                </a:lnTo>
                <a:lnTo>
                  <a:pt x="1289" y="848"/>
                </a:lnTo>
                <a:lnTo>
                  <a:pt x="1255" y="874"/>
                </a:lnTo>
                <a:lnTo>
                  <a:pt x="1255" y="874"/>
                </a:lnTo>
                <a:lnTo>
                  <a:pt x="1220" y="900"/>
                </a:lnTo>
                <a:lnTo>
                  <a:pt x="1220" y="900"/>
                </a:lnTo>
                <a:lnTo>
                  <a:pt x="1242" y="859"/>
                </a:lnTo>
                <a:lnTo>
                  <a:pt x="1261" y="816"/>
                </a:lnTo>
                <a:lnTo>
                  <a:pt x="1276" y="771"/>
                </a:lnTo>
                <a:lnTo>
                  <a:pt x="1287" y="724"/>
                </a:lnTo>
                <a:lnTo>
                  <a:pt x="1293" y="678"/>
                </a:lnTo>
                <a:lnTo>
                  <a:pt x="1295" y="629"/>
                </a:lnTo>
                <a:lnTo>
                  <a:pt x="1293" y="579"/>
                </a:lnTo>
                <a:lnTo>
                  <a:pt x="1285" y="529"/>
                </a:lnTo>
                <a:lnTo>
                  <a:pt x="1285" y="529"/>
                </a:lnTo>
                <a:lnTo>
                  <a:pt x="1278" y="491"/>
                </a:lnTo>
                <a:lnTo>
                  <a:pt x="1268" y="454"/>
                </a:lnTo>
                <a:lnTo>
                  <a:pt x="1268" y="454"/>
                </a:lnTo>
                <a:lnTo>
                  <a:pt x="1252" y="405"/>
                </a:lnTo>
                <a:lnTo>
                  <a:pt x="1229" y="357"/>
                </a:lnTo>
                <a:lnTo>
                  <a:pt x="1205" y="312"/>
                </a:lnTo>
                <a:lnTo>
                  <a:pt x="1177" y="271"/>
                </a:lnTo>
                <a:lnTo>
                  <a:pt x="1145" y="230"/>
                </a:lnTo>
                <a:lnTo>
                  <a:pt x="1112" y="193"/>
                </a:lnTo>
                <a:lnTo>
                  <a:pt x="1073" y="159"/>
                </a:lnTo>
                <a:lnTo>
                  <a:pt x="1033" y="127"/>
                </a:lnTo>
                <a:lnTo>
                  <a:pt x="990" y="97"/>
                </a:lnTo>
                <a:lnTo>
                  <a:pt x="948" y="73"/>
                </a:lnTo>
                <a:lnTo>
                  <a:pt x="901" y="51"/>
                </a:lnTo>
                <a:lnTo>
                  <a:pt x="852" y="34"/>
                </a:lnTo>
                <a:lnTo>
                  <a:pt x="802" y="19"/>
                </a:lnTo>
                <a:lnTo>
                  <a:pt x="752" y="8"/>
                </a:lnTo>
                <a:lnTo>
                  <a:pt x="699" y="2"/>
                </a:lnTo>
                <a:lnTo>
                  <a:pt x="645" y="0"/>
                </a:lnTo>
                <a:lnTo>
                  <a:pt x="645" y="0"/>
                </a:lnTo>
                <a:lnTo>
                  <a:pt x="615" y="0"/>
                </a:lnTo>
                <a:lnTo>
                  <a:pt x="584" y="2"/>
                </a:lnTo>
                <a:lnTo>
                  <a:pt x="554" y="6"/>
                </a:lnTo>
                <a:lnTo>
                  <a:pt x="526" y="12"/>
                </a:lnTo>
                <a:lnTo>
                  <a:pt x="526" y="12"/>
                </a:lnTo>
                <a:lnTo>
                  <a:pt x="498" y="19"/>
                </a:lnTo>
                <a:lnTo>
                  <a:pt x="470" y="27"/>
                </a:lnTo>
                <a:lnTo>
                  <a:pt x="444" y="36"/>
                </a:lnTo>
                <a:lnTo>
                  <a:pt x="418" y="45"/>
                </a:lnTo>
                <a:lnTo>
                  <a:pt x="393" y="58"/>
                </a:lnTo>
                <a:lnTo>
                  <a:pt x="369" y="71"/>
                </a:lnTo>
                <a:lnTo>
                  <a:pt x="345" y="86"/>
                </a:lnTo>
                <a:lnTo>
                  <a:pt x="322" y="101"/>
                </a:lnTo>
                <a:lnTo>
                  <a:pt x="300" y="118"/>
                </a:lnTo>
                <a:lnTo>
                  <a:pt x="278" y="137"/>
                </a:lnTo>
                <a:lnTo>
                  <a:pt x="257" y="157"/>
                </a:lnTo>
                <a:lnTo>
                  <a:pt x="238" y="178"/>
                </a:lnTo>
                <a:lnTo>
                  <a:pt x="220" y="198"/>
                </a:lnTo>
                <a:lnTo>
                  <a:pt x="201" y="222"/>
                </a:lnTo>
                <a:lnTo>
                  <a:pt x="184" y="247"/>
                </a:lnTo>
                <a:lnTo>
                  <a:pt x="169" y="271"/>
                </a:lnTo>
                <a:lnTo>
                  <a:pt x="169" y="271"/>
                </a:lnTo>
                <a:lnTo>
                  <a:pt x="153" y="301"/>
                </a:lnTo>
                <a:lnTo>
                  <a:pt x="138" y="331"/>
                </a:lnTo>
                <a:lnTo>
                  <a:pt x="125" y="362"/>
                </a:lnTo>
                <a:lnTo>
                  <a:pt x="112" y="394"/>
                </a:lnTo>
                <a:lnTo>
                  <a:pt x="102" y="428"/>
                </a:lnTo>
                <a:lnTo>
                  <a:pt x="93" y="461"/>
                </a:lnTo>
                <a:lnTo>
                  <a:pt x="87" y="495"/>
                </a:lnTo>
                <a:lnTo>
                  <a:pt x="82" y="529"/>
                </a:lnTo>
                <a:lnTo>
                  <a:pt x="78" y="562"/>
                </a:lnTo>
                <a:lnTo>
                  <a:pt x="76" y="596"/>
                </a:lnTo>
                <a:lnTo>
                  <a:pt x="76" y="631"/>
                </a:lnTo>
                <a:lnTo>
                  <a:pt x="78" y="665"/>
                </a:lnTo>
                <a:lnTo>
                  <a:pt x="82" y="698"/>
                </a:lnTo>
                <a:lnTo>
                  <a:pt x="87" y="732"/>
                </a:lnTo>
                <a:lnTo>
                  <a:pt x="95" y="766"/>
                </a:lnTo>
                <a:lnTo>
                  <a:pt x="104" y="797"/>
                </a:lnTo>
                <a:lnTo>
                  <a:pt x="104" y="797"/>
                </a:lnTo>
                <a:lnTo>
                  <a:pt x="113" y="825"/>
                </a:lnTo>
                <a:lnTo>
                  <a:pt x="123" y="851"/>
                </a:lnTo>
                <a:lnTo>
                  <a:pt x="134" y="876"/>
                </a:lnTo>
                <a:lnTo>
                  <a:pt x="145" y="900"/>
                </a:lnTo>
                <a:lnTo>
                  <a:pt x="158" y="924"/>
                </a:lnTo>
                <a:lnTo>
                  <a:pt x="173" y="947"/>
                </a:lnTo>
                <a:lnTo>
                  <a:pt x="188" y="969"/>
                </a:lnTo>
                <a:lnTo>
                  <a:pt x="205" y="989"/>
                </a:lnTo>
                <a:lnTo>
                  <a:pt x="222" y="1010"/>
                </a:lnTo>
                <a:lnTo>
                  <a:pt x="240" y="1029"/>
                </a:lnTo>
                <a:lnTo>
                  <a:pt x="259" y="1047"/>
                </a:lnTo>
                <a:lnTo>
                  <a:pt x="279" y="1064"/>
                </a:lnTo>
                <a:lnTo>
                  <a:pt x="300" y="1079"/>
                </a:lnTo>
                <a:lnTo>
                  <a:pt x="322" y="1094"/>
                </a:lnTo>
                <a:lnTo>
                  <a:pt x="345" y="1109"/>
                </a:lnTo>
                <a:lnTo>
                  <a:pt x="369" y="1122"/>
                </a:lnTo>
                <a:lnTo>
                  <a:pt x="369" y="1122"/>
                </a:lnTo>
                <a:lnTo>
                  <a:pt x="332" y="1146"/>
                </a:lnTo>
                <a:lnTo>
                  <a:pt x="294" y="1174"/>
                </a:lnTo>
                <a:lnTo>
                  <a:pt x="255" y="1208"/>
                </a:lnTo>
                <a:lnTo>
                  <a:pt x="237" y="1228"/>
                </a:lnTo>
                <a:lnTo>
                  <a:pt x="216" y="1249"/>
                </a:lnTo>
                <a:lnTo>
                  <a:pt x="197" y="1271"/>
                </a:lnTo>
                <a:lnTo>
                  <a:pt x="179" y="1294"/>
                </a:lnTo>
                <a:lnTo>
                  <a:pt x="160" y="1320"/>
                </a:lnTo>
                <a:lnTo>
                  <a:pt x="141" y="1346"/>
                </a:lnTo>
                <a:lnTo>
                  <a:pt x="125" y="1374"/>
                </a:lnTo>
                <a:lnTo>
                  <a:pt x="108" y="1404"/>
                </a:lnTo>
                <a:lnTo>
                  <a:pt x="93" y="1437"/>
                </a:lnTo>
                <a:lnTo>
                  <a:pt x="78" y="1471"/>
                </a:lnTo>
                <a:lnTo>
                  <a:pt x="78" y="1471"/>
                </a:lnTo>
                <a:lnTo>
                  <a:pt x="65" y="1503"/>
                </a:lnTo>
                <a:lnTo>
                  <a:pt x="54" y="1534"/>
                </a:lnTo>
                <a:lnTo>
                  <a:pt x="44" y="1566"/>
                </a:lnTo>
                <a:lnTo>
                  <a:pt x="35" y="1598"/>
                </a:lnTo>
                <a:lnTo>
                  <a:pt x="22" y="1661"/>
                </a:lnTo>
                <a:lnTo>
                  <a:pt x="11" y="1725"/>
                </a:lnTo>
                <a:lnTo>
                  <a:pt x="5" y="1786"/>
                </a:lnTo>
                <a:lnTo>
                  <a:pt x="1" y="1846"/>
                </a:lnTo>
                <a:lnTo>
                  <a:pt x="0" y="1904"/>
                </a:lnTo>
                <a:lnTo>
                  <a:pt x="1" y="1958"/>
                </a:lnTo>
                <a:lnTo>
                  <a:pt x="3" y="2008"/>
                </a:lnTo>
                <a:lnTo>
                  <a:pt x="7" y="2055"/>
                </a:lnTo>
                <a:lnTo>
                  <a:pt x="13" y="2096"/>
                </a:lnTo>
                <a:lnTo>
                  <a:pt x="16" y="2132"/>
                </a:lnTo>
                <a:lnTo>
                  <a:pt x="26" y="2184"/>
                </a:lnTo>
                <a:lnTo>
                  <a:pt x="31" y="2206"/>
                </a:lnTo>
                <a:lnTo>
                  <a:pt x="31" y="2206"/>
                </a:lnTo>
                <a:lnTo>
                  <a:pt x="33" y="2212"/>
                </a:lnTo>
                <a:lnTo>
                  <a:pt x="33" y="2212"/>
                </a:lnTo>
                <a:lnTo>
                  <a:pt x="57" y="2314"/>
                </a:lnTo>
                <a:lnTo>
                  <a:pt x="89" y="2434"/>
                </a:lnTo>
                <a:lnTo>
                  <a:pt x="125" y="2563"/>
                </a:lnTo>
                <a:lnTo>
                  <a:pt x="162" y="2688"/>
                </a:lnTo>
                <a:lnTo>
                  <a:pt x="162" y="2688"/>
                </a:lnTo>
                <a:lnTo>
                  <a:pt x="197" y="2800"/>
                </a:lnTo>
                <a:lnTo>
                  <a:pt x="197" y="2800"/>
                </a:lnTo>
                <a:lnTo>
                  <a:pt x="184" y="2820"/>
                </a:lnTo>
                <a:lnTo>
                  <a:pt x="177" y="2837"/>
                </a:lnTo>
                <a:lnTo>
                  <a:pt x="175" y="2852"/>
                </a:lnTo>
                <a:lnTo>
                  <a:pt x="175" y="2865"/>
                </a:lnTo>
                <a:lnTo>
                  <a:pt x="175" y="2865"/>
                </a:lnTo>
                <a:lnTo>
                  <a:pt x="179" y="2874"/>
                </a:lnTo>
                <a:lnTo>
                  <a:pt x="184" y="2884"/>
                </a:lnTo>
                <a:lnTo>
                  <a:pt x="192" y="2893"/>
                </a:lnTo>
                <a:lnTo>
                  <a:pt x="199" y="2902"/>
                </a:lnTo>
                <a:lnTo>
                  <a:pt x="222" y="2923"/>
                </a:lnTo>
                <a:lnTo>
                  <a:pt x="246" y="2942"/>
                </a:lnTo>
                <a:lnTo>
                  <a:pt x="246" y="2942"/>
                </a:lnTo>
                <a:lnTo>
                  <a:pt x="276" y="3024"/>
                </a:lnTo>
                <a:lnTo>
                  <a:pt x="300" y="3085"/>
                </a:lnTo>
                <a:lnTo>
                  <a:pt x="322" y="3132"/>
                </a:lnTo>
                <a:lnTo>
                  <a:pt x="339" y="3165"/>
                </a:lnTo>
                <a:lnTo>
                  <a:pt x="354" y="3186"/>
                </a:lnTo>
                <a:lnTo>
                  <a:pt x="365" y="3199"/>
                </a:lnTo>
                <a:lnTo>
                  <a:pt x="375" y="3207"/>
                </a:lnTo>
                <a:lnTo>
                  <a:pt x="380" y="3210"/>
                </a:lnTo>
                <a:lnTo>
                  <a:pt x="380" y="3210"/>
                </a:lnTo>
                <a:lnTo>
                  <a:pt x="406" y="3220"/>
                </a:lnTo>
                <a:lnTo>
                  <a:pt x="436" y="3225"/>
                </a:lnTo>
                <a:lnTo>
                  <a:pt x="466" y="3229"/>
                </a:lnTo>
                <a:lnTo>
                  <a:pt x="500" y="3231"/>
                </a:lnTo>
                <a:lnTo>
                  <a:pt x="500" y="3231"/>
                </a:lnTo>
                <a:lnTo>
                  <a:pt x="544" y="3229"/>
                </a:lnTo>
                <a:lnTo>
                  <a:pt x="591" y="3225"/>
                </a:lnTo>
                <a:lnTo>
                  <a:pt x="636" y="3218"/>
                </a:lnTo>
                <a:lnTo>
                  <a:pt x="677" y="3210"/>
                </a:lnTo>
                <a:lnTo>
                  <a:pt x="750" y="3195"/>
                </a:lnTo>
                <a:lnTo>
                  <a:pt x="793" y="3184"/>
                </a:lnTo>
                <a:lnTo>
                  <a:pt x="808" y="3180"/>
                </a:lnTo>
                <a:lnTo>
                  <a:pt x="808" y="3180"/>
                </a:lnTo>
                <a:lnTo>
                  <a:pt x="865" y="3164"/>
                </a:lnTo>
                <a:lnTo>
                  <a:pt x="893" y="3154"/>
                </a:lnTo>
                <a:lnTo>
                  <a:pt x="918" y="3145"/>
                </a:lnTo>
                <a:lnTo>
                  <a:pt x="940" y="3132"/>
                </a:lnTo>
                <a:lnTo>
                  <a:pt x="959" y="3119"/>
                </a:lnTo>
                <a:lnTo>
                  <a:pt x="975" y="3102"/>
                </a:lnTo>
                <a:lnTo>
                  <a:pt x="983" y="3093"/>
                </a:lnTo>
                <a:lnTo>
                  <a:pt x="990" y="3081"/>
                </a:lnTo>
                <a:lnTo>
                  <a:pt x="990" y="3081"/>
                </a:lnTo>
                <a:lnTo>
                  <a:pt x="996" y="3068"/>
                </a:lnTo>
                <a:lnTo>
                  <a:pt x="1002" y="3053"/>
                </a:lnTo>
                <a:lnTo>
                  <a:pt x="1003" y="3037"/>
                </a:lnTo>
                <a:lnTo>
                  <a:pt x="1005" y="3020"/>
                </a:lnTo>
                <a:lnTo>
                  <a:pt x="1003" y="3003"/>
                </a:lnTo>
                <a:lnTo>
                  <a:pt x="1002" y="2984"/>
                </a:lnTo>
                <a:lnTo>
                  <a:pt x="998" y="2966"/>
                </a:lnTo>
                <a:lnTo>
                  <a:pt x="990" y="2945"/>
                </a:lnTo>
                <a:lnTo>
                  <a:pt x="990" y="2945"/>
                </a:lnTo>
                <a:lnTo>
                  <a:pt x="979" y="2914"/>
                </a:lnTo>
                <a:lnTo>
                  <a:pt x="966" y="2886"/>
                </a:lnTo>
                <a:lnTo>
                  <a:pt x="951" y="2861"/>
                </a:lnTo>
                <a:lnTo>
                  <a:pt x="934" y="2839"/>
                </a:lnTo>
                <a:lnTo>
                  <a:pt x="916" y="2818"/>
                </a:lnTo>
                <a:lnTo>
                  <a:pt x="895" y="2800"/>
                </a:lnTo>
                <a:lnTo>
                  <a:pt x="873" y="2785"/>
                </a:lnTo>
                <a:lnTo>
                  <a:pt x="847" y="2772"/>
                </a:lnTo>
                <a:lnTo>
                  <a:pt x="847" y="2772"/>
                </a:lnTo>
                <a:lnTo>
                  <a:pt x="821" y="2760"/>
                </a:lnTo>
                <a:lnTo>
                  <a:pt x="794" y="2755"/>
                </a:lnTo>
                <a:lnTo>
                  <a:pt x="767" y="2749"/>
                </a:lnTo>
                <a:lnTo>
                  <a:pt x="740" y="2747"/>
                </a:lnTo>
                <a:lnTo>
                  <a:pt x="740" y="2747"/>
                </a:lnTo>
                <a:lnTo>
                  <a:pt x="772" y="2710"/>
                </a:lnTo>
                <a:lnTo>
                  <a:pt x="804" y="2673"/>
                </a:lnTo>
                <a:lnTo>
                  <a:pt x="836" y="2634"/>
                </a:lnTo>
                <a:lnTo>
                  <a:pt x="864" y="2593"/>
                </a:lnTo>
                <a:lnTo>
                  <a:pt x="888" y="2551"/>
                </a:lnTo>
                <a:lnTo>
                  <a:pt x="910" y="2510"/>
                </a:lnTo>
                <a:lnTo>
                  <a:pt x="920" y="2490"/>
                </a:lnTo>
                <a:lnTo>
                  <a:pt x="927" y="2467"/>
                </a:lnTo>
                <a:lnTo>
                  <a:pt x="934" y="2447"/>
                </a:lnTo>
                <a:lnTo>
                  <a:pt x="938" y="2425"/>
                </a:lnTo>
                <a:lnTo>
                  <a:pt x="938" y="2425"/>
                </a:lnTo>
                <a:lnTo>
                  <a:pt x="940" y="2404"/>
                </a:lnTo>
                <a:lnTo>
                  <a:pt x="938" y="2380"/>
                </a:lnTo>
                <a:lnTo>
                  <a:pt x="933" y="2352"/>
                </a:lnTo>
                <a:lnTo>
                  <a:pt x="925" y="2322"/>
                </a:lnTo>
                <a:lnTo>
                  <a:pt x="914" y="2290"/>
                </a:lnTo>
                <a:lnTo>
                  <a:pt x="901" y="2257"/>
                </a:lnTo>
                <a:lnTo>
                  <a:pt x="884" y="2221"/>
                </a:lnTo>
                <a:lnTo>
                  <a:pt x="867" y="2186"/>
                </a:lnTo>
                <a:lnTo>
                  <a:pt x="828" y="2113"/>
                </a:lnTo>
                <a:lnTo>
                  <a:pt x="787" y="2044"/>
                </a:lnTo>
                <a:lnTo>
                  <a:pt x="746" y="1979"/>
                </a:lnTo>
                <a:lnTo>
                  <a:pt x="707" y="1923"/>
                </a:lnTo>
                <a:lnTo>
                  <a:pt x="707" y="1923"/>
                </a:lnTo>
                <a:lnTo>
                  <a:pt x="709" y="1887"/>
                </a:lnTo>
                <a:lnTo>
                  <a:pt x="712" y="1846"/>
                </a:lnTo>
                <a:lnTo>
                  <a:pt x="718" y="1803"/>
                </a:lnTo>
                <a:lnTo>
                  <a:pt x="729" y="1756"/>
                </a:lnTo>
                <a:lnTo>
                  <a:pt x="742" y="1706"/>
                </a:lnTo>
                <a:lnTo>
                  <a:pt x="763" y="1654"/>
                </a:lnTo>
                <a:lnTo>
                  <a:pt x="787" y="1600"/>
                </a:lnTo>
                <a:lnTo>
                  <a:pt x="817" y="1542"/>
                </a:lnTo>
                <a:lnTo>
                  <a:pt x="817" y="1542"/>
                </a:lnTo>
                <a:lnTo>
                  <a:pt x="864" y="1551"/>
                </a:lnTo>
                <a:lnTo>
                  <a:pt x="908" y="1559"/>
                </a:lnTo>
                <a:lnTo>
                  <a:pt x="951" y="1566"/>
                </a:lnTo>
                <a:lnTo>
                  <a:pt x="994" y="1570"/>
                </a:lnTo>
                <a:lnTo>
                  <a:pt x="1071" y="1577"/>
                </a:lnTo>
                <a:lnTo>
                  <a:pt x="1142" y="1579"/>
                </a:lnTo>
                <a:lnTo>
                  <a:pt x="1142" y="1579"/>
                </a:lnTo>
                <a:lnTo>
                  <a:pt x="1190" y="1577"/>
                </a:lnTo>
                <a:lnTo>
                  <a:pt x="1233" y="1575"/>
                </a:lnTo>
                <a:lnTo>
                  <a:pt x="1233" y="1575"/>
                </a:lnTo>
                <a:lnTo>
                  <a:pt x="1302" y="1568"/>
                </a:lnTo>
                <a:lnTo>
                  <a:pt x="1367" y="1557"/>
                </a:lnTo>
                <a:lnTo>
                  <a:pt x="1399" y="1549"/>
                </a:lnTo>
                <a:lnTo>
                  <a:pt x="1429" y="1542"/>
                </a:lnTo>
                <a:lnTo>
                  <a:pt x="1457" y="1533"/>
                </a:lnTo>
                <a:lnTo>
                  <a:pt x="1485" y="1523"/>
                </a:lnTo>
                <a:lnTo>
                  <a:pt x="1449" y="1447"/>
                </a:lnTo>
                <a:close/>
                <a:moveTo>
                  <a:pt x="623" y="1939"/>
                </a:moveTo>
                <a:lnTo>
                  <a:pt x="623" y="1939"/>
                </a:lnTo>
                <a:lnTo>
                  <a:pt x="625" y="1952"/>
                </a:lnTo>
                <a:lnTo>
                  <a:pt x="632" y="1964"/>
                </a:lnTo>
                <a:lnTo>
                  <a:pt x="632" y="1964"/>
                </a:lnTo>
                <a:lnTo>
                  <a:pt x="655" y="1995"/>
                </a:lnTo>
                <a:lnTo>
                  <a:pt x="677" y="2027"/>
                </a:lnTo>
                <a:lnTo>
                  <a:pt x="720" y="2094"/>
                </a:lnTo>
                <a:lnTo>
                  <a:pt x="759" y="2161"/>
                </a:lnTo>
                <a:lnTo>
                  <a:pt x="793" y="2229"/>
                </a:lnTo>
                <a:lnTo>
                  <a:pt x="821" y="2288"/>
                </a:lnTo>
                <a:lnTo>
                  <a:pt x="841" y="2341"/>
                </a:lnTo>
                <a:lnTo>
                  <a:pt x="849" y="2363"/>
                </a:lnTo>
                <a:lnTo>
                  <a:pt x="854" y="2382"/>
                </a:lnTo>
                <a:lnTo>
                  <a:pt x="856" y="2397"/>
                </a:lnTo>
                <a:lnTo>
                  <a:pt x="856" y="2410"/>
                </a:lnTo>
                <a:lnTo>
                  <a:pt x="856" y="2410"/>
                </a:lnTo>
                <a:lnTo>
                  <a:pt x="850" y="2428"/>
                </a:lnTo>
                <a:lnTo>
                  <a:pt x="845" y="2447"/>
                </a:lnTo>
                <a:lnTo>
                  <a:pt x="837" y="2467"/>
                </a:lnTo>
                <a:lnTo>
                  <a:pt x="828" y="2488"/>
                </a:lnTo>
                <a:lnTo>
                  <a:pt x="806" y="2527"/>
                </a:lnTo>
                <a:lnTo>
                  <a:pt x="780" y="2566"/>
                </a:lnTo>
                <a:lnTo>
                  <a:pt x="750" y="2606"/>
                </a:lnTo>
                <a:lnTo>
                  <a:pt x="718" y="2645"/>
                </a:lnTo>
                <a:lnTo>
                  <a:pt x="653" y="2719"/>
                </a:lnTo>
                <a:lnTo>
                  <a:pt x="653" y="2719"/>
                </a:lnTo>
                <a:lnTo>
                  <a:pt x="617" y="2760"/>
                </a:lnTo>
                <a:lnTo>
                  <a:pt x="617" y="2760"/>
                </a:lnTo>
                <a:lnTo>
                  <a:pt x="591" y="2650"/>
                </a:lnTo>
                <a:lnTo>
                  <a:pt x="554" y="2495"/>
                </a:lnTo>
                <a:lnTo>
                  <a:pt x="554" y="2495"/>
                </a:lnTo>
                <a:lnTo>
                  <a:pt x="582" y="2456"/>
                </a:lnTo>
                <a:lnTo>
                  <a:pt x="599" y="2425"/>
                </a:lnTo>
                <a:lnTo>
                  <a:pt x="606" y="2410"/>
                </a:lnTo>
                <a:lnTo>
                  <a:pt x="610" y="2397"/>
                </a:lnTo>
                <a:lnTo>
                  <a:pt x="612" y="2385"/>
                </a:lnTo>
                <a:lnTo>
                  <a:pt x="612" y="2374"/>
                </a:lnTo>
                <a:lnTo>
                  <a:pt x="612" y="2374"/>
                </a:lnTo>
                <a:lnTo>
                  <a:pt x="610" y="2363"/>
                </a:lnTo>
                <a:lnTo>
                  <a:pt x="604" y="2352"/>
                </a:lnTo>
                <a:lnTo>
                  <a:pt x="597" y="2339"/>
                </a:lnTo>
                <a:lnTo>
                  <a:pt x="586" y="2324"/>
                </a:lnTo>
                <a:lnTo>
                  <a:pt x="554" y="2286"/>
                </a:lnTo>
                <a:lnTo>
                  <a:pt x="507" y="2234"/>
                </a:lnTo>
                <a:lnTo>
                  <a:pt x="507" y="2234"/>
                </a:lnTo>
                <a:lnTo>
                  <a:pt x="492" y="2219"/>
                </a:lnTo>
                <a:lnTo>
                  <a:pt x="492" y="2219"/>
                </a:lnTo>
                <a:lnTo>
                  <a:pt x="446" y="2012"/>
                </a:lnTo>
                <a:lnTo>
                  <a:pt x="446" y="2012"/>
                </a:lnTo>
                <a:lnTo>
                  <a:pt x="444" y="2005"/>
                </a:lnTo>
                <a:lnTo>
                  <a:pt x="438" y="1997"/>
                </a:lnTo>
                <a:lnTo>
                  <a:pt x="434" y="1992"/>
                </a:lnTo>
                <a:lnTo>
                  <a:pt x="427" y="1986"/>
                </a:lnTo>
                <a:lnTo>
                  <a:pt x="419" y="1982"/>
                </a:lnTo>
                <a:lnTo>
                  <a:pt x="412" y="1980"/>
                </a:lnTo>
                <a:lnTo>
                  <a:pt x="405" y="1980"/>
                </a:lnTo>
                <a:lnTo>
                  <a:pt x="395" y="1980"/>
                </a:lnTo>
                <a:lnTo>
                  <a:pt x="395" y="1980"/>
                </a:lnTo>
                <a:lnTo>
                  <a:pt x="388" y="1984"/>
                </a:lnTo>
                <a:lnTo>
                  <a:pt x="380" y="1988"/>
                </a:lnTo>
                <a:lnTo>
                  <a:pt x="375" y="1993"/>
                </a:lnTo>
                <a:lnTo>
                  <a:pt x="369" y="1999"/>
                </a:lnTo>
                <a:lnTo>
                  <a:pt x="365" y="2007"/>
                </a:lnTo>
                <a:lnTo>
                  <a:pt x="363" y="2014"/>
                </a:lnTo>
                <a:lnTo>
                  <a:pt x="362" y="2023"/>
                </a:lnTo>
                <a:lnTo>
                  <a:pt x="363" y="2031"/>
                </a:lnTo>
                <a:lnTo>
                  <a:pt x="363" y="2031"/>
                </a:lnTo>
                <a:lnTo>
                  <a:pt x="401" y="2203"/>
                </a:lnTo>
                <a:lnTo>
                  <a:pt x="459" y="2460"/>
                </a:lnTo>
                <a:lnTo>
                  <a:pt x="516" y="2705"/>
                </a:lnTo>
                <a:lnTo>
                  <a:pt x="539" y="2790"/>
                </a:lnTo>
                <a:lnTo>
                  <a:pt x="546" y="2818"/>
                </a:lnTo>
                <a:lnTo>
                  <a:pt x="552" y="2833"/>
                </a:lnTo>
                <a:lnTo>
                  <a:pt x="552" y="2833"/>
                </a:lnTo>
                <a:lnTo>
                  <a:pt x="556" y="2841"/>
                </a:lnTo>
                <a:lnTo>
                  <a:pt x="561" y="2848"/>
                </a:lnTo>
                <a:lnTo>
                  <a:pt x="569" y="2852"/>
                </a:lnTo>
                <a:lnTo>
                  <a:pt x="574" y="2856"/>
                </a:lnTo>
                <a:lnTo>
                  <a:pt x="582" y="2858"/>
                </a:lnTo>
                <a:lnTo>
                  <a:pt x="591" y="2859"/>
                </a:lnTo>
                <a:lnTo>
                  <a:pt x="599" y="2858"/>
                </a:lnTo>
                <a:lnTo>
                  <a:pt x="608" y="2856"/>
                </a:lnTo>
                <a:lnTo>
                  <a:pt x="608" y="2856"/>
                </a:lnTo>
                <a:lnTo>
                  <a:pt x="627" y="2848"/>
                </a:lnTo>
                <a:lnTo>
                  <a:pt x="649" y="2843"/>
                </a:lnTo>
                <a:lnTo>
                  <a:pt x="677" y="2837"/>
                </a:lnTo>
                <a:lnTo>
                  <a:pt x="709" y="2833"/>
                </a:lnTo>
                <a:lnTo>
                  <a:pt x="725" y="2831"/>
                </a:lnTo>
                <a:lnTo>
                  <a:pt x="742" y="2833"/>
                </a:lnTo>
                <a:lnTo>
                  <a:pt x="761" y="2833"/>
                </a:lnTo>
                <a:lnTo>
                  <a:pt x="778" y="2837"/>
                </a:lnTo>
                <a:lnTo>
                  <a:pt x="796" y="2843"/>
                </a:lnTo>
                <a:lnTo>
                  <a:pt x="813" y="2848"/>
                </a:lnTo>
                <a:lnTo>
                  <a:pt x="813" y="2848"/>
                </a:lnTo>
                <a:lnTo>
                  <a:pt x="830" y="2858"/>
                </a:lnTo>
                <a:lnTo>
                  <a:pt x="845" y="2869"/>
                </a:lnTo>
                <a:lnTo>
                  <a:pt x="858" y="2880"/>
                </a:lnTo>
                <a:lnTo>
                  <a:pt x="871" y="2895"/>
                </a:lnTo>
                <a:lnTo>
                  <a:pt x="884" y="2912"/>
                </a:lnTo>
                <a:lnTo>
                  <a:pt x="893" y="2928"/>
                </a:lnTo>
                <a:lnTo>
                  <a:pt x="903" y="2949"/>
                </a:lnTo>
                <a:lnTo>
                  <a:pt x="910" y="2971"/>
                </a:lnTo>
                <a:lnTo>
                  <a:pt x="910" y="2971"/>
                </a:lnTo>
                <a:lnTo>
                  <a:pt x="918" y="2994"/>
                </a:lnTo>
                <a:lnTo>
                  <a:pt x="920" y="3012"/>
                </a:lnTo>
                <a:lnTo>
                  <a:pt x="920" y="3029"/>
                </a:lnTo>
                <a:lnTo>
                  <a:pt x="916" y="3042"/>
                </a:lnTo>
                <a:lnTo>
                  <a:pt x="916" y="3042"/>
                </a:lnTo>
                <a:lnTo>
                  <a:pt x="908" y="3052"/>
                </a:lnTo>
                <a:lnTo>
                  <a:pt x="897" y="3059"/>
                </a:lnTo>
                <a:lnTo>
                  <a:pt x="884" y="3067"/>
                </a:lnTo>
                <a:lnTo>
                  <a:pt x="869" y="3074"/>
                </a:lnTo>
                <a:lnTo>
                  <a:pt x="830" y="3087"/>
                </a:lnTo>
                <a:lnTo>
                  <a:pt x="785" y="3098"/>
                </a:lnTo>
                <a:lnTo>
                  <a:pt x="770" y="3102"/>
                </a:lnTo>
                <a:lnTo>
                  <a:pt x="770" y="3102"/>
                </a:lnTo>
                <a:lnTo>
                  <a:pt x="714" y="3117"/>
                </a:lnTo>
                <a:lnTo>
                  <a:pt x="660" y="3128"/>
                </a:lnTo>
                <a:lnTo>
                  <a:pt x="608" y="3137"/>
                </a:lnTo>
                <a:lnTo>
                  <a:pt x="559" y="3143"/>
                </a:lnTo>
                <a:lnTo>
                  <a:pt x="515" y="3145"/>
                </a:lnTo>
                <a:lnTo>
                  <a:pt x="477" y="3145"/>
                </a:lnTo>
                <a:lnTo>
                  <a:pt x="446" y="3141"/>
                </a:lnTo>
                <a:lnTo>
                  <a:pt x="431" y="3139"/>
                </a:lnTo>
                <a:lnTo>
                  <a:pt x="419" y="3136"/>
                </a:lnTo>
                <a:lnTo>
                  <a:pt x="419" y="3136"/>
                </a:lnTo>
                <a:lnTo>
                  <a:pt x="408" y="3119"/>
                </a:lnTo>
                <a:lnTo>
                  <a:pt x="393" y="3089"/>
                </a:lnTo>
                <a:lnTo>
                  <a:pt x="375" y="3046"/>
                </a:lnTo>
                <a:lnTo>
                  <a:pt x="354" y="2992"/>
                </a:lnTo>
                <a:lnTo>
                  <a:pt x="328" y="2923"/>
                </a:lnTo>
                <a:lnTo>
                  <a:pt x="300" y="2843"/>
                </a:lnTo>
                <a:lnTo>
                  <a:pt x="270" y="2749"/>
                </a:lnTo>
                <a:lnTo>
                  <a:pt x="237" y="2643"/>
                </a:lnTo>
                <a:lnTo>
                  <a:pt x="237" y="2643"/>
                </a:lnTo>
                <a:lnTo>
                  <a:pt x="184" y="2464"/>
                </a:lnTo>
                <a:lnTo>
                  <a:pt x="141" y="2303"/>
                </a:lnTo>
                <a:lnTo>
                  <a:pt x="125" y="2234"/>
                </a:lnTo>
                <a:lnTo>
                  <a:pt x="112" y="2178"/>
                </a:lnTo>
                <a:lnTo>
                  <a:pt x="104" y="2133"/>
                </a:lnTo>
                <a:lnTo>
                  <a:pt x="100" y="2105"/>
                </a:lnTo>
                <a:lnTo>
                  <a:pt x="100" y="2105"/>
                </a:lnTo>
                <a:lnTo>
                  <a:pt x="99" y="2098"/>
                </a:lnTo>
                <a:lnTo>
                  <a:pt x="97" y="2091"/>
                </a:lnTo>
                <a:lnTo>
                  <a:pt x="97" y="2091"/>
                </a:lnTo>
                <a:lnTo>
                  <a:pt x="91" y="2036"/>
                </a:lnTo>
                <a:lnTo>
                  <a:pt x="87" y="1975"/>
                </a:lnTo>
                <a:lnTo>
                  <a:pt x="85" y="1904"/>
                </a:lnTo>
                <a:lnTo>
                  <a:pt x="87" y="1829"/>
                </a:lnTo>
                <a:lnTo>
                  <a:pt x="89" y="1788"/>
                </a:lnTo>
                <a:lnTo>
                  <a:pt x="95" y="1749"/>
                </a:lnTo>
                <a:lnTo>
                  <a:pt x="100" y="1708"/>
                </a:lnTo>
                <a:lnTo>
                  <a:pt x="108" y="1667"/>
                </a:lnTo>
                <a:lnTo>
                  <a:pt x="115" y="1626"/>
                </a:lnTo>
                <a:lnTo>
                  <a:pt x="126" y="1585"/>
                </a:lnTo>
                <a:lnTo>
                  <a:pt x="141" y="1544"/>
                </a:lnTo>
                <a:lnTo>
                  <a:pt x="156" y="1503"/>
                </a:lnTo>
                <a:lnTo>
                  <a:pt x="156" y="1503"/>
                </a:lnTo>
                <a:lnTo>
                  <a:pt x="173" y="1463"/>
                </a:lnTo>
                <a:lnTo>
                  <a:pt x="194" y="1426"/>
                </a:lnTo>
                <a:lnTo>
                  <a:pt x="212" y="1393"/>
                </a:lnTo>
                <a:lnTo>
                  <a:pt x="235" y="1361"/>
                </a:lnTo>
                <a:lnTo>
                  <a:pt x="255" y="1333"/>
                </a:lnTo>
                <a:lnTo>
                  <a:pt x="278" y="1307"/>
                </a:lnTo>
                <a:lnTo>
                  <a:pt x="300" y="1282"/>
                </a:lnTo>
                <a:lnTo>
                  <a:pt x="322" y="1260"/>
                </a:lnTo>
                <a:lnTo>
                  <a:pt x="347" y="1241"/>
                </a:lnTo>
                <a:lnTo>
                  <a:pt x="369" y="1225"/>
                </a:lnTo>
                <a:lnTo>
                  <a:pt x="390" y="1208"/>
                </a:lnTo>
                <a:lnTo>
                  <a:pt x="412" y="1195"/>
                </a:lnTo>
                <a:lnTo>
                  <a:pt x="451" y="1172"/>
                </a:lnTo>
                <a:lnTo>
                  <a:pt x="487" y="1156"/>
                </a:lnTo>
                <a:lnTo>
                  <a:pt x="487" y="1156"/>
                </a:lnTo>
                <a:lnTo>
                  <a:pt x="496" y="1150"/>
                </a:lnTo>
                <a:lnTo>
                  <a:pt x="505" y="1139"/>
                </a:lnTo>
                <a:lnTo>
                  <a:pt x="511" y="1128"/>
                </a:lnTo>
                <a:lnTo>
                  <a:pt x="511" y="1115"/>
                </a:lnTo>
                <a:lnTo>
                  <a:pt x="511" y="1115"/>
                </a:lnTo>
                <a:lnTo>
                  <a:pt x="509" y="1101"/>
                </a:lnTo>
                <a:lnTo>
                  <a:pt x="503" y="1092"/>
                </a:lnTo>
                <a:lnTo>
                  <a:pt x="494" y="1083"/>
                </a:lnTo>
                <a:lnTo>
                  <a:pt x="481" y="1077"/>
                </a:lnTo>
                <a:lnTo>
                  <a:pt x="481" y="1077"/>
                </a:lnTo>
                <a:lnTo>
                  <a:pt x="455" y="1068"/>
                </a:lnTo>
                <a:lnTo>
                  <a:pt x="429" y="1057"/>
                </a:lnTo>
                <a:lnTo>
                  <a:pt x="403" y="1044"/>
                </a:lnTo>
                <a:lnTo>
                  <a:pt x="380" y="1031"/>
                </a:lnTo>
                <a:lnTo>
                  <a:pt x="356" y="1016"/>
                </a:lnTo>
                <a:lnTo>
                  <a:pt x="335" y="1001"/>
                </a:lnTo>
                <a:lnTo>
                  <a:pt x="315" y="984"/>
                </a:lnTo>
                <a:lnTo>
                  <a:pt x="294" y="965"/>
                </a:lnTo>
                <a:lnTo>
                  <a:pt x="278" y="945"/>
                </a:lnTo>
                <a:lnTo>
                  <a:pt x="259" y="924"/>
                </a:lnTo>
                <a:lnTo>
                  <a:pt x="244" y="902"/>
                </a:lnTo>
                <a:lnTo>
                  <a:pt x="229" y="878"/>
                </a:lnTo>
                <a:lnTo>
                  <a:pt x="216" y="853"/>
                </a:lnTo>
                <a:lnTo>
                  <a:pt x="205" y="829"/>
                </a:lnTo>
                <a:lnTo>
                  <a:pt x="194" y="801"/>
                </a:lnTo>
                <a:lnTo>
                  <a:pt x="184" y="773"/>
                </a:lnTo>
                <a:lnTo>
                  <a:pt x="184" y="773"/>
                </a:lnTo>
                <a:lnTo>
                  <a:pt x="177" y="745"/>
                </a:lnTo>
                <a:lnTo>
                  <a:pt x="171" y="715"/>
                </a:lnTo>
                <a:lnTo>
                  <a:pt x="166" y="687"/>
                </a:lnTo>
                <a:lnTo>
                  <a:pt x="162" y="657"/>
                </a:lnTo>
                <a:lnTo>
                  <a:pt x="162" y="627"/>
                </a:lnTo>
                <a:lnTo>
                  <a:pt x="162" y="598"/>
                </a:lnTo>
                <a:lnTo>
                  <a:pt x="162" y="568"/>
                </a:lnTo>
                <a:lnTo>
                  <a:pt x="166" y="538"/>
                </a:lnTo>
                <a:lnTo>
                  <a:pt x="169" y="510"/>
                </a:lnTo>
                <a:lnTo>
                  <a:pt x="175" y="480"/>
                </a:lnTo>
                <a:lnTo>
                  <a:pt x="182" y="450"/>
                </a:lnTo>
                <a:lnTo>
                  <a:pt x="192" y="422"/>
                </a:lnTo>
                <a:lnTo>
                  <a:pt x="203" y="394"/>
                </a:lnTo>
                <a:lnTo>
                  <a:pt x="214" y="366"/>
                </a:lnTo>
                <a:lnTo>
                  <a:pt x="227" y="340"/>
                </a:lnTo>
                <a:lnTo>
                  <a:pt x="242" y="314"/>
                </a:lnTo>
                <a:lnTo>
                  <a:pt x="242" y="314"/>
                </a:lnTo>
                <a:lnTo>
                  <a:pt x="255" y="293"/>
                </a:lnTo>
                <a:lnTo>
                  <a:pt x="270" y="273"/>
                </a:lnTo>
                <a:lnTo>
                  <a:pt x="285" y="252"/>
                </a:lnTo>
                <a:lnTo>
                  <a:pt x="300" y="234"/>
                </a:lnTo>
                <a:lnTo>
                  <a:pt x="317" y="217"/>
                </a:lnTo>
                <a:lnTo>
                  <a:pt x="334" y="200"/>
                </a:lnTo>
                <a:lnTo>
                  <a:pt x="352" y="185"/>
                </a:lnTo>
                <a:lnTo>
                  <a:pt x="371" y="170"/>
                </a:lnTo>
                <a:lnTo>
                  <a:pt x="390" y="157"/>
                </a:lnTo>
                <a:lnTo>
                  <a:pt x="410" y="144"/>
                </a:lnTo>
                <a:lnTo>
                  <a:pt x="431" y="133"/>
                </a:lnTo>
                <a:lnTo>
                  <a:pt x="453" y="124"/>
                </a:lnTo>
                <a:lnTo>
                  <a:pt x="474" y="114"/>
                </a:lnTo>
                <a:lnTo>
                  <a:pt x="496" y="107"/>
                </a:lnTo>
                <a:lnTo>
                  <a:pt x="518" y="101"/>
                </a:lnTo>
                <a:lnTo>
                  <a:pt x="543" y="96"/>
                </a:lnTo>
                <a:lnTo>
                  <a:pt x="543" y="96"/>
                </a:lnTo>
                <a:lnTo>
                  <a:pt x="567" y="90"/>
                </a:lnTo>
                <a:lnTo>
                  <a:pt x="593" y="88"/>
                </a:lnTo>
                <a:lnTo>
                  <a:pt x="619" y="84"/>
                </a:lnTo>
                <a:lnTo>
                  <a:pt x="645" y="84"/>
                </a:lnTo>
                <a:lnTo>
                  <a:pt x="645" y="84"/>
                </a:lnTo>
                <a:lnTo>
                  <a:pt x="684" y="86"/>
                </a:lnTo>
                <a:lnTo>
                  <a:pt x="724" y="90"/>
                </a:lnTo>
                <a:lnTo>
                  <a:pt x="765" y="97"/>
                </a:lnTo>
                <a:lnTo>
                  <a:pt x="804" y="109"/>
                </a:lnTo>
                <a:lnTo>
                  <a:pt x="845" y="122"/>
                </a:lnTo>
                <a:lnTo>
                  <a:pt x="884" y="139"/>
                </a:lnTo>
                <a:lnTo>
                  <a:pt x="923" y="157"/>
                </a:lnTo>
                <a:lnTo>
                  <a:pt x="962" y="180"/>
                </a:lnTo>
                <a:lnTo>
                  <a:pt x="998" y="206"/>
                </a:lnTo>
                <a:lnTo>
                  <a:pt x="1033" y="236"/>
                </a:lnTo>
                <a:lnTo>
                  <a:pt x="1067" y="267"/>
                </a:lnTo>
                <a:lnTo>
                  <a:pt x="1097" y="303"/>
                </a:lnTo>
                <a:lnTo>
                  <a:pt x="1125" y="342"/>
                </a:lnTo>
                <a:lnTo>
                  <a:pt x="1136" y="362"/>
                </a:lnTo>
                <a:lnTo>
                  <a:pt x="1149" y="383"/>
                </a:lnTo>
                <a:lnTo>
                  <a:pt x="1160" y="405"/>
                </a:lnTo>
                <a:lnTo>
                  <a:pt x="1170" y="430"/>
                </a:lnTo>
                <a:lnTo>
                  <a:pt x="1179" y="454"/>
                </a:lnTo>
                <a:lnTo>
                  <a:pt x="1186" y="478"/>
                </a:lnTo>
                <a:lnTo>
                  <a:pt x="1186" y="478"/>
                </a:lnTo>
                <a:lnTo>
                  <a:pt x="1194" y="506"/>
                </a:lnTo>
                <a:lnTo>
                  <a:pt x="1201" y="532"/>
                </a:lnTo>
                <a:lnTo>
                  <a:pt x="1205" y="558"/>
                </a:lnTo>
                <a:lnTo>
                  <a:pt x="1209" y="583"/>
                </a:lnTo>
                <a:lnTo>
                  <a:pt x="1211" y="607"/>
                </a:lnTo>
                <a:lnTo>
                  <a:pt x="1211" y="631"/>
                </a:lnTo>
                <a:lnTo>
                  <a:pt x="1211" y="655"/>
                </a:lnTo>
                <a:lnTo>
                  <a:pt x="1209" y="678"/>
                </a:lnTo>
                <a:lnTo>
                  <a:pt x="1205" y="700"/>
                </a:lnTo>
                <a:lnTo>
                  <a:pt x="1201" y="723"/>
                </a:lnTo>
                <a:lnTo>
                  <a:pt x="1196" y="743"/>
                </a:lnTo>
                <a:lnTo>
                  <a:pt x="1188" y="764"/>
                </a:lnTo>
                <a:lnTo>
                  <a:pt x="1173" y="803"/>
                </a:lnTo>
                <a:lnTo>
                  <a:pt x="1155" y="840"/>
                </a:lnTo>
                <a:lnTo>
                  <a:pt x="1132" y="876"/>
                </a:lnTo>
                <a:lnTo>
                  <a:pt x="1108" y="907"/>
                </a:lnTo>
                <a:lnTo>
                  <a:pt x="1080" y="935"/>
                </a:lnTo>
                <a:lnTo>
                  <a:pt x="1052" y="963"/>
                </a:lnTo>
                <a:lnTo>
                  <a:pt x="1020" y="988"/>
                </a:lnTo>
                <a:lnTo>
                  <a:pt x="989" y="1010"/>
                </a:lnTo>
                <a:lnTo>
                  <a:pt x="957" y="1029"/>
                </a:lnTo>
                <a:lnTo>
                  <a:pt x="923" y="1045"/>
                </a:lnTo>
                <a:lnTo>
                  <a:pt x="923" y="1045"/>
                </a:lnTo>
                <a:lnTo>
                  <a:pt x="901" y="1055"/>
                </a:lnTo>
                <a:lnTo>
                  <a:pt x="877" y="1064"/>
                </a:lnTo>
                <a:lnTo>
                  <a:pt x="822" y="1081"/>
                </a:lnTo>
                <a:lnTo>
                  <a:pt x="770" y="1094"/>
                </a:lnTo>
                <a:lnTo>
                  <a:pt x="718" y="1105"/>
                </a:lnTo>
                <a:lnTo>
                  <a:pt x="671" y="1113"/>
                </a:lnTo>
                <a:lnTo>
                  <a:pt x="634" y="1118"/>
                </a:lnTo>
                <a:lnTo>
                  <a:pt x="600" y="1124"/>
                </a:lnTo>
                <a:lnTo>
                  <a:pt x="600" y="1124"/>
                </a:lnTo>
                <a:lnTo>
                  <a:pt x="591" y="1124"/>
                </a:lnTo>
                <a:lnTo>
                  <a:pt x="584" y="1126"/>
                </a:lnTo>
                <a:lnTo>
                  <a:pt x="576" y="1128"/>
                </a:lnTo>
                <a:lnTo>
                  <a:pt x="569" y="1133"/>
                </a:lnTo>
                <a:lnTo>
                  <a:pt x="563" y="1139"/>
                </a:lnTo>
                <a:lnTo>
                  <a:pt x="559" y="1146"/>
                </a:lnTo>
                <a:lnTo>
                  <a:pt x="556" y="1154"/>
                </a:lnTo>
                <a:lnTo>
                  <a:pt x="554" y="1161"/>
                </a:lnTo>
                <a:lnTo>
                  <a:pt x="554" y="1161"/>
                </a:lnTo>
                <a:lnTo>
                  <a:pt x="554" y="1171"/>
                </a:lnTo>
                <a:lnTo>
                  <a:pt x="556" y="1178"/>
                </a:lnTo>
                <a:lnTo>
                  <a:pt x="559" y="1185"/>
                </a:lnTo>
                <a:lnTo>
                  <a:pt x="563" y="1193"/>
                </a:lnTo>
                <a:lnTo>
                  <a:pt x="569" y="1198"/>
                </a:lnTo>
                <a:lnTo>
                  <a:pt x="576" y="1202"/>
                </a:lnTo>
                <a:lnTo>
                  <a:pt x="584" y="1206"/>
                </a:lnTo>
                <a:lnTo>
                  <a:pt x="593" y="1208"/>
                </a:lnTo>
                <a:lnTo>
                  <a:pt x="593" y="1208"/>
                </a:lnTo>
                <a:lnTo>
                  <a:pt x="604" y="1208"/>
                </a:lnTo>
                <a:lnTo>
                  <a:pt x="636" y="1208"/>
                </a:lnTo>
                <a:lnTo>
                  <a:pt x="681" y="1206"/>
                </a:lnTo>
                <a:lnTo>
                  <a:pt x="740" y="1198"/>
                </a:lnTo>
                <a:lnTo>
                  <a:pt x="776" y="1193"/>
                </a:lnTo>
                <a:lnTo>
                  <a:pt x="813" y="1185"/>
                </a:lnTo>
                <a:lnTo>
                  <a:pt x="854" y="1176"/>
                </a:lnTo>
                <a:lnTo>
                  <a:pt x="897" y="1163"/>
                </a:lnTo>
                <a:lnTo>
                  <a:pt x="942" y="1148"/>
                </a:lnTo>
                <a:lnTo>
                  <a:pt x="989" y="1129"/>
                </a:lnTo>
                <a:lnTo>
                  <a:pt x="1037" y="1109"/>
                </a:lnTo>
                <a:lnTo>
                  <a:pt x="1089" y="1085"/>
                </a:lnTo>
                <a:lnTo>
                  <a:pt x="1089" y="1085"/>
                </a:lnTo>
                <a:lnTo>
                  <a:pt x="1123" y="1066"/>
                </a:lnTo>
                <a:lnTo>
                  <a:pt x="1155" y="1047"/>
                </a:lnTo>
                <a:lnTo>
                  <a:pt x="1212" y="1010"/>
                </a:lnTo>
                <a:lnTo>
                  <a:pt x="1263" y="975"/>
                </a:lnTo>
                <a:lnTo>
                  <a:pt x="1306" y="941"/>
                </a:lnTo>
                <a:lnTo>
                  <a:pt x="1306" y="941"/>
                </a:lnTo>
                <a:lnTo>
                  <a:pt x="1341" y="915"/>
                </a:lnTo>
                <a:lnTo>
                  <a:pt x="1369" y="894"/>
                </a:lnTo>
                <a:lnTo>
                  <a:pt x="1393" y="879"/>
                </a:lnTo>
                <a:lnTo>
                  <a:pt x="1416" y="870"/>
                </a:lnTo>
                <a:lnTo>
                  <a:pt x="1425" y="866"/>
                </a:lnTo>
                <a:lnTo>
                  <a:pt x="1435" y="866"/>
                </a:lnTo>
                <a:lnTo>
                  <a:pt x="1444" y="866"/>
                </a:lnTo>
                <a:lnTo>
                  <a:pt x="1453" y="868"/>
                </a:lnTo>
                <a:lnTo>
                  <a:pt x="1464" y="872"/>
                </a:lnTo>
                <a:lnTo>
                  <a:pt x="1474" y="876"/>
                </a:lnTo>
                <a:lnTo>
                  <a:pt x="1496" y="889"/>
                </a:lnTo>
                <a:lnTo>
                  <a:pt x="1496" y="889"/>
                </a:lnTo>
                <a:lnTo>
                  <a:pt x="1502" y="894"/>
                </a:lnTo>
                <a:lnTo>
                  <a:pt x="1507" y="902"/>
                </a:lnTo>
                <a:lnTo>
                  <a:pt x="1511" y="909"/>
                </a:lnTo>
                <a:lnTo>
                  <a:pt x="1513" y="917"/>
                </a:lnTo>
                <a:lnTo>
                  <a:pt x="1515" y="926"/>
                </a:lnTo>
                <a:lnTo>
                  <a:pt x="1513" y="935"/>
                </a:lnTo>
                <a:lnTo>
                  <a:pt x="1509" y="958"/>
                </a:lnTo>
                <a:lnTo>
                  <a:pt x="1509" y="958"/>
                </a:lnTo>
                <a:lnTo>
                  <a:pt x="1505" y="975"/>
                </a:lnTo>
                <a:lnTo>
                  <a:pt x="1498" y="989"/>
                </a:lnTo>
                <a:lnTo>
                  <a:pt x="1490" y="1006"/>
                </a:lnTo>
                <a:lnTo>
                  <a:pt x="1481" y="1023"/>
                </a:lnTo>
                <a:lnTo>
                  <a:pt x="1468" y="1040"/>
                </a:lnTo>
                <a:lnTo>
                  <a:pt x="1457" y="1059"/>
                </a:lnTo>
                <a:lnTo>
                  <a:pt x="1425" y="1094"/>
                </a:lnTo>
                <a:lnTo>
                  <a:pt x="1388" y="1129"/>
                </a:lnTo>
                <a:lnTo>
                  <a:pt x="1345" y="1167"/>
                </a:lnTo>
                <a:lnTo>
                  <a:pt x="1295" y="1202"/>
                </a:lnTo>
                <a:lnTo>
                  <a:pt x="1239" y="1238"/>
                </a:lnTo>
                <a:lnTo>
                  <a:pt x="1177" y="1271"/>
                </a:lnTo>
                <a:lnTo>
                  <a:pt x="1110" y="1305"/>
                </a:lnTo>
                <a:lnTo>
                  <a:pt x="1074" y="1320"/>
                </a:lnTo>
                <a:lnTo>
                  <a:pt x="1035" y="1335"/>
                </a:lnTo>
                <a:lnTo>
                  <a:pt x="996" y="1350"/>
                </a:lnTo>
                <a:lnTo>
                  <a:pt x="957" y="1363"/>
                </a:lnTo>
                <a:lnTo>
                  <a:pt x="914" y="1376"/>
                </a:lnTo>
                <a:lnTo>
                  <a:pt x="871" y="1387"/>
                </a:lnTo>
                <a:lnTo>
                  <a:pt x="826" y="1398"/>
                </a:lnTo>
                <a:lnTo>
                  <a:pt x="780" y="1409"/>
                </a:lnTo>
                <a:lnTo>
                  <a:pt x="733" y="1417"/>
                </a:lnTo>
                <a:lnTo>
                  <a:pt x="683" y="1426"/>
                </a:lnTo>
                <a:lnTo>
                  <a:pt x="632" y="1434"/>
                </a:lnTo>
                <a:lnTo>
                  <a:pt x="580" y="1439"/>
                </a:lnTo>
                <a:lnTo>
                  <a:pt x="580" y="1439"/>
                </a:lnTo>
                <a:lnTo>
                  <a:pt x="572" y="1441"/>
                </a:lnTo>
                <a:lnTo>
                  <a:pt x="565" y="1443"/>
                </a:lnTo>
                <a:lnTo>
                  <a:pt x="558" y="1449"/>
                </a:lnTo>
                <a:lnTo>
                  <a:pt x="552" y="1454"/>
                </a:lnTo>
                <a:lnTo>
                  <a:pt x="548" y="1462"/>
                </a:lnTo>
                <a:lnTo>
                  <a:pt x="544" y="1469"/>
                </a:lnTo>
                <a:lnTo>
                  <a:pt x="543" y="1477"/>
                </a:lnTo>
                <a:lnTo>
                  <a:pt x="543" y="1486"/>
                </a:lnTo>
                <a:lnTo>
                  <a:pt x="543" y="1486"/>
                </a:lnTo>
                <a:lnTo>
                  <a:pt x="544" y="1493"/>
                </a:lnTo>
                <a:lnTo>
                  <a:pt x="546" y="1501"/>
                </a:lnTo>
                <a:lnTo>
                  <a:pt x="552" y="1506"/>
                </a:lnTo>
                <a:lnTo>
                  <a:pt x="556" y="1512"/>
                </a:lnTo>
                <a:lnTo>
                  <a:pt x="563" y="1518"/>
                </a:lnTo>
                <a:lnTo>
                  <a:pt x="569" y="1519"/>
                </a:lnTo>
                <a:lnTo>
                  <a:pt x="576" y="1523"/>
                </a:lnTo>
                <a:lnTo>
                  <a:pt x="586" y="1523"/>
                </a:lnTo>
                <a:lnTo>
                  <a:pt x="586" y="1523"/>
                </a:lnTo>
                <a:lnTo>
                  <a:pt x="589" y="1523"/>
                </a:lnTo>
                <a:lnTo>
                  <a:pt x="589" y="1523"/>
                </a:lnTo>
                <a:lnTo>
                  <a:pt x="668" y="1514"/>
                </a:lnTo>
                <a:lnTo>
                  <a:pt x="742" y="1501"/>
                </a:lnTo>
                <a:lnTo>
                  <a:pt x="742" y="1501"/>
                </a:lnTo>
                <a:lnTo>
                  <a:pt x="725" y="1534"/>
                </a:lnTo>
                <a:lnTo>
                  <a:pt x="709" y="1568"/>
                </a:lnTo>
                <a:lnTo>
                  <a:pt x="694" y="1600"/>
                </a:lnTo>
                <a:lnTo>
                  <a:pt x="681" y="1631"/>
                </a:lnTo>
                <a:lnTo>
                  <a:pt x="669" y="1661"/>
                </a:lnTo>
                <a:lnTo>
                  <a:pt x="660" y="1691"/>
                </a:lnTo>
                <a:lnTo>
                  <a:pt x="643" y="1747"/>
                </a:lnTo>
                <a:lnTo>
                  <a:pt x="632" y="1801"/>
                </a:lnTo>
                <a:lnTo>
                  <a:pt x="627" y="1852"/>
                </a:lnTo>
                <a:lnTo>
                  <a:pt x="623" y="1898"/>
                </a:lnTo>
                <a:lnTo>
                  <a:pt x="623" y="1939"/>
                </a:lnTo>
                <a:lnTo>
                  <a:pt x="623" y="19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</a:p>
        </p:txBody>
      </p:sp>
      <p:sp>
        <p:nvSpPr>
          <p:cNvPr id="21" name="îś1ídè"/>
          <p:cNvSpPr/>
          <p:nvPr/>
        </p:nvSpPr>
        <p:spPr bwMode="auto">
          <a:xfrm>
            <a:off x="5983927" y="3205000"/>
            <a:ext cx="72641" cy="106760"/>
          </a:xfrm>
          <a:custGeom>
            <a:avLst/>
            <a:gdLst>
              <a:gd name="T0" fmla="*/ 15 w 132"/>
              <a:gd name="T1" fmla="*/ 145 h 194"/>
              <a:gd name="T2" fmla="*/ 15 w 132"/>
              <a:gd name="T3" fmla="*/ 145 h 194"/>
              <a:gd name="T4" fmla="*/ 18 w 132"/>
              <a:gd name="T5" fmla="*/ 156 h 194"/>
              <a:gd name="T6" fmla="*/ 24 w 132"/>
              <a:gd name="T7" fmla="*/ 167 h 194"/>
              <a:gd name="T8" fmla="*/ 31 w 132"/>
              <a:gd name="T9" fmla="*/ 177 h 194"/>
              <a:gd name="T10" fmla="*/ 39 w 132"/>
              <a:gd name="T11" fmla="*/ 184 h 194"/>
              <a:gd name="T12" fmla="*/ 48 w 132"/>
              <a:gd name="T13" fmla="*/ 190 h 194"/>
              <a:gd name="T14" fmla="*/ 59 w 132"/>
              <a:gd name="T15" fmla="*/ 194 h 194"/>
              <a:gd name="T16" fmla="*/ 72 w 132"/>
              <a:gd name="T17" fmla="*/ 194 h 194"/>
              <a:gd name="T18" fmla="*/ 84 w 132"/>
              <a:gd name="T19" fmla="*/ 194 h 194"/>
              <a:gd name="T20" fmla="*/ 84 w 132"/>
              <a:gd name="T21" fmla="*/ 194 h 194"/>
              <a:gd name="T22" fmla="*/ 95 w 132"/>
              <a:gd name="T23" fmla="*/ 190 h 194"/>
              <a:gd name="T24" fmla="*/ 106 w 132"/>
              <a:gd name="T25" fmla="*/ 184 h 194"/>
              <a:gd name="T26" fmla="*/ 115 w 132"/>
              <a:gd name="T27" fmla="*/ 177 h 194"/>
              <a:gd name="T28" fmla="*/ 121 w 132"/>
              <a:gd name="T29" fmla="*/ 167 h 194"/>
              <a:gd name="T30" fmla="*/ 127 w 132"/>
              <a:gd name="T31" fmla="*/ 158 h 194"/>
              <a:gd name="T32" fmla="*/ 130 w 132"/>
              <a:gd name="T33" fmla="*/ 147 h 194"/>
              <a:gd name="T34" fmla="*/ 132 w 132"/>
              <a:gd name="T35" fmla="*/ 136 h 194"/>
              <a:gd name="T36" fmla="*/ 130 w 132"/>
              <a:gd name="T37" fmla="*/ 123 h 194"/>
              <a:gd name="T38" fmla="*/ 117 w 132"/>
              <a:gd name="T39" fmla="*/ 48 h 194"/>
              <a:gd name="T40" fmla="*/ 117 w 132"/>
              <a:gd name="T41" fmla="*/ 48 h 194"/>
              <a:gd name="T42" fmla="*/ 113 w 132"/>
              <a:gd name="T43" fmla="*/ 37 h 194"/>
              <a:gd name="T44" fmla="*/ 108 w 132"/>
              <a:gd name="T45" fmla="*/ 26 h 194"/>
              <a:gd name="T46" fmla="*/ 100 w 132"/>
              <a:gd name="T47" fmla="*/ 16 h 194"/>
              <a:gd name="T48" fmla="*/ 93 w 132"/>
              <a:gd name="T49" fmla="*/ 9 h 194"/>
              <a:gd name="T50" fmla="*/ 82 w 132"/>
              <a:gd name="T51" fmla="*/ 3 h 194"/>
              <a:gd name="T52" fmla="*/ 71 w 132"/>
              <a:gd name="T53" fmla="*/ 0 h 194"/>
              <a:gd name="T54" fmla="*/ 59 w 132"/>
              <a:gd name="T55" fmla="*/ 0 h 194"/>
              <a:gd name="T56" fmla="*/ 48 w 132"/>
              <a:gd name="T57" fmla="*/ 0 h 194"/>
              <a:gd name="T58" fmla="*/ 48 w 132"/>
              <a:gd name="T59" fmla="*/ 0 h 194"/>
              <a:gd name="T60" fmla="*/ 35 w 132"/>
              <a:gd name="T61" fmla="*/ 3 h 194"/>
              <a:gd name="T62" fmla="*/ 26 w 132"/>
              <a:gd name="T63" fmla="*/ 9 h 194"/>
              <a:gd name="T64" fmla="*/ 16 w 132"/>
              <a:gd name="T65" fmla="*/ 16 h 194"/>
              <a:gd name="T66" fmla="*/ 9 w 132"/>
              <a:gd name="T67" fmla="*/ 26 h 194"/>
              <a:gd name="T68" fmla="*/ 5 w 132"/>
              <a:gd name="T69" fmla="*/ 35 h 194"/>
              <a:gd name="T70" fmla="*/ 1 w 132"/>
              <a:gd name="T71" fmla="*/ 46 h 194"/>
              <a:gd name="T72" fmla="*/ 0 w 132"/>
              <a:gd name="T73" fmla="*/ 57 h 194"/>
              <a:gd name="T74" fmla="*/ 1 w 132"/>
              <a:gd name="T75" fmla="*/ 70 h 194"/>
              <a:gd name="T76" fmla="*/ 15 w 132"/>
              <a:gd name="T77" fmla="*/ 145 h 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32" h="194">
                <a:moveTo>
                  <a:pt x="15" y="145"/>
                </a:moveTo>
                <a:lnTo>
                  <a:pt x="15" y="145"/>
                </a:lnTo>
                <a:lnTo>
                  <a:pt x="18" y="156"/>
                </a:lnTo>
                <a:lnTo>
                  <a:pt x="24" y="167"/>
                </a:lnTo>
                <a:lnTo>
                  <a:pt x="31" y="177"/>
                </a:lnTo>
                <a:lnTo>
                  <a:pt x="39" y="184"/>
                </a:lnTo>
                <a:lnTo>
                  <a:pt x="48" y="190"/>
                </a:lnTo>
                <a:lnTo>
                  <a:pt x="59" y="194"/>
                </a:lnTo>
                <a:lnTo>
                  <a:pt x="72" y="194"/>
                </a:lnTo>
                <a:lnTo>
                  <a:pt x="84" y="194"/>
                </a:lnTo>
                <a:lnTo>
                  <a:pt x="84" y="194"/>
                </a:lnTo>
                <a:lnTo>
                  <a:pt x="95" y="190"/>
                </a:lnTo>
                <a:lnTo>
                  <a:pt x="106" y="184"/>
                </a:lnTo>
                <a:lnTo>
                  <a:pt x="115" y="177"/>
                </a:lnTo>
                <a:lnTo>
                  <a:pt x="121" y="167"/>
                </a:lnTo>
                <a:lnTo>
                  <a:pt x="127" y="158"/>
                </a:lnTo>
                <a:lnTo>
                  <a:pt x="130" y="147"/>
                </a:lnTo>
                <a:lnTo>
                  <a:pt x="132" y="136"/>
                </a:lnTo>
                <a:lnTo>
                  <a:pt x="130" y="123"/>
                </a:lnTo>
                <a:lnTo>
                  <a:pt x="117" y="48"/>
                </a:lnTo>
                <a:lnTo>
                  <a:pt x="117" y="48"/>
                </a:lnTo>
                <a:lnTo>
                  <a:pt x="113" y="37"/>
                </a:lnTo>
                <a:lnTo>
                  <a:pt x="108" y="26"/>
                </a:lnTo>
                <a:lnTo>
                  <a:pt x="100" y="16"/>
                </a:lnTo>
                <a:lnTo>
                  <a:pt x="93" y="9"/>
                </a:lnTo>
                <a:lnTo>
                  <a:pt x="82" y="3"/>
                </a:lnTo>
                <a:lnTo>
                  <a:pt x="71" y="0"/>
                </a:lnTo>
                <a:lnTo>
                  <a:pt x="59" y="0"/>
                </a:lnTo>
                <a:lnTo>
                  <a:pt x="48" y="0"/>
                </a:lnTo>
                <a:lnTo>
                  <a:pt x="48" y="0"/>
                </a:lnTo>
                <a:lnTo>
                  <a:pt x="35" y="3"/>
                </a:lnTo>
                <a:lnTo>
                  <a:pt x="26" y="9"/>
                </a:lnTo>
                <a:lnTo>
                  <a:pt x="16" y="16"/>
                </a:lnTo>
                <a:lnTo>
                  <a:pt x="9" y="26"/>
                </a:lnTo>
                <a:lnTo>
                  <a:pt x="5" y="35"/>
                </a:lnTo>
                <a:lnTo>
                  <a:pt x="1" y="46"/>
                </a:lnTo>
                <a:lnTo>
                  <a:pt x="0" y="57"/>
                </a:lnTo>
                <a:lnTo>
                  <a:pt x="1" y="70"/>
                </a:lnTo>
                <a:lnTo>
                  <a:pt x="15" y="14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</a:p>
        </p:txBody>
      </p:sp>
      <p:sp>
        <p:nvSpPr>
          <p:cNvPr id="22" name="ïŝḻíḓe"/>
          <p:cNvSpPr/>
          <p:nvPr/>
        </p:nvSpPr>
        <p:spPr bwMode="auto">
          <a:xfrm>
            <a:off x="5746194" y="3271037"/>
            <a:ext cx="73741" cy="107860"/>
          </a:xfrm>
          <a:custGeom>
            <a:avLst/>
            <a:gdLst>
              <a:gd name="T0" fmla="*/ 15 w 132"/>
              <a:gd name="T1" fmla="*/ 146 h 196"/>
              <a:gd name="T2" fmla="*/ 15 w 132"/>
              <a:gd name="T3" fmla="*/ 146 h 196"/>
              <a:gd name="T4" fmla="*/ 18 w 132"/>
              <a:gd name="T5" fmla="*/ 157 h 196"/>
              <a:gd name="T6" fmla="*/ 24 w 132"/>
              <a:gd name="T7" fmla="*/ 168 h 196"/>
              <a:gd name="T8" fmla="*/ 31 w 132"/>
              <a:gd name="T9" fmla="*/ 177 h 196"/>
              <a:gd name="T10" fmla="*/ 39 w 132"/>
              <a:gd name="T11" fmla="*/ 185 h 196"/>
              <a:gd name="T12" fmla="*/ 50 w 132"/>
              <a:gd name="T13" fmla="*/ 190 h 196"/>
              <a:gd name="T14" fmla="*/ 59 w 132"/>
              <a:gd name="T15" fmla="*/ 194 h 196"/>
              <a:gd name="T16" fmla="*/ 72 w 132"/>
              <a:gd name="T17" fmla="*/ 196 h 196"/>
              <a:gd name="T18" fmla="*/ 84 w 132"/>
              <a:gd name="T19" fmla="*/ 194 h 196"/>
              <a:gd name="T20" fmla="*/ 84 w 132"/>
              <a:gd name="T21" fmla="*/ 194 h 196"/>
              <a:gd name="T22" fmla="*/ 97 w 132"/>
              <a:gd name="T23" fmla="*/ 190 h 196"/>
              <a:gd name="T24" fmla="*/ 106 w 132"/>
              <a:gd name="T25" fmla="*/ 185 h 196"/>
              <a:gd name="T26" fmla="*/ 115 w 132"/>
              <a:gd name="T27" fmla="*/ 177 h 196"/>
              <a:gd name="T28" fmla="*/ 123 w 132"/>
              <a:gd name="T29" fmla="*/ 168 h 196"/>
              <a:gd name="T30" fmla="*/ 126 w 132"/>
              <a:gd name="T31" fmla="*/ 159 h 196"/>
              <a:gd name="T32" fmla="*/ 130 w 132"/>
              <a:gd name="T33" fmla="*/ 147 h 196"/>
              <a:gd name="T34" fmla="*/ 132 w 132"/>
              <a:gd name="T35" fmla="*/ 136 h 196"/>
              <a:gd name="T36" fmla="*/ 130 w 132"/>
              <a:gd name="T37" fmla="*/ 123 h 196"/>
              <a:gd name="T38" fmla="*/ 117 w 132"/>
              <a:gd name="T39" fmla="*/ 50 h 196"/>
              <a:gd name="T40" fmla="*/ 117 w 132"/>
              <a:gd name="T41" fmla="*/ 50 h 196"/>
              <a:gd name="T42" fmla="*/ 113 w 132"/>
              <a:gd name="T43" fmla="*/ 37 h 196"/>
              <a:gd name="T44" fmla="*/ 108 w 132"/>
              <a:gd name="T45" fmla="*/ 28 h 196"/>
              <a:gd name="T46" fmla="*/ 100 w 132"/>
              <a:gd name="T47" fmla="*/ 19 h 196"/>
              <a:gd name="T48" fmla="*/ 93 w 132"/>
              <a:gd name="T49" fmla="*/ 11 h 196"/>
              <a:gd name="T50" fmla="*/ 82 w 132"/>
              <a:gd name="T51" fmla="*/ 6 h 196"/>
              <a:gd name="T52" fmla="*/ 72 w 132"/>
              <a:gd name="T53" fmla="*/ 2 h 196"/>
              <a:gd name="T54" fmla="*/ 59 w 132"/>
              <a:gd name="T55" fmla="*/ 0 h 196"/>
              <a:gd name="T56" fmla="*/ 48 w 132"/>
              <a:gd name="T57" fmla="*/ 0 h 196"/>
              <a:gd name="T58" fmla="*/ 48 w 132"/>
              <a:gd name="T59" fmla="*/ 0 h 196"/>
              <a:gd name="T60" fmla="*/ 37 w 132"/>
              <a:gd name="T61" fmla="*/ 4 h 196"/>
              <a:gd name="T62" fmla="*/ 26 w 132"/>
              <a:gd name="T63" fmla="*/ 9 h 196"/>
              <a:gd name="T64" fmla="*/ 16 w 132"/>
              <a:gd name="T65" fmla="*/ 17 h 196"/>
              <a:gd name="T66" fmla="*/ 11 w 132"/>
              <a:gd name="T67" fmla="*/ 26 h 196"/>
              <a:gd name="T68" fmla="*/ 5 w 132"/>
              <a:gd name="T69" fmla="*/ 35 h 196"/>
              <a:gd name="T70" fmla="*/ 1 w 132"/>
              <a:gd name="T71" fmla="*/ 47 h 196"/>
              <a:gd name="T72" fmla="*/ 0 w 132"/>
              <a:gd name="T73" fmla="*/ 60 h 196"/>
              <a:gd name="T74" fmla="*/ 1 w 132"/>
              <a:gd name="T75" fmla="*/ 71 h 196"/>
              <a:gd name="T76" fmla="*/ 15 w 132"/>
              <a:gd name="T77" fmla="*/ 146 h 1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32" h="196">
                <a:moveTo>
                  <a:pt x="15" y="146"/>
                </a:moveTo>
                <a:lnTo>
                  <a:pt x="15" y="146"/>
                </a:lnTo>
                <a:lnTo>
                  <a:pt x="18" y="157"/>
                </a:lnTo>
                <a:lnTo>
                  <a:pt x="24" y="168"/>
                </a:lnTo>
                <a:lnTo>
                  <a:pt x="31" y="177"/>
                </a:lnTo>
                <a:lnTo>
                  <a:pt x="39" y="185"/>
                </a:lnTo>
                <a:lnTo>
                  <a:pt x="50" y="190"/>
                </a:lnTo>
                <a:lnTo>
                  <a:pt x="59" y="194"/>
                </a:lnTo>
                <a:lnTo>
                  <a:pt x="72" y="196"/>
                </a:lnTo>
                <a:lnTo>
                  <a:pt x="84" y="194"/>
                </a:lnTo>
                <a:lnTo>
                  <a:pt x="84" y="194"/>
                </a:lnTo>
                <a:lnTo>
                  <a:pt x="97" y="190"/>
                </a:lnTo>
                <a:lnTo>
                  <a:pt x="106" y="185"/>
                </a:lnTo>
                <a:lnTo>
                  <a:pt x="115" y="177"/>
                </a:lnTo>
                <a:lnTo>
                  <a:pt x="123" y="168"/>
                </a:lnTo>
                <a:lnTo>
                  <a:pt x="126" y="159"/>
                </a:lnTo>
                <a:lnTo>
                  <a:pt x="130" y="147"/>
                </a:lnTo>
                <a:lnTo>
                  <a:pt x="132" y="136"/>
                </a:lnTo>
                <a:lnTo>
                  <a:pt x="130" y="123"/>
                </a:lnTo>
                <a:lnTo>
                  <a:pt x="117" y="50"/>
                </a:lnTo>
                <a:lnTo>
                  <a:pt x="117" y="50"/>
                </a:lnTo>
                <a:lnTo>
                  <a:pt x="113" y="37"/>
                </a:lnTo>
                <a:lnTo>
                  <a:pt x="108" y="28"/>
                </a:lnTo>
                <a:lnTo>
                  <a:pt x="100" y="19"/>
                </a:lnTo>
                <a:lnTo>
                  <a:pt x="93" y="11"/>
                </a:lnTo>
                <a:lnTo>
                  <a:pt x="82" y="6"/>
                </a:lnTo>
                <a:lnTo>
                  <a:pt x="72" y="2"/>
                </a:lnTo>
                <a:lnTo>
                  <a:pt x="59" y="0"/>
                </a:lnTo>
                <a:lnTo>
                  <a:pt x="48" y="0"/>
                </a:lnTo>
                <a:lnTo>
                  <a:pt x="48" y="0"/>
                </a:lnTo>
                <a:lnTo>
                  <a:pt x="37" y="4"/>
                </a:lnTo>
                <a:lnTo>
                  <a:pt x="26" y="9"/>
                </a:lnTo>
                <a:lnTo>
                  <a:pt x="16" y="17"/>
                </a:lnTo>
                <a:lnTo>
                  <a:pt x="11" y="26"/>
                </a:lnTo>
                <a:lnTo>
                  <a:pt x="5" y="35"/>
                </a:lnTo>
                <a:lnTo>
                  <a:pt x="1" y="47"/>
                </a:lnTo>
                <a:lnTo>
                  <a:pt x="0" y="60"/>
                </a:lnTo>
                <a:lnTo>
                  <a:pt x="1" y="71"/>
                </a:lnTo>
                <a:lnTo>
                  <a:pt x="15" y="1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</a:p>
        </p:txBody>
      </p:sp>
      <p:sp>
        <p:nvSpPr>
          <p:cNvPr id="37" name="isļîḑê"/>
          <p:cNvSpPr/>
          <p:nvPr/>
        </p:nvSpPr>
        <p:spPr bwMode="auto">
          <a:xfrm>
            <a:off x="4851001" y="2526610"/>
            <a:ext cx="613110" cy="529655"/>
          </a:xfrm>
          <a:custGeom>
            <a:avLst/>
            <a:gdLst>
              <a:gd name="T0" fmla="*/ 729 w 742"/>
              <a:gd name="T1" fmla="*/ 232 h 641"/>
              <a:gd name="T2" fmla="*/ 720 w 742"/>
              <a:gd name="T3" fmla="*/ 205 h 641"/>
              <a:gd name="T4" fmla="*/ 709 w 742"/>
              <a:gd name="T5" fmla="*/ 180 h 641"/>
              <a:gd name="T6" fmla="*/ 678 w 742"/>
              <a:gd name="T7" fmla="*/ 134 h 641"/>
              <a:gd name="T8" fmla="*/ 641 w 742"/>
              <a:gd name="T9" fmla="*/ 94 h 641"/>
              <a:gd name="T10" fmla="*/ 595 w 742"/>
              <a:gd name="T11" fmla="*/ 63 h 641"/>
              <a:gd name="T12" fmla="*/ 545 w 742"/>
              <a:gd name="T13" fmla="*/ 37 h 641"/>
              <a:gd name="T14" fmla="*/ 492 w 742"/>
              <a:gd name="T15" fmla="*/ 19 h 641"/>
              <a:gd name="T16" fmla="*/ 437 w 742"/>
              <a:gd name="T17" fmla="*/ 6 h 641"/>
              <a:gd name="T18" fmla="*/ 383 w 742"/>
              <a:gd name="T19" fmla="*/ 0 h 641"/>
              <a:gd name="T20" fmla="*/ 364 w 742"/>
              <a:gd name="T21" fmla="*/ 0 h 641"/>
              <a:gd name="T22" fmla="*/ 327 w 742"/>
              <a:gd name="T23" fmla="*/ 1 h 641"/>
              <a:gd name="T24" fmla="*/ 272 w 742"/>
              <a:gd name="T25" fmla="*/ 9 h 641"/>
              <a:gd name="T26" fmla="*/ 205 w 742"/>
              <a:gd name="T27" fmla="*/ 27 h 641"/>
              <a:gd name="T28" fmla="*/ 146 w 742"/>
              <a:gd name="T29" fmla="*/ 56 h 641"/>
              <a:gd name="T30" fmla="*/ 106 w 742"/>
              <a:gd name="T31" fmla="*/ 84 h 641"/>
              <a:gd name="T32" fmla="*/ 82 w 742"/>
              <a:gd name="T33" fmla="*/ 104 h 641"/>
              <a:gd name="T34" fmla="*/ 61 w 742"/>
              <a:gd name="T35" fmla="*/ 127 h 641"/>
              <a:gd name="T36" fmla="*/ 42 w 742"/>
              <a:gd name="T37" fmla="*/ 151 h 641"/>
              <a:gd name="T38" fmla="*/ 28 w 742"/>
              <a:gd name="T39" fmla="*/ 178 h 641"/>
              <a:gd name="T40" fmla="*/ 15 w 742"/>
              <a:gd name="T41" fmla="*/ 205 h 641"/>
              <a:gd name="T42" fmla="*/ 6 w 742"/>
              <a:gd name="T43" fmla="*/ 233 h 641"/>
              <a:gd name="T44" fmla="*/ 1 w 742"/>
              <a:gd name="T45" fmla="*/ 263 h 641"/>
              <a:gd name="T46" fmla="*/ 0 w 742"/>
              <a:gd name="T47" fmla="*/ 278 h 641"/>
              <a:gd name="T48" fmla="*/ 3 w 742"/>
              <a:gd name="T49" fmla="*/ 333 h 641"/>
              <a:gd name="T50" fmla="*/ 15 w 742"/>
              <a:gd name="T51" fmla="*/ 381 h 641"/>
              <a:gd name="T52" fmla="*/ 36 w 742"/>
              <a:gd name="T53" fmla="*/ 425 h 641"/>
              <a:gd name="T54" fmla="*/ 65 w 742"/>
              <a:gd name="T55" fmla="*/ 463 h 641"/>
              <a:gd name="T56" fmla="*/ 100 w 742"/>
              <a:gd name="T57" fmla="*/ 495 h 641"/>
              <a:gd name="T58" fmla="*/ 139 w 742"/>
              <a:gd name="T59" fmla="*/ 523 h 641"/>
              <a:gd name="T60" fmla="*/ 182 w 742"/>
              <a:gd name="T61" fmla="*/ 545 h 641"/>
              <a:gd name="T62" fmla="*/ 225 w 742"/>
              <a:gd name="T63" fmla="*/ 564 h 641"/>
              <a:gd name="T64" fmla="*/ 244 w 742"/>
              <a:gd name="T65" fmla="*/ 570 h 641"/>
              <a:gd name="T66" fmla="*/ 283 w 742"/>
              <a:gd name="T67" fmla="*/ 577 h 641"/>
              <a:gd name="T68" fmla="*/ 323 w 742"/>
              <a:gd name="T69" fmla="*/ 582 h 641"/>
              <a:gd name="T70" fmla="*/ 384 w 742"/>
              <a:gd name="T71" fmla="*/ 584 h 641"/>
              <a:gd name="T72" fmla="*/ 462 w 742"/>
              <a:gd name="T73" fmla="*/ 576 h 641"/>
              <a:gd name="T74" fmla="*/ 528 w 742"/>
              <a:gd name="T75" fmla="*/ 563 h 641"/>
              <a:gd name="T76" fmla="*/ 560 w 742"/>
              <a:gd name="T77" fmla="*/ 587 h 641"/>
              <a:gd name="T78" fmla="*/ 593 w 742"/>
              <a:gd name="T79" fmla="*/ 608 h 641"/>
              <a:gd name="T80" fmla="*/ 631 w 742"/>
              <a:gd name="T81" fmla="*/ 626 h 641"/>
              <a:gd name="T82" fmla="*/ 681 w 742"/>
              <a:gd name="T83" fmla="*/ 641 h 641"/>
              <a:gd name="T84" fmla="*/ 661 w 742"/>
              <a:gd name="T85" fmla="*/ 591 h 641"/>
              <a:gd name="T86" fmla="*/ 652 w 742"/>
              <a:gd name="T87" fmla="*/ 561 h 641"/>
              <a:gd name="T88" fmla="*/ 651 w 742"/>
              <a:gd name="T89" fmla="*/ 544 h 641"/>
              <a:gd name="T90" fmla="*/ 653 w 742"/>
              <a:gd name="T91" fmla="*/ 526 h 641"/>
              <a:gd name="T92" fmla="*/ 661 w 742"/>
              <a:gd name="T93" fmla="*/ 508 h 641"/>
              <a:gd name="T94" fmla="*/ 683 w 742"/>
              <a:gd name="T95" fmla="*/ 474 h 641"/>
              <a:gd name="T96" fmla="*/ 694 w 742"/>
              <a:gd name="T97" fmla="*/ 458 h 641"/>
              <a:gd name="T98" fmla="*/ 713 w 742"/>
              <a:gd name="T99" fmla="*/ 427 h 641"/>
              <a:gd name="T100" fmla="*/ 727 w 742"/>
              <a:gd name="T101" fmla="*/ 396 h 641"/>
              <a:gd name="T102" fmla="*/ 735 w 742"/>
              <a:gd name="T103" fmla="*/ 366 h 641"/>
              <a:gd name="T104" fmla="*/ 740 w 742"/>
              <a:gd name="T105" fmla="*/ 337 h 641"/>
              <a:gd name="T106" fmla="*/ 742 w 742"/>
              <a:gd name="T107" fmla="*/ 307 h 641"/>
              <a:gd name="T108" fmla="*/ 737 w 742"/>
              <a:gd name="T109" fmla="*/ 262 h 641"/>
              <a:gd name="T110" fmla="*/ 729 w 742"/>
              <a:gd name="T111" fmla="*/ 232 h 6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742" h="641">
                <a:moveTo>
                  <a:pt x="729" y="232"/>
                </a:moveTo>
                <a:lnTo>
                  <a:pt x="729" y="232"/>
                </a:lnTo>
                <a:lnTo>
                  <a:pt x="725" y="219"/>
                </a:lnTo>
                <a:lnTo>
                  <a:pt x="720" y="205"/>
                </a:lnTo>
                <a:lnTo>
                  <a:pt x="715" y="192"/>
                </a:lnTo>
                <a:lnTo>
                  <a:pt x="709" y="180"/>
                </a:lnTo>
                <a:lnTo>
                  <a:pt x="696" y="155"/>
                </a:lnTo>
                <a:lnTo>
                  <a:pt x="678" y="134"/>
                </a:lnTo>
                <a:lnTo>
                  <a:pt x="661" y="113"/>
                </a:lnTo>
                <a:lnTo>
                  <a:pt x="641" y="94"/>
                </a:lnTo>
                <a:lnTo>
                  <a:pt x="619" y="78"/>
                </a:lnTo>
                <a:lnTo>
                  <a:pt x="595" y="63"/>
                </a:lnTo>
                <a:lnTo>
                  <a:pt x="571" y="50"/>
                </a:lnTo>
                <a:lnTo>
                  <a:pt x="545" y="37"/>
                </a:lnTo>
                <a:lnTo>
                  <a:pt x="519" y="27"/>
                </a:lnTo>
                <a:lnTo>
                  <a:pt x="492" y="19"/>
                </a:lnTo>
                <a:lnTo>
                  <a:pt x="465" y="11"/>
                </a:lnTo>
                <a:lnTo>
                  <a:pt x="437" y="6"/>
                </a:lnTo>
                <a:lnTo>
                  <a:pt x="410" y="2"/>
                </a:lnTo>
                <a:lnTo>
                  <a:pt x="383" y="0"/>
                </a:lnTo>
                <a:lnTo>
                  <a:pt x="383" y="0"/>
                </a:lnTo>
                <a:lnTo>
                  <a:pt x="364" y="0"/>
                </a:lnTo>
                <a:lnTo>
                  <a:pt x="345" y="0"/>
                </a:lnTo>
                <a:lnTo>
                  <a:pt x="327" y="1"/>
                </a:lnTo>
                <a:lnTo>
                  <a:pt x="308" y="2"/>
                </a:lnTo>
                <a:lnTo>
                  <a:pt x="272" y="9"/>
                </a:lnTo>
                <a:lnTo>
                  <a:pt x="239" y="16"/>
                </a:lnTo>
                <a:lnTo>
                  <a:pt x="205" y="27"/>
                </a:lnTo>
                <a:lnTo>
                  <a:pt x="174" y="41"/>
                </a:lnTo>
                <a:lnTo>
                  <a:pt x="146" y="56"/>
                </a:lnTo>
                <a:lnTo>
                  <a:pt x="118" y="75"/>
                </a:lnTo>
                <a:lnTo>
                  <a:pt x="106" y="84"/>
                </a:lnTo>
                <a:lnTo>
                  <a:pt x="93" y="94"/>
                </a:lnTo>
                <a:lnTo>
                  <a:pt x="82" y="104"/>
                </a:lnTo>
                <a:lnTo>
                  <a:pt x="71" y="115"/>
                </a:lnTo>
                <a:lnTo>
                  <a:pt x="61" y="127"/>
                </a:lnTo>
                <a:lnTo>
                  <a:pt x="51" y="139"/>
                </a:lnTo>
                <a:lnTo>
                  <a:pt x="42" y="151"/>
                </a:lnTo>
                <a:lnTo>
                  <a:pt x="35" y="164"/>
                </a:lnTo>
                <a:lnTo>
                  <a:pt x="28" y="178"/>
                </a:lnTo>
                <a:lnTo>
                  <a:pt x="21" y="191"/>
                </a:lnTo>
                <a:lnTo>
                  <a:pt x="15" y="205"/>
                </a:lnTo>
                <a:lnTo>
                  <a:pt x="10" y="219"/>
                </a:lnTo>
                <a:lnTo>
                  <a:pt x="6" y="233"/>
                </a:lnTo>
                <a:lnTo>
                  <a:pt x="3" y="248"/>
                </a:lnTo>
                <a:lnTo>
                  <a:pt x="1" y="263"/>
                </a:lnTo>
                <a:lnTo>
                  <a:pt x="0" y="278"/>
                </a:lnTo>
                <a:lnTo>
                  <a:pt x="0" y="278"/>
                </a:lnTo>
                <a:lnTo>
                  <a:pt x="0" y="305"/>
                </a:lnTo>
                <a:lnTo>
                  <a:pt x="3" y="333"/>
                </a:lnTo>
                <a:lnTo>
                  <a:pt x="8" y="358"/>
                </a:lnTo>
                <a:lnTo>
                  <a:pt x="15" y="381"/>
                </a:lnTo>
                <a:lnTo>
                  <a:pt x="25" y="404"/>
                </a:lnTo>
                <a:lnTo>
                  <a:pt x="36" y="425"/>
                </a:lnTo>
                <a:lnTo>
                  <a:pt x="50" y="445"/>
                </a:lnTo>
                <a:lnTo>
                  <a:pt x="65" y="463"/>
                </a:lnTo>
                <a:lnTo>
                  <a:pt x="82" y="479"/>
                </a:lnTo>
                <a:lnTo>
                  <a:pt x="100" y="495"/>
                </a:lnTo>
                <a:lnTo>
                  <a:pt x="119" y="510"/>
                </a:lnTo>
                <a:lnTo>
                  <a:pt x="139" y="523"/>
                </a:lnTo>
                <a:lnTo>
                  <a:pt x="160" y="535"/>
                </a:lnTo>
                <a:lnTo>
                  <a:pt x="182" y="545"/>
                </a:lnTo>
                <a:lnTo>
                  <a:pt x="203" y="555"/>
                </a:lnTo>
                <a:lnTo>
                  <a:pt x="225" y="564"/>
                </a:lnTo>
                <a:lnTo>
                  <a:pt x="225" y="564"/>
                </a:lnTo>
                <a:lnTo>
                  <a:pt x="244" y="570"/>
                </a:lnTo>
                <a:lnTo>
                  <a:pt x="263" y="574"/>
                </a:lnTo>
                <a:lnTo>
                  <a:pt x="283" y="577"/>
                </a:lnTo>
                <a:lnTo>
                  <a:pt x="303" y="581"/>
                </a:lnTo>
                <a:lnTo>
                  <a:pt x="323" y="582"/>
                </a:lnTo>
                <a:lnTo>
                  <a:pt x="344" y="584"/>
                </a:lnTo>
                <a:lnTo>
                  <a:pt x="384" y="584"/>
                </a:lnTo>
                <a:lnTo>
                  <a:pt x="424" y="581"/>
                </a:lnTo>
                <a:lnTo>
                  <a:pt x="462" y="576"/>
                </a:lnTo>
                <a:lnTo>
                  <a:pt x="497" y="570"/>
                </a:lnTo>
                <a:lnTo>
                  <a:pt x="528" y="563"/>
                </a:lnTo>
                <a:lnTo>
                  <a:pt x="528" y="563"/>
                </a:lnTo>
                <a:lnTo>
                  <a:pt x="560" y="587"/>
                </a:lnTo>
                <a:lnTo>
                  <a:pt x="576" y="597"/>
                </a:lnTo>
                <a:lnTo>
                  <a:pt x="593" y="608"/>
                </a:lnTo>
                <a:lnTo>
                  <a:pt x="611" y="617"/>
                </a:lnTo>
                <a:lnTo>
                  <a:pt x="631" y="626"/>
                </a:lnTo>
                <a:lnTo>
                  <a:pt x="653" y="635"/>
                </a:lnTo>
                <a:lnTo>
                  <a:pt x="681" y="641"/>
                </a:lnTo>
                <a:lnTo>
                  <a:pt x="681" y="641"/>
                </a:lnTo>
                <a:lnTo>
                  <a:pt x="661" y="591"/>
                </a:lnTo>
                <a:lnTo>
                  <a:pt x="655" y="571"/>
                </a:lnTo>
                <a:lnTo>
                  <a:pt x="652" y="561"/>
                </a:lnTo>
                <a:lnTo>
                  <a:pt x="651" y="553"/>
                </a:lnTo>
                <a:lnTo>
                  <a:pt x="651" y="544"/>
                </a:lnTo>
                <a:lnTo>
                  <a:pt x="652" y="535"/>
                </a:lnTo>
                <a:lnTo>
                  <a:pt x="653" y="526"/>
                </a:lnTo>
                <a:lnTo>
                  <a:pt x="657" y="518"/>
                </a:lnTo>
                <a:lnTo>
                  <a:pt x="661" y="508"/>
                </a:lnTo>
                <a:lnTo>
                  <a:pt x="667" y="498"/>
                </a:lnTo>
                <a:lnTo>
                  <a:pt x="683" y="474"/>
                </a:lnTo>
                <a:lnTo>
                  <a:pt x="683" y="474"/>
                </a:lnTo>
                <a:lnTo>
                  <a:pt x="694" y="458"/>
                </a:lnTo>
                <a:lnTo>
                  <a:pt x="704" y="442"/>
                </a:lnTo>
                <a:lnTo>
                  <a:pt x="713" y="427"/>
                </a:lnTo>
                <a:lnTo>
                  <a:pt x="720" y="411"/>
                </a:lnTo>
                <a:lnTo>
                  <a:pt x="727" y="396"/>
                </a:lnTo>
                <a:lnTo>
                  <a:pt x="732" y="381"/>
                </a:lnTo>
                <a:lnTo>
                  <a:pt x="735" y="366"/>
                </a:lnTo>
                <a:lnTo>
                  <a:pt x="738" y="351"/>
                </a:lnTo>
                <a:lnTo>
                  <a:pt x="740" y="337"/>
                </a:lnTo>
                <a:lnTo>
                  <a:pt x="742" y="322"/>
                </a:lnTo>
                <a:lnTo>
                  <a:pt x="742" y="307"/>
                </a:lnTo>
                <a:lnTo>
                  <a:pt x="740" y="292"/>
                </a:lnTo>
                <a:lnTo>
                  <a:pt x="737" y="262"/>
                </a:lnTo>
                <a:lnTo>
                  <a:pt x="729" y="232"/>
                </a:lnTo>
                <a:lnTo>
                  <a:pt x="729" y="23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ctr"/>
          <a:lstStyle/>
          <a:p>
            <a:pPr algn="ctr"/>
          </a:p>
        </p:txBody>
      </p:sp>
      <p:sp>
        <p:nvSpPr>
          <p:cNvPr id="52" name="îṥḻíḑê"/>
          <p:cNvSpPr/>
          <p:nvPr/>
        </p:nvSpPr>
        <p:spPr bwMode="auto">
          <a:xfrm>
            <a:off x="5122025" y="2884378"/>
            <a:ext cx="73540" cy="73540"/>
          </a:xfrm>
          <a:custGeom>
            <a:avLst/>
            <a:gdLst>
              <a:gd name="T0" fmla="*/ 76 w 89"/>
              <a:gd name="T1" fmla="*/ 76 h 89"/>
              <a:gd name="T2" fmla="*/ 76 w 89"/>
              <a:gd name="T3" fmla="*/ 76 h 89"/>
              <a:gd name="T4" fmla="*/ 70 w 89"/>
              <a:gd name="T5" fmla="*/ 81 h 89"/>
              <a:gd name="T6" fmla="*/ 62 w 89"/>
              <a:gd name="T7" fmla="*/ 85 h 89"/>
              <a:gd name="T8" fmla="*/ 55 w 89"/>
              <a:gd name="T9" fmla="*/ 87 h 89"/>
              <a:gd name="T10" fmla="*/ 46 w 89"/>
              <a:gd name="T11" fmla="*/ 89 h 89"/>
              <a:gd name="T12" fmla="*/ 46 w 89"/>
              <a:gd name="T13" fmla="*/ 89 h 89"/>
              <a:gd name="T14" fmla="*/ 37 w 89"/>
              <a:gd name="T15" fmla="*/ 87 h 89"/>
              <a:gd name="T16" fmla="*/ 29 w 89"/>
              <a:gd name="T17" fmla="*/ 86 h 89"/>
              <a:gd name="T18" fmla="*/ 21 w 89"/>
              <a:gd name="T19" fmla="*/ 82 h 89"/>
              <a:gd name="T20" fmla="*/ 14 w 89"/>
              <a:gd name="T21" fmla="*/ 77 h 89"/>
              <a:gd name="T22" fmla="*/ 14 w 89"/>
              <a:gd name="T23" fmla="*/ 77 h 89"/>
              <a:gd name="T24" fmla="*/ 9 w 89"/>
              <a:gd name="T25" fmla="*/ 71 h 89"/>
              <a:gd name="T26" fmla="*/ 4 w 89"/>
              <a:gd name="T27" fmla="*/ 64 h 89"/>
              <a:gd name="T28" fmla="*/ 1 w 89"/>
              <a:gd name="T29" fmla="*/ 55 h 89"/>
              <a:gd name="T30" fmla="*/ 0 w 89"/>
              <a:gd name="T31" fmla="*/ 45 h 89"/>
              <a:gd name="T32" fmla="*/ 0 w 89"/>
              <a:gd name="T33" fmla="*/ 45 h 89"/>
              <a:gd name="T34" fmla="*/ 1 w 89"/>
              <a:gd name="T35" fmla="*/ 36 h 89"/>
              <a:gd name="T36" fmla="*/ 4 w 89"/>
              <a:gd name="T37" fmla="*/ 28 h 89"/>
              <a:gd name="T38" fmla="*/ 8 w 89"/>
              <a:gd name="T39" fmla="*/ 20 h 89"/>
              <a:gd name="T40" fmla="*/ 12 w 89"/>
              <a:gd name="T41" fmla="*/ 13 h 89"/>
              <a:gd name="T42" fmla="*/ 12 w 89"/>
              <a:gd name="T43" fmla="*/ 13 h 89"/>
              <a:gd name="T44" fmla="*/ 20 w 89"/>
              <a:gd name="T45" fmla="*/ 8 h 89"/>
              <a:gd name="T46" fmla="*/ 27 w 89"/>
              <a:gd name="T47" fmla="*/ 4 h 89"/>
              <a:gd name="T48" fmla="*/ 36 w 89"/>
              <a:gd name="T49" fmla="*/ 2 h 89"/>
              <a:gd name="T50" fmla="*/ 45 w 89"/>
              <a:gd name="T51" fmla="*/ 0 h 89"/>
              <a:gd name="T52" fmla="*/ 45 w 89"/>
              <a:gd name="T53" fmla="*/ 0 h 89"/>
              <a:gd name="T54" fmla="*/ 53 w 89"/>
              <a:gd name="T55" fmla="*/ 0 h 89"/>
              <a:gd name="T56" fmla="*/ 62 w 89"/>
              <a:gd name="T57" fmla="*/ 3 h 89"/>
              <a:gd name="T58" fmla="*/ 70 w 89"/>
              <a:gd name="T59" fmla="*/ 7 h 89"/>
              <a:gd name="T60" fmla="*/ 76 w 89"/>
              <a:gd name="T61" fmla="*/ 13 h 89"/>
              <a:gd name="T62" fmla="*/ 76 w 89"/>
              <a:gd name="T63" fmla="*/ 13 h 89"/>
              <a:gd name="T64" fmla="*/ 82 w 89"/>
              <a:gd name="T65" fmla="*/ 19 h 89"/>
              <a:gd name="T66" fmla="*/ 86 w 89"/>
              <a:gd name="T67" fmla="*/ 26 h 89"/>
              <a:gd name="T68" fmla="*/ 88 w 89"/>
              <a:gd name="T69" fmla="*/ 35 h 89"/>
              <a:gd name="T70" fmla="*/ 89 w 89"/>
              <a:gd name="T71" fmla="*/ 44 h 89"/>
              <a:gd name="T72" fmla="*/ 89 w 89"/>
              <a:gd name="T73" fmla="*/ 44 h 89"/>
              <a:gd name="T74" fmla="*/ 88 w 89"/>
              <a:gd name="T75" fmla="*/ 54 h 89"/>
              <a:gd name="T76" fmla="*/ 86 w 89"/>
              <a:gd name="T77" fmla="*/ 62 h 89"/>
              <a:gd name="T78" fmla="*/ 82 w 89"/>
              <a:gd name="T79" fmla="*/ 70 h 89"/>
              <a:gd name="T80" fmla="*/ 76 w 89"/>
              <a:gd name="T81" fmla="*/ 76 h 89"/>
              <a:gd name="T82" fmla="*/ 76 w 89"/>
              <a:gd name="T83" fmla="*/ 76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89" h="89">
                <a:moveTo>
                  <a:pt x="76" y="76"/>
                </a:moveTo>
                <a:lnTo>
                  <a:pt x="76" y="76"/>
                </a:lnTo>
                <a:lnTo>
                  <a:pt x="70" y="81"/>
                </a:lnTo>
                <a:lnTo>
                  <a:pt x="62" y="85"/>
                </a:lnTo>
                <a:lnTo>
                  <a:pt x="55" y="87"/>
                </a:lnTo>
                <a:lnTo>
                  <a:pt x="46" y="89"/>
                </a:lnTo>
                <a:lnTo>
                  <a:pt x="46" y="89"/>
                </a:lnTo>
                <a:lnTo>
                  <a:pt x="37" y="87"/>
                </a:lnTo>
                <a:lnTo>
                  <a:pt x="29" y="86"/>
                </a:lnTo>
                <a:lnTo>
                  <a:pt x="21" y="82"/>
                </a:lnTo>
                <a:lnTo>
                  <a:pt x="14" y="77"/>
                </a:lnTo>
                <a:lnTo>
                  <a:pt x="14" y="77"/>
                </a:lnTo>
                <a:lnTo>
                  <a:pt x="9" y="71"/>
                </a:lnTo>
                <a:lnTo>
                  <a:pt x="4" y="64"/>
                </a:lnTo>
                <a:lnTo>
                  <a:pt x="1" y="55"/>
                </a:lnTo>
                <a:lnTo>
                  <a:pt x="0" y="45"/>
                </a:lnTo>
                <a:lnTo>
                  <a:pt x="0" y="45"/>
                </a:lnTo>
                <a:lnTo>
                  <a:pt x="1" y="36"/>
                </a:lnTo>
                <a:lnTo>
                  <a:pt x="4" y="28"/>
                </a:lnTo>
                <a:lnTo>
                  <a:pt x="8" y="20"/>
                </a:lnTo>
                <a:lnTo>
                  <a:pt x="12" y="13"/>
                </a:lnTo>
                <a:lnTo>
                  <a:pt x="12" y="13"/>
                </a:lnTo>
                <a:lnTo>
                  <a:pt x="20" y="8"/>
                </a:lnTo>
                <a:lnTo>
                  <a:pt x="27" y="4"/>
                </a:lnTo>
                <a:lnTo>
                  <a:pt x="36" y="2"/>
                </a:lnTo>
                <a:lnTo>
                  <a:pt x="45" y="0"/>
                </a:lnTo>
                <a:lnTo>
                  <a:pt x="45" y="0"/>
                </a:lnTo>
                <a:lnTo>
                  <a:pt x="53" y="0"/>
                </a:lnTo>
                <a:lnTo>
                  <a:pt x="62" y="3"/>
                </a:lnTo>
                <a:lnTo>
                  <a:pt x="70" y="7"/>
                </a:lnTo>
                <a:lnTo>
                  <a:pt x="76" y="13"/>
                </a:lnTo>
                <a:lnTo>
                  <a:pt x="76" y="13"/>
                </a:lnTo>
                <a:lnTo>
                  <a:pt x="82" y="19"/>
                </a:lnTo>
                <a:lnTo>
                  <a:pt x="86" y="26"/>
                </a:lnTo>
                <a:lnTo>
                  <a:pt x="88" y="35"/>
                </a:lnTo>
                <a:lnTo>
                  <a:pt x="89" y="44"/>
                </a:lnTo>
                <a:lnTo>
                  <a:pt x="89" y="44"/>
                </a:lnTo>
                <a:lnTo>
                  <a:pt x="88" y="54"/>
                </a:lnTo>
                <a:lnTo>
                  <a:pt x="86" y="62"/>
                </a:lnTo>
                <a:lnTo>
                  <a:pt x="82" y="70"/>
                </a:lnTo>
                <a:lnTo>
                  <a:pt x="76" y="76"/>
                </a:lnTo>
                <a:lnTo>
                  <a:pt x="76" y="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</a:p>
        </p:txBody>
      </p:sp>
      <p:sp>
        <p:nvSpPr>
          <p:cNvPr id="53" name="îṧḷíḍé"/>
          <p:cNvSpPr/>
          <p:nvPr/>
        </p:nvSpPr>
        <p:spPr bwMode="auto">
          <a:xfrm>
            <a:off x="5118720" y="2577824"/>
            <a:ext cx="80150" cy="287549"/>
          </a:xfrm>
          <a:custGeom>
            <a:avLst/>
            <a:gdLst>
              <a:gd name="T0" fmla="*/ 49 w 97"/>
              <a:gd name="T1" fmla="*/ 0 h 348"/>
              <a:gd name="T2" fmla="*/ 49 w 97"/>
              <a:gd name="T3" fmla="*/ 0 h 348"/>
              <a:gd name="T4" fmla="*/ 49 w 97"/>
              <a:gd name="T5" fmla="*/ 0 h 348"/>
              <a:gd name="T6" fmla="*/ 49 w 97"/>
              <a:gd name="T7" fmla="*/ 0 h 348"/>
              <a:gd name="T8" fmla="*/ 49 w 97"/>
              <a:gd name="T9" fmla="*/ 0 h 348"/>
              <a:gd name="T10" fmla="*/ 49 w 97"/>
              <a:gd name="T11" fmla="*/ 0 h 348"/>
              <a:gd name="T12" fmla="*/ 49 w 97"/>
              <a:gd name="T13" fmla="*/ 0 h 348"/>
              <a:gd name="T14" fmla="*/ 49 w 97"/>
              <a:gd name="T15" fmla="*/ 0 h 348"/>
              <a:gd name="T16" fmla="*/ 40 w 97"/>
              <a:gd name="T17" fmla="*/ 0 h 348"/>
              <a:gd name="T18" fmla="*/ 33 w 97"/>
              <a:gd name="T19" fmla="*/ 3 h 348"/>
              <a:gd name="T20" fmla="*/ 24 w 97"/>
              <a:gd name="T21" fmla="*/ 6 h 348"/>
              <a:gd name="T22" fmla="*/ 16 w 97"/>
              <a:gd name="T23" fmla="*/ 11 h 348"/>
              <a:gd name="T24" fmla="*/ 10 w 97"/>
              <a:gd name="T25" fmla="*/ 17 h 348"/>
              <a:gd name="T26" fmla="*/ 5 w 97"/>
              <a:gd name="T27" fmla="*/ 25 h 348"/>
              <a:gd name="T28" fmla="*/ 2 w 97"/>
              <a:gd name="T29" fmla="*/ 34 h 348"/>
              <a:gd name="T30" fmla="*/ 0 w 97"/>
              <a:gd name="T31" fmla="*/ 42 h 348"/>
              <a:gd name="T32" fmla="*/ 12 w 97"/>
              <a:gd name="T33" fmla="*/ 311 h 348"/>
              <a:gd name="T34" fmla="*/ 12 w 97"/>
              <a:gd name="T35" fmla="*/ 311 h 348"/>
              <a:gd name="T36" fmla="*/ 13 w 97"/>
              <a:gd name="T37" fmla="*/ 318 h 348"/>
              <a:gd name="T38" fmla="*/ 15 w 97"/>
              <a:gd name="T39" fmla="*/ 324 h 348"/>
              <a:gd name="T40" fmla="*/ 18 w 97"/>
              <a:gd name="T41" fmla="*/ 330 h 348"/>
              <a:gd name="T42" fmla="*/ 23 w 97"/>
              <a:gd name="T43" fmla="*/ 337 h 348"/>
              <a:gd name="T44" fmla="*/ 28 w 97"/>
              <a:gd name="T45" fmla="*/ 340 h 348"/>
              <a:gd name="T46" fmla="*/ 34 w 97"/>
              <a:gd name="T47" fmla="*/ 344 h 348"/>
              <a:gd name="T48" fmla="*/ 41 w 97"/>
              <a:gd name="T49" fmla="*/ 347 h 348"/>
              <a:gd name="T50" fmla="*/ 49 w 97"/>
              <a:gd name="T51" fmla="*/ 347 h 348"/>
              <a:gd name="T52" fmla="*/ 49 w 97"/>
              <a:gd name="T53" fmla="*/ 348 h 348"/>
              <a:gd name="T54" fmla="*/ 49 w 97"/>
              <a:gd name="T55" fmla="*/ 348 h 348"/>
              <a:gd name="T56" fmla="*/ 49 w 97"/>
              <a:gd name="T57" fmla="*/ 348 h 348"/>
              <a:gd name="T58" fmla="*/ 49 w 97"/>
              <a:gd name="T59" fmla="*/ 348 h 348"/>
              <a:gd name="T60" fmla="*/ 49 w 97"/>
              <a:gd name="T61" fmla="*/ 348 h 348"/>
              <a:gd name="T62" fmla="*/ 49 w 97"/>
              <a:gd name="T63" fmla="*/ 347 h 348"/>
              <a:gd name="T64" fmla="*/ 49 w 97"/>
              <a:gd name="T65" fmla="*/ 347 h 348"/>
              <a:gd name="T66" fmla="*/ 56 w 97"/>
              <a:gd name="T67" fmla="*/ 347 h 348"/>
              <a:gd name="T68" fmla="*/ 64 w 97"/>
              <a:gd name="T69" fmla="*/ 344 h 348"/>
              <a:gd name="T70" fmla="*/ 70 w 97"/>
              <a:gd name="T71" fmla="*/ 340 h 348"/>
              <a:gd name="T72" fmla="*/ 75 w 97"/>
              <a:gd name="T73" fmla="*/ 337 h 348"/>
              <a:gd name="T74" fmla="*/ 80 w 97"/>
              <a:gd name="T75" fmla="*/ 330 h 348"/>
              <a:gd name="T76" fmla="*/ 82 w 97"/>
              <a:gd name="T77" fmla="*/ 324 h 348"/>
              <a:gd name="T78" fmla="*/ 85 w 97"/>
              <a:gd name="T79" fmla="*/ 318 h 348"/>
              <a:gd name="T80" fmla="*/ 86 w 97"/>
              <a:gd name="T81" fmla="*/ 311 h 348"/>
              <a:gd name="T82" fmla="*/ 97 w 97"/>
              <a:gd name="T83" fmla="*/ 42 h 348"/>
              <a:gd name="T84" fmla="*/ 97 w 97"/>
              <a:gd name="T85" fmla="*/ 42 h 348"/>
              <a:gd name="T86" fmla="*/ 96 w 97"/>
              <a:gd name="T87" fmla="*/ 34 h 348"/>
              <a:gd name="T88" fmla="*/ 92 w 97"/>
              <a:gd name="T89" fmla="*/ 25 h 348"/>
              <a:gd name="T90" fmla="*/ 87 w 97"/>
              <a:gd name="T91" fmla="*/ 17 h 348"/>
              <a:gd name="T92" fmla="*/ 81 w 97"/>
              <a:gd name="T93" fmla="*/ 11 h 348"/>
              <a:gd name="T94" fmla="*/ 74 w 97"/>
              <a:gd name="T95" fmla="*/ 6 h 348"/>
              <a:gd name="T96" fmla="*/ 65 w 97"/>
              <a:gd name="T97" fmla="*/ 3 h 348"/>
              <a:gd name="T98" fmla="*/ 57 w 97"/>
              <a:gd name="T99" fmla="*/ 0 h 348"/>
              <a:gd name="T100" fmla="*/ 49 w 97"/>
              <a:gd name="T101" fmla="*/ 0 h 348"/>
              <a:gd name="T102" fmla="*/ 49 w 97"/>
              <a:gd name="T103" fmla="*/ 0 h 3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97" h="348">
                <a:moveTo>
                  <a:pt x="49" y="0"/>
                </a:moveTo>
                <a:lnTo>
                  <a:pt x="49" y="0"/>
                </a:lnTo>
                <a:lnTo>
                  <a:pt x="49" y="0"/>
                </a:lnTo>
                <a:lnTo>
                  <a:pt x="49" y="0"/>
                </a:lnTo>
                <a:lnTo>
                  <a:pt x="49" y="0"/>
                </a:lnTo>
                <a:lnTo>
                  <a:pt x="49" y="0"/>
                </a:lnTo>
                <a:lnTo>
                  <a:pt x="49" y="0"/>
                </a:lnTo>
                <a:lnTo>
                  <a:pt x="49" y="0"/>
                </a:lnTo>
                <a:lnTo>
                  <a:pt x="40" y="0"/>
                </a:lnTo>
                <a:lnTo>
                  <a:pt x="33" y="3"/>
                </a:lnTo>
                <a:lnTo>
                  <a:pt x="24" y="6"/>
                </a:lnTo>
                <a:lnTo>
                  <a:pt x="16" y="11"/>
                </a:lnTo>
                <a:lnTo>
                  <a:pt x="10" y="17"/>
                </a:lnTo>
                <a:lnTo>
                  <a:pt x="5" y="25"/>
                </a:lnTo>
                <a:lnTo>
                  <a:pt x="2" y="34"/>
                </a:lnTo>
                <a:lnTo>
                  <a:pt x="0" y="42"/>
                </a:lnTo>
                <a:lnTo>
                  <a:pt x="12" y="311"/>
                </a:lnTo>
                <a:lnTo>
                  <a:pt x="12" y="311"/>
                </a:lnTo>
                <a:lnTo>
                  <a:pt x="13" y="318"/>
                </a:lnTo>
                <a:lnTo>
                  <a:pt x="15" y="324"/>
                </a:lnTo>
                <a:lnTo>
                  <a:pt x="18" y="330"/>
                </a:lnTo>
                <a:lnTo>
                  <a:pt x="23" y="337"/>
                </a:lnTo>
                <a:lnTo>
                  <a:pt x="28" y="340"/>
                </a:lnTo>
                <a:lnTo>
                  <a:pt x="34" y="344"/>
                </a:lnTo>
                <a:lnTo>
                  <a:pt x="41" y="347"/>
                </a:lnTo>
                <a:lnTo>
                  <a:pt x="49" y="347"/>
                </a:lnTo>
                <a:lnTo>
                  <a:pt x="49" y="348"/>
                </a:lnTo>
                <a:lnTo>
                  <a:pt x="49" y="348"/>
                </a:lnTo>
                <a:lnTo>
                  <a:pt x="49" y="348"/>
                </a:lnTo>
                <a:lnTo>
                  <a:pt x="49" y="348"/>
                </a:lnTo>
                <a:lnTo>
                  <a:pt x="49" y="348"/>
                </a:lnTo>
                <a:lnTo>
                  <a:pt x="49" y="347"/>
                </a:lnTo>
                <a:lnTo>
                  <a:pt x="49" y="347"/>
                </a:lnTo>
                <a:lnTo>
                  <a:pt x="56" y="347"/>
                </a:lnTo>
                <a:lnTo>
                  <a:pt x="64" y="344"/>
                </a:lnTo>
                <a:lnTo>
                  <a:pt x="70" y="340"/>
                </a:lnTo>
                <a:lnTo>
                  <a:pt x="75" y="337"/>
                </a:lnTo>
                <a:lnTo>
                  <a:pt x="80" y="330"/>
                </a:lnTo>
                <a:lnTo>
                  <a:pt x="82" y="324"/>
                </a:lnTo>
                <a:lnTo>
                  <a:pt x="85" y="318"/>
                </a:lnTo>
                <a:lnTo>
                  <a:pt x="86" y="311"/>
                </a:lnTo>
                <a:lnTo>
                  <a:pt x="97" y="42"/>
                </a:lnTo>
                <a:lnTo>
                  <a:pt x="97" y="42"/>
                </a:lnTo>
                <a:lnTo>
                  <a:pt x="96" y="34"/>
                </a:lnTo>
                <a:lnTo>
                  <a:pt x="92" y="25"/>
                </a:lnTo>
                <a:lnTo>
                  <a:pt x="87" y="17"/>
                </a:lnTo>
                <a:lnTo>
                  <a:pt x="81" y="11"/>
                </a:lnTo>
                <a:lnTo>
                  <a:pt x="74" y="6"/>
                </a:lnTo>
                <a:lnTo>
                  <a:pt x="65" y="3"/>
                </a:lnTo>
                <a:lnTo>
                  <a:pt x="57" y="0"/>
                </a:lnTo>
                <a:lnTo>
                  <a:pt x="49" y="0"/>
                </a:lnTo>
                <a:lnTo>
                  <a:pt x="4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主题5">
  <a:themeElements>
    <a:clrScheme name="房利美">
      <a:dk1>
        <a:srgbClr val="000000"/>
      </a:dk1>
      <a:lt1>
        <a:srgbClr val="FFFFFF"/>
      </a:lt1>
      <a:dk2>
        <a:srgbClr val="768394"/>
      </a:dk2>
      <a:lt2>
        <a:srgbClr val="F0F0F0"/>
      </a:lt2>
      <a:accent1>
        <a:srgbClr val="E1605F"/>
      </a:accent1>
      <a:accent2>
        <a:srgbClr val="FFD500"/>
      </a:accent2>
      <a:accent3>
        <a:srgbClr val="00B1FF"/>
      </a:accent3>
      <a:accent4>
        <a:srgbClr val="858585"/>
      </a:accent4>
      <a:accent5>
        <a:srgbClr val="CCCCCC"/>
      </a:accent5>
      <a:accent6>
        <a:srgbClr val="4C4C4C"/>
      </a:accent6>
      <a:hlink>
        <a:srgbClr val="4276AA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E1605F"/>
    </a:accent1>
    <a:accent2>
      <a:srgbClr val="FFD500"/>
    </a:accent2>
    <a:accent3>
      <a:srgbClr val="00B1FF"/>
    </a:accent3>
    <a:accent4>
      <a:srgbClr val="858585"/>
    </a:accent4>
    <a:accent5>
      <a:srgbClr val="CCCCCC"/>
    </a:accent5>
    <a:accent6>
      <a:srgbClr val="4C4C4C"/>
    </a:accent6>
    <a:hlink>
      <a:srgbClr val="4276AA"/>
    </a:hlink>
    <a:folHlink>
      <a:srgbClr val="BFBFBF"/>
    </a:folHlink>
  </a:clrScheme>
</a:themeOverride>
</file>

<file path=ppt/theme/themeOverride2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E1605F"/>
    </a:accent1>
    <a:accent2>
      <a:srgbClr val="FFD500"/>
    </a:accent2>
    <a:accent3>
      <a:srgbClr val="00B1FF"/>
    </a:accent3>
    <a:accent4>
      <a:srgbClr val="858585"/>
    </a:accent4>
    <a:accent5>
      <a:srgbClr val="CCCCCC"/>
    </a:accent5>
    <a:accent6>
      <a:srgbClr val="4C4C4C"/>
    </a:accent6>
    <a:hlink>
      <a:srgbClr val="4276AA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0</TotalTime>
  <Words>1310</Words>
  <Application>WPS Presentation</Application>
  <PresentationFormat>宽屏</PresentationFormat>
  <Paragraphs>146</Paragraphs>
  <Slides>7</Slides>
  <Notes>24</Notes>
  <HiddenSlides>3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Arial</vt:lpstr>
      <vt:lpstr>SimSun</vt:lpstr>
      <vt:lpstr>Wingdings</vt:lpstr>
      <vt:lpstr>Microsoft YaHei</vt:lpstr>
      <vt:lpstr>黑体</vt:lpstr>
      <vt:lpstr>Impact</vt:lpstr>
      <vt:lpstr>Arial Unicode MS</vt:lpstr>
      <vt:lpstr>Calibri</vt:lpstr>
      <vt:lpstr>Times New Roman</vt:lpstr>
      <vt:lpstr>.VnTime</vt:lpstr>
      <vt:lpstr>主题5</vt:lpstr>
      <vt:lpstr> Oral Defense for Graduation</vt:lpstr>
      <vt:lpstr>PowerPoint 演示文稿</vt:lpstr>
      <vt:lpstr>Background and Signification</vt:lpstr>
      <vt:lpstr>16</vt:lpstr>
      <vt:lpstr>PowerPoint 演示文稿</vt:lpstr>
      <vt:lpstr>PowerPoint 演示文稿</vt:lpstr>
      <vt:lpstr>Click to edit Master title style</vt:lpstr>
    </vt:vector>
  </TitlesOfParts>
  <Company>iSlide</Company>
  <LinksUpToDate>false</LinksUpToDate>
  <SharedDoc>false</SharedDoc>
  <HyperlinksChanged>false</HyperlinksChanged>
  <AppVersion>14.0000</AppVersion>
  <Manager>iSlide</Manager>
  <HyperlinkBase>https://www.islide.cc</HyperlinkBas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keywords>www.51pptmoban.com</cp:keywords>
  <cp:lastModifiedBy>Hiền Hiền</cp:lastModifiedBy>
  <cp:revision>18</cp:revision>
  <cp:lastPrinted>2018-03-12T16:00:00Z</cp:lastPrinted>
  <dcterms:created xsi:type="dcterms:W3CDTF">2018-03-12T16:00:00Z</dcterms:created>
  <dcterms:modified xsi:type="dcterms:W3CDTF">2021-05-11T10:38:51Z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48706f29-9ca0-418e-876d-de7b156ca083</vt:lpwstr>
  </property>
  <property fmtid="{D5CDD505-2E9C-101B-9397-08002B2CF9AE}" pid="3" name="KSOProductBuildVer">
    <vt:lpwstr>1033-11.2.0.10101</vt:lpwstr>
  </property>
</Properties>
</file>