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46" r:id="rId2"/>
    <p:sldId id="338" r:id="rId3"/>
    <p:sldId id="339" r:id="rId4"/>
    <p:sldId id="340" r:id="rId5"/>
    <p:sldId id="341" r:id="rId6"/>
    <p:sldId id="342" r:id="rId7"/>
    <p:sldId id="312" r:id="rId8"/>
    <p:sldId id="278" r:id="rId9"/>
    <p:sldId id="318" r:id="rId10"/>
    <p:sldId id="321" r:id="rId11"/>
    <p:sldId id="322" r:id="rId12"/>
    <p:sldId id="343" r:id="rId13"/>
    <p:sldId id="320" r:id="rId14"/>
    <p:sldId id="323" r:id="rId15"/>
    <p:sldId id="345" r:id="rId16"/>
    <p:sldId id="344" r:id="rId17"/>
    <p:sldId id="324" r:id="rId18"/>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5">
          <p15:clr>
            <a:srgbClr val="A4A3A4"/>
          </p15:clr>
        </p15:guide>
        <p15:guide id="2" pos="29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CC"/>
    <a:srgbClr val="FF66FF"/>
    <a:srgbClr val="CCFF99"/>
    <a:srgbClr val="0000FF"/>
    <a:srgbClr val="FFFF99"/>
    <a:srgbClr val="66006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04"/>
    <p:restoredTop sz="94666"/>
  </p:normalViewPr>
  <p:slideViewPr>
    <p:cSldViewPr showGuides="1">
      <p:cViewPr varScale="1">
        <p:scale>
          <a:sx n="62" d="100"/>
          <a:sy n="62" d="100"/>
        </p:scale>
        <p:origin x="1304" y="44"/>
      </p:cViewPr>
      <p:guideLst>
        <p:guide orient="horz" pos="2165"/>
        <p:guide pos="290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 name="Rectangle 4"/>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en-US" sz="1200" strike="noStrike" noProof="1" dirty="0">
                <a:latin typeface="Arial" panose="020B0604020202020204" pitchFamily="34" charset="0"/>
                <a:ea typeface="+mn-ea"/>
                <a:cs typeface="+mn-cs"/>
              </a:rPr>
              <a:t>‹#›</a:t>
            </a:fld>
            <a:endParaRPr 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TextEdit="1"/>
          </p:cNvSpPr>
          <p:nvPr>
            <p:ph type="sldImg"/>
          </p:nvPr>
        </p:nvSpPr>
        <p:spPr>
          <a:ln/>
        </p:spPr>
      </p:sp>
      <p:sp>
        <p:nvSpPr>
          <p:cNvPr id="5122" name="Rectangle 3"/>
          <p:cNvSpPr>
            <a:spLocks noGrp="1"/>
          </p:cNvSpPr>
          <p:nvPr>
            <p:ph type="body"/>
          </p:nvPr>
        </p:nvSpPr>
        <p:spPr>
          <a:ln/>
        </p:spPr>
        <p:txBody>
          <a:bodyPr wrap="square" lIns="91440" tIns="45720" rIns="91440" bIns="45720" anchor="t" anchorCtr="0"/>
          <a:lstStyle/>
          <a:p>
            <a:pPr lvl="0"/>
            <a:endParaRPr lang="vi-VN" altLang="x-non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dirty="0"/>
              <a:t>17</a:t>
            </a:fld>
            <a:endParaRPr lang="en-US" altLang="zh-CN" sz="1200" dirty="0"/>
          </a:p>
        </p:txBody>
      </p:sp>
      <p:sp>
        <p:nvSpPr>
          <p:cNvPr id="19458" name="Rectangle 2"/>
          <p:cNvSpPr>
            <a:spLocks noGrp="1" noRot="1" noChangeAspect="1" noTextEdit="1"/>
          </p:cNvSpPr>
          <p:nvPr>
            <p:ph type="sldImg"/>
          </p:nvPr>
        </p:nvSpPr>
        <p:spPr>
          <a:ln/>
        </p:spPr>
      </p:sp>
      <p:sp>
        <p:nvSpPr>
          <p:cNvPr id="19459" name="Rectangle 3"/>
          <p:cNvSpPr>
            <a:spLocks noGrp="1"/>
          </p:cNvSpPr>
          <p:nvPr>
            <p:ph type="body"/>
          </p:nvPr>
        </p:nvSpPr>
        <p:spPr>
          <a:ln/>
        </p:spPr>
        <p:txBody>
          <a:bodyPr wrap="square" lIns="91440" tIns="45720" rIns="91440" bIns="45720" anchor="t" anchorCtr="0"/>
          <a:lstStyle/>
          <a:p>
            <a:pPr lvl="0" eaLnBrk="1" hangingPunct="1"/>
            <a:endParaRPr lang="vi-VN" altLang="x-non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dirty="0"/>
              <a:t>8</a:t>
            </a:fld>
            <a:endParaRPr lang="en-US" altLang="zh-CN" sz="1200" dirty="0"/>
          </a:p>
        </p:txBody>
      </p:sp>
      <p:sp>
        <p:nvSpPr>
          <p:cNvPr id="7170" name="Rectangle 2"/>
          <p:cNvSpPr>
            <a:spLocks noGrp="1" noRot="1" noChangeAspect="1" noTextEdit="1"/>
          </p:cNvSpPr>
          <p:nvPr>
            <p:ph type="sldImg"/>
          </p:nvPr>
        </p:nvSpPr>
        <p:spPr>
          <a:ln/>
        </p:spPr>
      </p:sp>
      <p:sp>
        <p:nvSpPr>
          <p:cNvPr id="7171" name="Rectangle 3"/>
          <p:cNvSpPr>
            <a:spLocks noGrp="1"/>
          </p:cNvSpPr>
          <p:nvPr>
            <p:ph type="body"/>
          </p:nvPr>
        </p:nvSpPr>
        <p:spPr>
          <a:ln/>
        </p:spPr>
        <p:txBody>
          <a:bodyPr wrap="square" lIns="91440" tIns="45720" rIns="91440" bIns="45720" anchor="t" anchorCtr="0"/>
          <a:lstStyle/>
          <a:p>
            <a:pPr lvl="0" eaLnBrk="1" hangingPunct="1"/>
            <a:endParaRPr lang="vi-VN" altLang="x-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dirty="0"/>
              <a:t>9</a:t>
            </a:fld>
            <a:endParaRPr lang="en-US" altLang="zh-CN" sz="1200" dirty="0"/>
          </a:p>
        </p:txBody>
      </p:sp>
      <p:sp>
        <p:nvSpPr>
          <p:cNvPr id="9218" name="Rectangle 2"/>
          <p:cNvSpPr>
            <a:spLocks noGrp="1" noRot="1" noChangeAspect="1" noTextEdit="1"/>
          </p:cNvSpPr>
          <p:nvPr>
            <p:ph type="sldImg"/>
          </p:nvPr>
        </p:nvSpPr>
        <p:spPr>
          <a:ln/>
        </p:spPr>
      </p:sp>
      <p:sp>
        <p:nvSpPr>
          <p:cNvPr id="9219" name="Rectangle 3"/>
          <p:cNvSpPr>
            <a:spLocks noGrp="1"/>
          </p:cNvSpPr>
          <p:nvPr>
            <p:ph type="body"/>
          </p:nvPr>
        </p:nvSpPr>
        <p:spPr>
          <a:ln/>
        </p:spPr>
        <p:txBody>
          <a:bodyPr wrap="square" lIns="91440" tIns="45720" rIns="91440" bIns="45720" anchor="t" anchorCtr="0"/>
          <a:lstStyle/>
          <a:p>
            <a:pPr lvl="0" eaLnBrk="1" hangingPunct="1"/>
            <a:endParaRPr lang="vi-VN" altLang="x-non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dirty="0"/>
              <a:t>10</a:t>
            </a:fld>
            <a:endParaRPr lang="en-US" altLang="zh-CN" sz="1200" dirty="0"/>
          </a:p>
        </p:txBody>
      </p:sp>
      <p:sp>
        <p:nvSpPr>
          <p:cNvPr id="11266" name="Rectangle 2"/>
          <p:cNvSpPr>
            <a:spLocks noGrp="1" noRot="1" noChangeAspect="1" noTextEdit="1"/>
          </p:cNvSpPr>
          <p:nvPr>
            <p:ph type="sldImg"/>
          </p:nvPr>
        </p:nvSpPr>
        <p:spPr>
          <a:ln/>
        </p:spPr>
      </p:sp>
      <p:sp>
        <p:nvSpPr>
          <p:cNvPr id="11267" name="Rectangle 3"/>
          <p:cNvSpPr>
            <a:spLocks noGrp="1"/>
          </p:cNvSpPr>
          <p:nvPr>
            <p:ph type="body"/>
          </p:nvPr>
        </p:nvSpPr>
        <p:spPr>
          <a:ln/>
        </p:spPr>
        <p:txBody>
          <a:bodyPr wrap="square" lIns="91440" tIns="45720" rIns="91440" bIns="45720" anchor="t" anchorCtr="0"/>
          <a:lstStyle/>
          <a:p>
            <a:pPr lvl="0" eaLnBrk="1" hangingPunct="1"/>
            <a:endParaRPr lang="vi-VN" altLang="x-non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dirty="0"/>
              <a:t>11</a:t>
            </a:fld>
            <a:endParaRPr lang="en-US" altLang="zh-CN" sz="1200" dirty="0"/>
          </a:p>
        </p:txBody>
      </p:sp>
      <p:sp>
        <p:nvSpPr>
          <p:cNvPr id="13314" name="Rectangle 2"/>
          <p:cNvSpPr>
            <a:spLocks noGrp="1" noRot="1" noChangeAspect="1" noTextEdit="1"/>
          </p:cNvSpPr>
          <p:nvPr>
            <p:ph type="sldImg"/>
          </p:nvPr>
        </p:nvSpPr>
        <p:spPr>
          <a:ln/>
        </p:spPr>
      </p:sp>
      <p:sp>
        <p:nvSpPr>
          <p:cNvPr id="13315" name="Rectangle 3"/>
          <p:cNvSpPr>
            <a:spLocks noGrp="1"/>
          </p:cNvSpPr>
          <p:nvPr>
            <p:ph type="body"/>
          </p:nvPr>
        </p:nvSpPr>
        <p:spPr>
          <a:ln/>
        </p:spPr>
        <p:txBody>
          <a:bodyPr wrap="square" lIns="91440" tIns="45720" rIns="91440" bIns="45720" anchor="t" anchorCtr="0"/>
          <a:lstStyle/>
          <a:p>
            <a:pPr lvl="0" eaLnBrk="1" hangingPunct="1"/>
            <a:endParaRPr lang="vi-VN" altLang="x-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0DB654-4362-48BC-B638-435D685DE507}"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dirty="0"/>
              <a:t>13</a:t>
            </a:fld>
            <a:endParaRPr lang="en-US" altLang="zh-CN" sz="1200" dirty="0"/>
          </a:p>
        </p:txBody>
      </p:sp>
      <p:sp>
        <p:nvSpPr>
          <p:cNvPr id="15362" name="Rectangle 2"/>
          <p:cNvSpPr>
            <a:spLocks noGrp="1" noRot="1" noChangeAspect="1" noTextEdit="1"/>
          </p:cNvSpPr>
          <p:nvPr>
            <p:ph type="sldImg"/>
          </p:nvPr>
        </p:nvSpPr>
        <p:spPr>
          <a:ln/>
        </p:spPr>
      </p:sp>
      <p:sp>
        <p:nvSpPr>
          <p:cNvPr id="15363" name="Rectangle 3"/>
          <p:cNvSpPr>
            <a:spLocks noGrp="1"/>
          </p:cNvSpPr>
          <p:nvPr>
            <p:ph type="body"/>
          </p:nvPr>
        </p:nvSpPr>
        <p:spPr>
          <a:ln/>
        </p:spPr>
        <p:txBody>
          <a:bodyPr wrap="square" lIns="91440" tIns="45720" rIns="91440" bIns="45720" anchor="t" anchorCtr="0"/>
          <a:lstStyle/>
          <a:p>
            <a:pPr lvl="0" eaLnBrk="1" hangingPunct="1"/>
            <a:endParaRPr lang="vi-VN" altLang="x-non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dirty="0"/>
              <a:t>14</a:t>
            </a:fld>
            <a:endParaRPr lang="en-US" altLang="zh-CN" sz="1200" dirty="0"/>
          </a:p>
        </p:txBody>
      </p:sp>
      <p:sp>
        <p:nvSpPr>
          <p:cNvPr id="17410" name="Rectangle 2"/>
          <p:cNvSpPr>
            <a:spLocks noGrp="1" noRot="1" noChangeAspect="1" noTextEdit="1"/>
          </p:cNvSpPr>
          <p:nvPr>
            <p:ph type="sldImg"/>
          </p:nvPr>
        </p:nvSpPr>
        <p:spPr>
          <a:ln/>
        </p:spPr>
      </p:sp>
      <p:sp>
        <p:nvSpPr>
          <p:cNvPr id="17411" name="Rectangle 3"/>
          <p:cNvSpPr>
            <a:spLocks noGrp="1"/>
          </p:cNvSpPr>
          <p:nvPr>
            <p:ph type="body"/>
          </p:nvPr>
        </p:nvSpPr>
        <p:spPr>
          <a:ln/>
        </p:spPr>
        <p:txBody>
          <a:bodyPr wrap="square" lIns="91440" tIns="45720" rIns="91440" bIns="45720" anchor="t" anchorCtr="0"/>
          <a:lstStyle/>
          <a:p>
            <a:pPr lvl="0" eaLnBrk="1" hangingPunct="1"/>
            <a:endParaRPr lang="vi-VN" altLang="x-non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0DB654-4362-48BC-B638-435D685DE507}"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endParaRPr lang="vi-VN"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endParaRPr lang="vi-VN"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9FEA886-9D0B-420B-B2FF-12B178DAF442}"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5/21/2024</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9FEA886-9D0B-420B-B2FF-12B178DAF442}"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5/21/2024</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9FEA886-9D0B-420B-B2FF-12B178DAF442}"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5/21/2024</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9FEA886-9D0B-420B-B2FF-12B178DAF442}"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5/21/2024</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9FEA886-9D0B-420B-B2FF-12B178DAF442}"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5/21/2024</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9FEA886-9D0B-420B-B2FF-12B178DAF442}"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5/21/2024</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9FEA886-9D0B-420B-B2FF-12B178DAF442}"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5/21/2024</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9FEA886-9D0B-420B-B2FF-12B178DAF442}"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5/21/2024</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9FEA886-9D0B-420B-B2FF-12B178DAF442}"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5/21/2024</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9FEA886-9D0B-420B-B2FF-12B178DAF442}"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5/21/2024</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endParaRPr lang="vi-VN"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9FEA886-9D0B-420B-B2FF-12B178DAF442}"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5/21/2024</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89FEA886-9D0B-420B-B2FF-12B178DAF442}"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5/21/2024</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C8BCA4-D0C8-093A-E78A-DA4F2D19031F}"/>
              </a:ext>
            </a:extLst>
          </p:cNvPr>
          <p:cNvPicPr>
            <a:picLocks noChangeAspect="1"/>
          </p:cNvPicPr>
          <p:nvPr/>
        </p:nvPicPr>
        <p:blipFill>
          <a:blip r:embed="rId2"/>
          <a:stretch>
            <a:fillRect/>
          </a:stretch>
        </p:blipFill>
        <p:spPr>
          <a:xfrm>
            <a:off x="426266" y="326338"/>
            <a:ext cx="1159772" cy="1159772"/>
          </a:xfrm>
          <a:prstGeom prst="rect">
            <a:avLst/>
          </a:prstGeom>
        </p:spPr>
      </p:pic>
      <p:graphicFrame>
        <p:nvGraphicFramePr>
          <p:cNvPr id="5" name="Table 4">
            <a:extLst>
              <a:ext uri="{FF2B5EF4-FFF2-40B4-BE49-F238E27FC236}">
                <a16:creationId xmlns:a16="http://schemas.microsoft.com/office/drawing/2014/main" id="{B5E5C611-13A8-6DC9-3B67-1730589983DE}"/>
              </a:ext>
            </a:extLst>
          </p:cNvPr>
          <p:cNvGraphicFramePr>
            <a:graphicFrameLocks noGrp="1"/>
          </p:cNvGraphicFramePr>
          <p:nvPr>
            <p:extLst>
              <p:ext uri="{D42A27DB-BD31-4B8C-83A1-F6EECF244321}">
                <p14:modId xmlns:p14="http://schemas.microsoft.com/office/powerpoint/2010/main" val="1823185708"/>
              </p:ext>
            </p:extLst>
          </p:nvPr>
        </p:nvGraphicFramePr>
        <p:xfrm>
          <a:off x="1618529" y="704958"/>
          <a:ext cx="6934018" cy="579120"/>
        </p:xfrm>
        <a:graphic>
          <a:graphicData uri="http://schemas.openxmlformats.org/drawingml/2006/table">
            <a:tbl>
              <a:tblPr/>
              <a:tblGrid>
                <a:gridCol w="6934018">
                  <a:extLst>
                    <a:ext uri="{9D8B030D-6E8A-4147-A177-3AD203B41FA5}">
                      <a16:colId xmlns:a16="http://schemas.microsoft.com/office/drawing/2014/main" val="577790053"/>
                    </a:ext>
                  </a:extLst>
                </a:gridCol>
              </a:tblGrid>
              <a:tr h="0">
                <a:tc>
                  <a:txBody>
                    <a:bodyPr/>
                    <a:lstStyle/>
                    <a:p>
                      <a:r>
                        <a:rPr lang="vi-VN" sz="3200" b="1" dirty="0">
                          <a:solidFill>
                            <a:srgbClr val="002060"/>
                          </a:solidFill>
                          <a:effectLst/>
                          <a:latin typeface="Times New Roman" panose="02020603050405020304" pitchFamily="18" charset="0"/>
                        </a:rPr>
                        <a:t>TRƯỜNG TIỂU HỌC ĐOÀN KẾT</a:t>
                      </a:r>
                      <a:r>
                        <a:rPr lang="vi-VN" sz="3200" dirty="0">
                          <a:solidFill>
                            <a:srgbClr val="002060"/>
                          </a:solidFill>
                          <a:effectLst/>
                        </a:rPr>
                        <a:t> </a:t>
                      </a:r>
                    </a:p>
                  </a:txBody>
                  <a:tcPr anchor="ctr">
                    <a:lnL>
                      <a:noFill/>
                    </a:lnL>
                    <a:lnR>
                      <a:noFill/>
                    </a:lnR>
                    <a:lnT>
                      <a:noFill/>
                    </a:lnT>
                    <a:lnB>
                      <a:noFill/>
                    </a:lnB>
                  </a:tcPr>
                </a:tc>
                <a:extLst>
                  <a:ext uri="{0D108BD9-81ED-4DB2-BD59-A6C34878D82A}">
                    <a16:rowId xmlns:a16="http://schemas.microsoft.com/office/drawing/2014/main" val="3604666160"/>
                  </a:ext>
                </a:extLst>
              </a:tr>
            </a:tbl>
          </a:graphicData>
        </a:graphic>
      </p:graphicFrame>
      <p:graphicFrame>
        <p:nvGraphicFramePr>
          <p:cNvPr id="6" name="Table 5">
            <a:extLst>
              <a:ext uri="{FF2B5EF4-FFF2-40B4-BE49-F238E27FC236}">
                <a16:creationId xmlns:a16="http://schemas.microsoft.com/office/drawing/2014/main" id="{80ECDEFB-91EE-2454-F44E-A8B6AA8A427E}"/>
              </a:ext>
            </a:extLst>
          </p:cNvPr>
          <p:cNvGraphicFramePr>
            <a:graphicFrameLocks noGrp="1"/>
          </p:cNvGraphicFramePr>
          <p:nvPr>
            <p:extLst>
              <p:ext uri="{D42A27DB-BD31-4B8C-83A1-F6EECF244321}">
                <p14:modId xmlns:p14="http://schemas.microsoft.com/office/powerpoint/2010/main" val="1632919937"/>
              </p:ext>
            </p:extLst>
          </p:nvPr>
        </p:nvGraphicFramePr>
        <p:xfrm>
          <a:off x="1755550" y="4114417"/>
          <a:ext cx="5829355" cy="944880"/>
        </p:xfrm>
        <a:graphic>
          <a:graphicData uri="http://schemas.openxmlformats.org/drawingml/2006/table">
            <a:tbl>
              <a:tblPr/>
              <a:tblGrid>
                <a:gridCol w="5829355">
                  <a:extLst>
                    <a:ext uri="{9D8B030D-6E8A-4147-A177-3AD203B41FA5}">
                      <a16:colId xmlns:a16="http://schemas.microsoft.com/office/drawing/2014/main" val="2472702354"/>
                    </a:ext>
                  </a:extLst>
                </a:gridCol>
              </a:tblGrid>
              <a:tr h="0">
                <a:tc>
                  <a:txBody>
                    <a:bodyPr/>
                    <a:lstStyle/>
                    <a:p>
                      <a:pPr algn="ctr"/>
                      <a:r>
                        <a:rPr lang="en-US" sz="2800" i="0" dirty="0" err="1">
                          <a:solidFill>
                            <a:srgbClr val="000000"/>
                          </a:solidFill>
                          <a:effectLst/>
                          <a:latin typeface="Times New Roman" panose="02020603050405020304" pitchFamily="18" charset="0"/>
                        </a:rPr>
                        <a:t>Giáo</a:t>
                      </a:r>
                      <a:r>
                        <a:rPr lang="en-US" sz="2800" i="0" dirty="0">
                          <a:solidFill>
                            <a:srgbClr val="000000"/>
                          </a:solidFill>
                          <a:effectLst/>
                          <a:latin typeface="Times New Roman" panose="02020603050405020304" pitchFamily="18" charset="0"/>
                        </a:rPr>
                        <a:t> </a:t>
                      </a:r>
                      <a:r>
                        <a:rPr lang="en-US" sz="2800" i="0" dirty="0" err="1">
                          <a:solidFill>
                            <a:srgbClr val="000000"/>
                          </a:solidFill>
                          <a:effectLst/>
                          <a:latin typeface="Times New Roman" panose="02020603050405020304" pitchFamily="18" charset="0"/>
                        </a:rPr>
                        <a:t>viên</a:t>
                      </a:r>
                      <a:r>
                        <a:rPr lang="en-US" sz="2800" i="0" dirty="0">
                          <a:solidFill>
                            <a:srgbClr val="000000"/>
                          </a:solidFill>
                          <a:effectLst/>
                          <a:latin typeface="Times New Roman" panose="02020603050405020304" pitchFamily="18" charset="0"/>
                        </a:rPr>
                        <a:t>: </a:t>
                      </a:r>
                      <a:r>
                        <a:rPr lang="en-US" sz="2800" i="0" dirty="0" err="1">
                          <a:solidFill>
                            <a:srgbClr val="000000"/>
                          </a:solidFill>
                          <a:effectLst/>
                          <a:latin typeface="Times New Roman" panose="02020603050405020304" pitchFamily="18" charset="0"/>
                        </a:rPr>
                        <a:t>Khúc</a:t>
                      </a:r>
                      <a:r>
                        <a:rPr lang="en-US" sz="2800" i="0" dirty="0">
                          <a:solidFill>
                            <a:srgbClr val="000000"/>
                          </a:solidFill>
                          <a:effectLst/>
                          <a:latin typeface="Times New Roman" panose="02020603050405020304" pitchFamily="18" charset="0"/>
                        </a:rPr>
                        <a:t> </a:t>
                      </a:r>
                      <a:r>
                        <a:rPr lang="en-US" sz="2800" i="0" dirty="0" err="1">
                          <a:solidFill>
                            <a:srgbClr val="000000"/>
                          </a:solidFill>
                          <a:effectLst/>
                          <a:latin typeface="Times New Roman" panose="02020603050405020304" pitchFamily="18" charset="0"/>
                        </a:rPr>
                        <a:t>Hải</a:t>
                      </a:r>
                      <a:r>
                        <a:rPr lang="en-US" sz="2800" i="0" dirty="0">
                          <a:solidFill>
                            <a:srgbClr val="000000"/>
                          </a:solidFill>
                          <a:effectLst/>
                          <a:latin typeface="Times New Roman" panose="02020603050405020304" pitchFamily="18" charset="0"/>
                        </a:rPr>
                        <a:t> </a:t>
                      </a:r>
                      <a:r>
                        <a:rPr lang="en-US" sz="2800" i="0" dirty="0" err="1">
                          <a:solidFill>
                            <a:srgbClr val="000000"/>
                          </a:solidFill>
                          <a:effectLst/>
                          <a:latin typeface="Times New Roman" panose="02020603050405020304" pitchFamily="18" charset="0"/>
                        </a:rPr>
                        <a:t>Yến</a:t>
                      </a:r>
                      <a:endParaRPr lang="en-US" sz="2800" i="0" dirty="0">
                        <a:effectLst/>
                      </a:endParaRPr>
                    </a:p>
                    <a:p>
                      <a:pPr algn="ctr"/>
                      <a:r>
                        <a:rPr lang="en-US" sz="2800" i="0" dirty="0" err="1">
                          <a:solidFill>
                            <a:srgbClr val="000000"/>
                          </a:solidFill>
                          <a:effectLst/>
                          <a:latin typeface="Times New Roman" panose="02020603050405020304" pitchFamily="18" charset="0"/>
                        </a:rPr>
                        <a:t>Lớp</a:t>
                      </a:r>
                      <a:r>
                        <a:rPr lang="en-US" sz="2800" i="0" dirty="0">
                          <a:solidFill>
                            <a:srgbClr val="000000"/>
                          </a:solidFill>
                          <a:effectLst/>
                          <a:latin typeface="Times New Roman" panose="02020603050405020304" pitchFamily="18" charset="0"/>
                        </a:rPr>
                        <a:t>: 5A2</a:t>
                      </a:r>
                      <a:r>
                        <a:rPr lang="en-US" sz="2800" i="0" dirty="0">
                          <a:effectLst/>
                        </a:rPr>
                        <a:t> </a:t>
                      </a:r>
                    </a:p>
                  </a:txBody>
                  <a:tcPr anchor="ctr">
                    <a:lnL>
                      <a:noFill/>
                    </a:lnL>
                    <a:lnR>
                      <a:noFill/>
                    </a:lnR>
                    <a:lnT>
                      <a:noFill/>
                    </a:lnT>
                    <a:lnB>
                      <a:noFill/>
                    </a:lnB>
                  </a:tcPr>
                </a:tc>
                <a:extLst>
                  <a:ext uri="{0D108BD9-81ED-4DB2-BD59-A6C34878D82A}">
                    <a16:rowId xmlns:a16="http://schemas.microsoft.com/office/drawing/2014/main" val="4162663489"/>
                  </a:ext>
                </a:extLst>
              </a:tr>
            </a:tbl>
          </a:graphicData>
        </a:graphic>
      </p:graphicFrame>
      <p:sp>
        <p:nvSpPr>
          <p:cNvPr id="7" name="Rectangle 6">
            <a:extLst>
              <a:ext uri="{FF2B5EF4-FFF2-40B4-BE49-F238E27FC236}">
                <a16:creationId xmlns:a16="http://schemas.microsoft.com/office/drawing/2014/main" id="{61A969CF-B310-AAF0-9F9C-5842C3B86C4D}"/>
              </a:ext>
            </a:extLst>
          </p:cNvPr>
          <p:cNvSpPr/>
          <p:nvPr/>
        </p:nvSpPr>
        <p:spPr>
          <a:xfrm>
            <a:off x="2502309" y="1649438"/>
            <a:ext cx="4139381" cy="88490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400" b="1" dirty="0" err="1">
                <a:solidFill>
                  <a:srgbClr val="002060"/>
                </a:solidFill>
                <a:latin typeface="UTM Aquarelle" panose="02040603050506020204" pitchFamily="18" charset="0"/>
              </a:rPr>
              <a:t>Luyện</a:t>
            </a:r>
            <a:r>
              <a:rPr lang="en-US" sz="4400" b="1" dirty="0">
                <a:solidFill>
                  <a:srgbClr val="002060"/>
                </a:solidFill>
                <a:latin typeface="UTM Aquarelle" panose="02040603050506020204" pitchFamily="18" charset="0"/>
              </a:rPr>
              <a:t> </a:t>
            </a:r>
            <a:r>
              <a:rPr lang="en-US" sz="4400" b="1" dirty="0" err="1">
                <a:solidFill>
                  <a:srgbClr val="002060"/>
                </a:solidFill>
                <a:latin typeface="UTM Aquarelle" panose="02040603050506020204" pitchFamily="18" charset="0"/>
              </a:rPr>
              <a:t>từ</a:t>
            </a:r>
            <a:r>
              <a:rPr lang="en-US" sz="4400" b="1" dirty="0">
                <a:solidFill>
                  <a:srgbClr val="002060"/>
                </a:solidFill>
                <a:latin typeface="UTM Aquarelle" panose="02040603050506020204" pitchFamily="18" charset="0"/>
              </a:rPr>
              <a:t> </a:t>
            </a:r>
            <a:r>
              <a:rPr lang="en-US" sz="4400" b="1" dirty="0" err="1">
                <a:solidFill>
                  <a:srgbClr val="002060"/>
                </a:solidFill>
                <a:latin typeface="UTM Aquarelle" panose="02040603050506020204" pitchFamily="18" charset="0"/>
              </a:rPr>
              <a:t>và</a:t>
            </a:r>
            <a:r>
              <a:rPr lang="en-US" sz="4400" b="1" dirty="0">
                <a:solidFill>
                  <a:srgbClr val="002060"/>
                </a:solidFill>
                <a:latin typeface="UTM Aquarelle" panose="02040603050506020204" pitchFamily="18" charset="0"/>
              </a:rPr>
              <a:t> </a:t>
            </a:r>
            <a:r>
              <a:rPr lang="en-US" sz="4400" b="1" dirty="0" err="1">
                <a:solidFill>
                  <a:srgbClr val="002060"/>
                </a:solidFill>
                <a:latin typeface="UTM Aquarelle" panose="02040603050506020204" pitchFamily="18" charset="0"/>
              </a:rPr>
              <a:t>câu</a:t>
            </a:r>
            <a:endParaRPr lang="en-US" sz="4400" b="1" dirty="0">
              <a:solidFill>
                <a:srgbClr val="002060"/>
              </a:solidFill>
              <a:latin typeface="UTM Aquarelle" panose="02040603050506020204" pitchFamily="18" charset="0"/>
            </a:endParaRPr>
          </a:p>
        </p:txBody>
      </p:sp>
      <p:sp>
        <p:nvSpPr>
          <p:cNvPr id="8" name="Google Shape;4008;p40">
            <a:extLst>
              <a:ext uri="{FF2B5EF4-FFF2-40B4-BE49-F238E27FC236}">
                <a16:creationId xmlns:a16="http://schemas.microsoft.com/office/drawing/2014/main" id="{72759247-2230-CC03-8F5C-522F33613272}"/>
              </a:ext>
            </a:extLst>
          </p:cNvPr>
          <p:cNvSpPr txBox="1">
            <a:spLocks/>
          </p:cNvSpPr>
          <p:nvPr/>
        </p:nvSpPr>
        <p:spPr>
          <a:xfrm>
            <a:off x="1219288" y="3018476"/>
            <a:ext cx="7054276" cy="36522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dk2"/>
                </a:solidFill>
                <a:latin typeface="Pattaya" panose="00000500000000000000" pitchFamily="2" charset="-34"/>
                <a:cs typeface="Pattaya" panose="00000500000000000000" pitchFamily="2" charset="-34"/>
              </a:rPr>
              <a:t>KC: </a:t>
            </a:r>
            <a:r>
              <a:rPr lang="en-US" sz="3600" dirty="0" err="1">
                <a:solidFill>
                  <a:schemeClr val="dk2"/>
                </a:solidFill>
                <a:latin typeface="Pattaya" panose="00000500000000000000" pitchFamily="2" charset="-34"/>
                <a:cs typeface="Pattaya" panose="00000500000000000000" pitchFamily="2" charset="-34"/>
              </a:rPr>
              <a:t>Kể</a:t>
            </a:r>
            <a:r>
              <a:rPr lang="en-US" sz="3600" dirty="0">
                <a:solidFill>
                  <a:schemeClr val="dk2"/>
                </a:solidFill>
                <a:latin typeface="Pattaya" panose="00000500000000000000" pitchFamily="2" charset="-34"/>
                <a:cs typeface="Pattaya" panose="00000500000000000000" pitchFamily="2" charset="-34"/>
              </a:rPr>
              <a:t> </a:t>
            </a:r>
            <a:r>
              <a:rPr lang="en-US" sz="3600" dirty="0" err="1">
                <a:solidFill>
                  <a:schemeClr val="dk2"/>
                </a:solidFill>
                <a:latin typeface="Pattaya" panose="00000500000000000000" pitchFamily="2" charset="-34"/>
                <a:cs typeface="Pattaya" panose="00000500000000000000" pitchFamily="2" charset="-34"/>
              </a:rPr>
              <a:t>chuyện</a:t>
            </a:r>
            <a:r>
              <a:rPr lang="en-US" sz="3600" dirty="0">
                <a:solidFill>
                  <a:schemeClr val="dk2"/>
                </a:solidFill>
                <a:latin typeface="Pattaya" panose="00000500000000000000" pitchFamily="2" charset="-34"/>
                <a:cs typeface="Pattaya" panose="00000500000000000000" pitchFamily="2" charset="-34"/>
              </a:rPr>
              <a:t> </a:t>
            </a:r>
            <a:r>
              <a:rPr lang="en-US" sz="3600" dirty="0" err="1">
                <a:solidFill>
                  <a:schemeClr val="dk2"/>
                </a:solidFill>
                <a:latin typeface="Pattaya" panose="00000500000000000000" pitchFamily="2" charset="-34"/>
                <a:cs typeface="Pattaya" panose="00000500000000000000" pitchFamily="2" charset="-34"/>
              </a:rPr>
              <a:t>đã</a:t>
            </a:r>
            <a:r>
              <a:rPr lang="en-US" sz="3600" dirty="0">
                <a:solidFill>
                  <a:schemeClr val="dk2"/>
                </a:solidFill>
                <a:latin typeface="Pattaya" panose="00000500000000000000" pitchFamily="2" charset="-34"/>
                <a:cs typeface="Pattaya" panose="00000500000000000000" pitchFamily="2" charset="-34"/>
              </a:rPr>
              <a:t> </a:t>
            </a:r>
            <a:r>
              <a:rPr lang="en-US" sz="3600" dirty="0" err="1">
                <a:solidFill>
                  <a:schemeClr val="dk2"/>
                </a:solidFill>
                <a:latin typeface="Pattaya" panose="00000500000000000000" pitchFamily="2" charset="-34"/>
                <a:cs typeface="Pattaya" panose="00000500000000000000" pitchFamily="2" charset="-34"/>
              </a:rPr>
              <a:t>nghe</a:t>
            </a:r>
            <a:r>
              <a:rPr lang="en-US" sz="3600" dirty="0">
                <a:solidFill>
                  <a:schemeClr val="dk2"/>
                </a:solidFill>
                <a:latin typeface="Pattaya" panose="00000500000000000000" pitchFamily="2" charset="-34"/>
                <a:cs typeface="Pattaya" panose="00000500000000000000" pitchFamily="2" charset="-34"/>
              </a:rPr>
              <a:t>, </a:t>
            </a:r>
            <a:r>
              <a:rPr lang="en-US" sz="3600" dirty="0" err="1">
                <a:solidFill>
                  <a:schemeClr val="dk2"/>
                </a:solidFill>
                <a:latin typeface="Pattaya" panose="00000500000000000000" pitchFamily="2" charset="-34"/>
                <a:cs typeface="Pattaya" panose="00000500000000000000" pitchFamily="2" charset="-34"/>
              </a:rPr>
              <a:t>đã</a:t>
            </a:r>
            <a:r>
              <a:rPr lang="en-US" sz="3600" dirty="0">
                <a:solidFill>
                  <a:schemeClr val="dk2"/>
                </a:solidFill>
                <a:latin typeface="Pattaya" panose="00000500000000000000" pitchFamily="2" charset="-34"/>
                <a:cs typeface="Pattaya" panose="00000500000000000000" pitchFamily="2" charset="-34"/>
              </a:rPr>
              <a:t> </a:t>
            </a:r>
            <a:r>
              <a:rPr lang="en-US" sz="3600" dirty="0" err="1">
                <a:solidFill>
                  <a:schemeClr val="dk2"/>
                </a:solidFill>
                <a:latin typeface="Pattaya" panose="00000500000000000000" pitchFamily="2" charset="-34"/>
                <a:cs typeface="Pattaya" panose="00000500000000000000" pitchFamily="2" charset="-34"/>
              </a:rPr>
              <a:t>đọc</a:t>
            </a:r>
            <a:endParaRPr lang="vi-VN" sz="3600" dirty="0">
              <a:solidFill>
                <a:schemeClr val="dk2"/>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260652989"/>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6" name="Text Box 8"/>
          <p:cNvSpPr txBox="1"/>
          <p:nvPr/>
        </p:nvSpPr>
        <p:spPr>
          <a:xfrm>
            <a:off x="1143000" y="1066800"/>
            <a:ext cx="7848600" cy="584200"/>
          </a:xfrm>
          <a:prstGeom prst="rect">
            <a:avLst/>
          </a:prstGeom>
          <a:noFill/>
          <a:ln w="9525">
            <a:noFill/>
          </a:ln>
        </p:spPr>
        <p:txBody>
          <a:bodyPr anchor="t" anchorCtr="0">
            <a:spAutoFit/>
          </a:bodyPr>
          <a:lstStyle/>
          <a:p>
            <a:pPr algn="just">
              <a:spcBef>
                <a:spcPct val="50000"/>
              </a:spcBef>
            </a:pPr>
            <a:r>
              <a:rPr lang="en-US" sz="3200" b="1" dirty="0">
                <a:solidFill>
                  <a:srgbClr val="660066"/>
                </a:solidFill>
                <a:latin typeface="Times New Roman" panose="02020603050405020304" pitchFamily="18" charset="0"/>
              </a:rPr>
              <a:t>3. C</a:t>
            </a:r>
            <a:r>
              <a:rPr lang="vi-VN" altLang="en-US" sz="3200" b="1" dirty="0">
                <a:solidFill>
                  <a:srgbClr val="660066"/>
                </a:solidFill>
                <a:latin typeface="Times New Roman" panose="02020603050405020304" pitchFamily="18" charset="0"/>
              </a:rPr>
              <a:t>á</a:t>
            </a:r>
            <a:r>
              <a:rPr lang="en-US" sz="3200" b="1" dirty="0">
                <a:solidFill>
                  <a:srgbClr val="660066"/>
                </a:solidFill>
                <a:latin typeface="Times New Roman" panose="02020603050405020304" pitchFamily="18" charset="0"/>
              </a:rPr>
              <a:t>ch kể chuy</a:t>
            </a:r>
            <a:r>
              <a:rPr lang="vi-VN" altLang="en-US" sz="3200" b="1" dirty="0">
                <a:solidFill>
                  <a:srgbClr val="660066"/>
                </a:solidFill>
                <a:latin typeface="Times New Roman" panose="02020603050405020304" pitchFamily="18" charset="0"/>
              </a:rPr>
              <a:t>ệ</a:t>
            </a:r>
            <a:r>
              <a:rPr lang="en-US" sz="3200" b="1" dirty="0">
                <a:solidFill>
                  <a:srgbClr val="660066"/>
                </a:solidFill>
                <a:latin typeface="Times New Roman" panose="02020603050405020304" pitchFamily="18" charset="0"/>
              </a:rPr>
              <a:t>n:</a:t>
            </a:r>
            <a:endParaRPr lang="en-US" sz="3200" b="1" i="1" dirty="0">
              <a:solidFill>
                <a:srgbClr val="660066"/>
              </a:solidFill>
              <a:latin typeface="Times New Roman" panose="02020603050405020304" pitchFamily="18" charset="0"/>
              <a:ea typeface="Arial" panose="020B0604020202020204" pitchFamily="34" charset="0"/>
            </a:endParaRPr>
          </a:p>
        </p:txBody>
      </p:sp>
      <p:pic>
        <p:nvPicPr>
          <p:cNvPr id="10242" name="Picture 1"/>
          <p:cNvPicPr>
            <a:picLocks noChangeAspect="1"/>
          </p:cNvPicPr>
          <p:nvPr/>
        </p:nvPicPr>
        <p:blipFill>
          <a:blip r:embed="rId3"/>
          <a:stretch>
            <a:fillRect/>
          </a:stretch>
        </p:blipFill>
        <p:spPr>
          <a:xfrm>
            <a:off x="228600" y="1905000"/>
            <a:ext cx="8815388" cy="3786188"/>
          </a:xfrm>
          <a:prstGeom prst="rect">
            <a:avLst/>
          </a:prstGeom>
          <a:noFill/>
          <a:ln w="9525">
            <a:noFill/>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6"/>
                                        </p:tgtEl>
                                        <p:attrNameLst>
                                          <p:attrName>style.visibility</p:attrName>
                                        </p:attrNameLst>
                                      </p:cBhvr>
                                      <p:to>
                                        <p:strVal val="visible"/>
                                      </p:to>
                                    </p:set>
                                    <p:animEffect transition="in" filter="blinds(horizontal)">
                                      <p:cBhvr>
                                        <p:cTn id="7"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8" name="Text Box 10"/>
          <p:cNvSpPr txBox="1"/>
          <p:nvPr/>
        </p:nvSpPr>
        <p:spPr>
          <a:xfrm>
            <a:off x="228600" y="2133600"/>
            <a:ext cx="8763000" cy="584200"/>
          </a:xfrm>
          <a:prstGeom prst="rect">
            <a:avLst/>
          </a:prstGeom>
          <a:noFill/>
          <a:ln w="9525">
            <a:noFill/>
          </a:ln>
        </p:spPr>
        <p:txBody>
          <a:bodyPr anchor="t" anchorCtr="0">
            <a:spAutoFit/>
          </a:bodyPr>
          <a:lstStyle/>
          <a:p>
            <a:pPr algn="just">
              <a:spcBef>
                <a:spcPct val="50000"/>
              </a:spcBef>
            </a:pPr>
            <a:r>
              <a:rPr lang="en-US" sz="2400" b="1" dirty="0">
                <a:solidFill>
                  <a:srgbClr val="660066"/>
                </a:solidFill>
                <a:latin typeface="Times New Roman" panose="02020603050405020304" pitchFamily="18" charset="0"/>
              </a:rPr>
              <a:t>                  </a:t>
            </a:r>
            <a:r>
              <a:rPr lang="en-US" sz="3200" b="1" dirty="0">
                <a:solidFill>
                  <a:srgbClr val="660066"/>
                </a:solidFill>
                <a:latin typeface="Times New Roman" panose="02020603050405020304" pitchFamily="18" charset="0"/>
              </a:rPr>
              <a:t>4. Th</a:t>
            </a:r>
            <a:r>
              <a:rPr lang="vi-VN" altLang="en-US" sz="3200" b="1" dirty="0">
                <a:solidFill>
                  <a:srgbClr val="660066"/>
                </a:solidFill>
                <a:latin typeface="Times New Roman" panose="02020603050405020304" pitchFamily="18" charset="0"/>
              </a:rPr>
              <a:t>ả</a:t>
            </a:r>
            <a:r>
              <a:rPr lang="en-US" sz="3200" b="1" dirty="0">
                <a:solidFill>
                  <a:srgbClr val="660066"/>
                </a:solidFill>
                <a:latin typeface="Times New Roman" panose="02020603050405020304" pitchFamily="18" charset="0"/>
              </a:rPr>
              <a:t>o lu</a:t>
            </a:r>
            <a:r>
              <a:rPr lang="vi-VN" altLang="en-US" sz="3200" b="1" dirty="0">
                <a:solidFill>
                  <a:srgbClr val="660066"/>
                </a:solidFill>
                <a:latin typeface="Times New Roman" panose="02020603050405020304" pitchFamily="18" charset="0"/>
              </a:rPr>
              <a:t>ậ</a:t>
            </a:r>
            <a:r>
              <a:rPr lang="en-US" sz="3200" b="1" dirty="0">
                <a:solidFill>
                  <a:srgbClr val="660066"/>
                </a:solidFill>
                <a:latin typeface="Times New Roman" panose="02020603050405020304" pitchFamily="18" charset="0"/>
              </a:rPr>
              <a:t>n:</a:t>
            </a:r>
            <a:endParaRPr lang="en-US" sz="3200" b="1" i="1" dirty="0">
              <a:solidFill>
                <a:srgbClr val="660066"/>
              </a:solidFill>
              <a:latin typeface="Times New Roman" panose="02020603050405020304" pitchFamily="18" charset="0"/>
              <a:ea typeface="Arial" panose="020B0604020202020204" pitchFamily="34" charset="0"/>
            </a:endParaRPr>
          </a:p>
        </p:txBody>
      </p:sp>
      <p:pic>
        <p:nvPicPr>
          <p:cNvPr id="12290" name="Picture 1"/>
          <p:cNvPicPr>
            <a:picLocks noChangeAspect="1"/>
          </p:cNvPicPr>
          <p:nvPr/>
        </p:nvPicPr>
        <p:blipFill>
          <a:blip r:embed="rId3"/>
          <a:stretch>
            <a:fillRect/>
          </a:stretch>
        </p:blipFill>
        <p:spPr>
          <a:xfrm>
            <a:off x="238125" y="2759075"/>
            <a:ext cx="8667750" cy="1339850"/>
          </a:xfrm>
          <a:prstGeom prst="rect">
            <a:avLst/>
          </a:prstGeom>
          <a:noFill/>
          <a:ln w="9525">
            <a:noFill/>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8"/>
                                        </p:tgtEl>
                                        <p:attrNameLst>
                                          <p:attrName>style.visibility</p:attrName>
                                        </p:attrNameLst>
                                      </p:cBhvr>
                                      <p:to>
                                        <p:strVal val="visible"/>
                                      </p:to>
                                    </p:set>
                                    <p:animEffect transition="in" filter="blinds(horizontal)">
                                      <p:cBhvr>
                                        <p:cTn id="7" dur="5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85943edef55d"/>
          <p:cNvPicPr>
            <a:picLocks noChangeAspect="1"/>
          </p:cNvPicPr>
          <p:nvPr/>
        </p:nvPicPr>
        <p:blipFill>
          <a:blip r:embed="rId3"/>
          <a:stretch>
            <a:fillRect/>
          </a:stretch>
        </p:blipFill>
        <p:spPr>
          <a:xfrm rot="16200000">
            <a:off x="1183640" y="-1182370"/>
            <a:ext cx="6807835" cy="9171940"/>
          </a:xfrm>
          <a:prstGeom prst="rect">
            <a:avLst/>
          </a:prstGeom>
        </p:spPr>
      </p:pic>
      <p:pic>
        <p:nvPicPr>
          <p:cNvPr id="6" name="图片 2" descr="59b7e6414f25f"/>
          <p:cNvPicPr>
            <a:picLocks noChangeAspect="1"/>
          </p:cNvPicPr>
          <p:nvPr/>
        </p:nvPicPr>
        <p:blipFill>
          <a:blip r:embed="rId4"/>
          <a:stretch>
            <a:fillRect/>
          </a:stretch>
        </p:blipFill>
        <p:spPr>
          <a:xfrm>
            <a:off x="1980944" y="982462"/>
            <a:ext cx="5138675" cy="4893077"/>
          </a:xfrm>
          <a:prstGeom prst="rect">
            <a:avLst/>
          </a:prstGeom>
        </p:spPr>
      </p:pic>
      <p:sp>
        <p:nvSpPr>
          <p:cNvPr id="4" name="文本框 3"/>
          <p:cNvSpPr txBox="1"/>
          <p:nvPr/>
        </p:nvSpPr>
        <p:spPr>
          <a:xfrm>
            <a:off x="2885639" y="2925128"/>
            <a:ext cx="3403203" cy="783590"/>
          </a:xfrm>
          <a:prstGeom prst="rect">
            <a:avLst/>
          </a:prstGeom>
          <a:noFill/>
        </p:spPr>
        <p:txBody>
          <a:bodyPr wrap="square" rtlCol="0">
            <a:spAutoFit/>
          </a:bodyPr>
          <a:lstStyle/>
          <a:p>
            <a:pPr algn="ctr"/>
            <a:r>
              <a:rPr lang="en-US" altLang="zh-CN" sz="4500" b="1" dirty="0" err="1">
                <a:ln>
                  <a:noFill/>
                </a:ln>
                <a:solidFill>
                  <a:schemeClr val="accent2">
                    <a:lumMod val="75000"/>
                  </a:schemeClr>
                </a:solidFill>
                <a:latin typeface="UTM Aquarelle" panose="02040603050506020204" pitchFamily="18" charset="0"/>
                <a:ea typeface="Microsoft YaHei" panose="020B0503020204020204" charset="-122"/>
                <a:cs typeface="Arial" panose="020B0604020202020204" pitchFamily="34" charset="0"/>
              </a:rPr>
              <a:t>Thực</a:t>
            </a:r>
            <a:r>
              <a:rPr lang="en-US" altLang="zh-CN" sz="4500" b="1" dirty="0">
                <a:ln>
                  <a:noFill/>
                </a:ln>
                <a:solidFill>
                  <a:schemeClr val="accent2">
                    <a:lumMod val="75000"/>
                  </a:schemeClr>
                </a:solidFill>
                <a:latin typeface="UTM Aquarelle" panose="02040603050506020204" pitchFamily="18" charset="0"/>
                <a:ea typeface="Microsoft YaHei" panose="020B0503020204020204" charset="-122"/>
                <a:cs typeface="Arial" panose="020B0604020202020204" pitchFamily="34" charset="0"/>
              </a:rPr>
              <a:t> </a:t>
            </a:r>
            <a:r>
              <a:rPr lang="en-US" altLang="zh-CN" sz="4500" b="1" dirty="0" err="1">
                <a:ln>
                  <a:noFill/>
                </a:ln>
                <a:solidFill>
                  <a:schemeClr val="accent2">
                    <a:lumMod val="75000"/>
                  </a:schemeClr>
                </a:solidFill>
                <a:latin typeface="UTM Aquarelle" panose="02040603050506020204" pitchFamily="18" charset="0"/>
                <a:ea typeface="Microsoft YaHei" panose="020B0503020204020204" charset="-122"/>
                <a:cs typeface="Arial" panose="020B0604020202020204" pitchFamily="34" charset="0"/>
              </a:rPr>
              <a:t>hành</a:t>
            </a:r>
            <a:endParaRPr lang="zh-CN" altLang="zh-CN" sz="4500" b="1" dirty="0">
              <a:ln>
                <a:noFill/>
              </a:ln>
              <a:solidFill>
                <a:schemeClr val="accent2">
                  <a:lumMod val="75000"/>
                </a:schemeClr>
              </a:solidFill>
              <a:latin typeface="UTM Aquarelle" panose="02040603050506020204" pitchFamily="18" charset="0"/>
              <a:ea typeface="Microsoft YaHei" panose="020B0503020204020204" charset="-122"/>
              <a:cs typeface="Arial" panose="020B0604020202020204" pitchFamily="34" charset="0"/>
            </a:endParaRPr>
          </a:p>
        </p:txBody>
      </p:sp>
      <p:sp>
        <p:nvSpPr>
          <p:cNvPr id="5" name="文本框 4"/>
          <p:cNvSpPr txBox="1"/>
          <p:nvPr/>
        </p:nvSpPr>
        <p:spPr>
          <a:xfrm>
            <a:off x="4249579" y="2160806"/>
            <a:ext cx="644843" cy="899160"/>
          </a:xfrm>
          <a:prstGeom prst="rect">
            <a:avLst/>
          </a:prstGeom>
          <a:noFill/>
        </p:spPr>
        <p:txBody>
          <a:bodyPr wrap="square" rtlCol="0">
            <a:spAutoFit/>
          </a:bodyPr>
          <a:lstStyle/>
          <a:p>
            <a:pPr algn="ctr"/>
            <a:r>
              <a:rPr lang="en-US" altLang="zh-CN" sz="5250" b="1" dirty="0">
                <a:ln>
                  <a:noFill/>
                </a:ln>
                <a:solidFill>
                  <a:schemeClr val="accent2">
                    <a:lumMod val="75000"/>
                  </a:schemeClr>
                </a:solidFill>
                <a:latin typeface="Arial" panose="020B0604020202020204" pitchFamily="34" charset="0"/>
                <a:ea typeface="Microsoft YaHei" panose="020B0503020204020204" charset="-122"/>
                <a:cs typeface="Arial" panose="020B0604020202020204" pitchFamily="34" charset="0"/>
              </a:rPr>
              <a:t>3</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8" name="Text Box 10"/>
          <p:cNvSpPr txBox="1"/>
          <p:nvPr/>
        </p:nvSpPr>
        <p:spPr>
          <a:xfrm>
            <a:off x="2286000" y="2895600"/>
            <a:ext cx="6629400" cy="768350"/>
          </a:xfrm>
          <a:prstGeom prst="rect">
            <a:avLst/>
          </a:prstGeom>
          <a:noFill/>
          <a:ln w="9525">
            <a:noFill/>
          </a:ln>
        </p:spPr>
        <p:txBody>
          <a:bodyPr anchor="t" anchorCtr="0">
            <a:spAutoFit/>
          </a:bodyPr>
          <a:lstStyle/>
          <a:p>
            <a:pPr algn="just">
              <a:spcBef>
                <a:spcPct val="50000"/>
              </a:spcBef>
            </a:pPr>
            <a:r>
              <a:rPr lang="en-US" sz="4400" b="1" dirty="0">
                <a:solidFill>
                  <a:srgbClr val="660066"/>
                </a:solidFill>
                <a:latin typeface="Times New Roman" panose="02020603050405020304" pitchFamily="18" charset="0"/>
              </a:rPr>
              <a:t>Thi kể trước lớp</a:t>
            </a:r>
            <a:endParaRPr lang="en-US" sz="4400" b="1" i="1" dirty="0">
              <a:solidFill>
                <a:srgbClr val="660066"/>
              </a:solidFill>
              <a:latin typeface="Times New Roman" panose="02020603050405020304" pitchFamily="18" charset="0"/>
              <a:ea typeface="Arial" panose="020B060402020202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8"/>
                                        </p:tgtEl>
                                        <p:attrNameLst>
                                          <p:attrName>style.visibility</p:attrName>
                                        </p:attrNameLst>
                                      </p:cBhvr>
                                      <p:to>
                                        <p:strVal val="visible"/>
                                      </p:to>
                                    </p:set>
                                    <p:animEffect transition="in" filter="blinds(horizontal)">
                                      <p:cBhvr>
                                        <p:cTn id="7" dur="5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0" name="Text Box 12"/>
          <p:cNvSpPr txBox="1"/>
          <p:nvPr/>
        </p:nvSpPr>
        <p:spPr>
          <a:xfrm>
            <a:off x="304800" y="2286000"/>
            <a:ext cx="8534400" cy="1200150"/>
          </a:xfrm>
          <a:prstGeom prst="rect">
            <a:avLst/>
          </a:prstGeom>
          <a:noFill/>
          <a:ln w="9525">
            <a:noFill/>
          </a:ln>
        </p:spPr>
        <p:txBody>
          <a:bodyPr anchor="t" anchorCtr="0">
            <a:spAutoFit/>
          </a:bodyPr>
          <a:lstStyle/>
          <a:p>
            <a:pPr marL="342900" indent="-342900"/>
            <a:r>
              <a:rPr lang="en-US" sz="3600" i="1" dirty="0">
                <a:solidFill>
                  <a:srgbClr val="0000FF"/>
                </a:solidFill>
                <a:latin typeface="Times New Roman" panose="02020603050405020304" pitchFamily="18" charset="0"/>
              </a:rPr>
              <a:t> -  Bình chọn câu chuyện hay nhất.</a:t>
            </a:r>
          </a:p>
          <a:p>
            <a:pPr marL="342900" indent="-342900">
              <a:buChar char="-"/>
            </a:pPr>
            <a:r>
              <a:rPr lang="en-US" sz="3600" i="1" dirty="0">
                <a:solidFill>
                  <a:srgbClr val="0000FF"/>
                </a:solidFill>
                <a:latin typeface="Times New Roman" panose="02020603050405020304" pitchFamily="18" charset="0"/>
              </a:rPr>
              <a:t> Ý nghĩa của câu chuyện hay nhất.</a:t>
            </a:r>
          </a:p>
        </p:txBody>
      </p:sp>
      <p:sp>
        <p:nvSpPr>
          <p:cNvPr id="16386" name="Rectangle 7"/>
          <p:cNvSpPr/>
          <p:nvPr/>
        </p:nvSpPr>
        <p:spPr>
          <a:xfrm>
            <a:off x="1219200" y="1524000"/>
            <a:ext cx="4397375" cy="708025"/>
          </a:xfrm>
          <a:prstGeom prst="rect">
            <a:avLst/>
          </a:prstGeom>
          <a:noFill/>
          <a:ln w="9525">
            <a:noFill/>
          </a:ln>
        </p:spPr>
        <p:txBody>
          <a:bodyPr anchor="t" anchorCtr="0">
            <a:spAutoFit/>
          </a:bodyPr>
          <a:lstStyle/>
          <a:p>
            <a:pPr algn="just">
              <a:spcBef>
                <a:spcPct val="50000"/>
              </a:spcBef>
            </a:pPr>
            <a:r>
              <a:rPr lang="en-US" sz="4000" b="1" i="1" dirty="0">
                <a:solidFill>
                  <a:srgbClr val="660066"/>
                </a:solidFill>
                <a:latin typeface="Times New Roman" panose="02020603050405020304" pitchFamily="18" charset="0"/>
              </a:rPr>
              <a:t>Thảo luận</a:t>
            </a:r>
            <a:endParaRPr lang="en-US" sz="4000" b="1" i="1" dirty="0">
              <a:solidFill>
                <a:srgbClr val="660066"/>
              </a:solidFill>
              <a:latin typeface="Times New Roman" panose="02020603050405020304" pitchFamily="18" charset="0"/>
              <a:ea typeface="Arial" panose="020B060402020202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40"/>
                                        </p:tgtEl>
                                        <p:attrNameLst>
                                          <p:attrName>style.visibility</p:attrName>
                                        </p:attrNameLst>
                                      </p:cBhvr>
                                      <p:to>
                                        <p:strVal val="visible"/>
                                      </p:to>
                                    </p:set>
                                    <p:animEffect transition="in" filter="blinds(horizontal)">
                                      <p:cBhvr>
                                        <p:cTn id="7" dur="500"/>
                                        <p:tgtEl>
                                          <p:spTgt spid="73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585943edef55d"/>
          <p:cNvPicPr>
            <a:picLocks noChangeAspect="1"/>
          </p:cNvPicPr>
          <p:nvPr/>
        </p:nvPicPr>
        <p:blipFill>
          <a:blip r:embed="rId3"/>
          <a:stretch>
            <a:fillRect/>
          </a:stretch>
        </p:blipFill>
        <p:spPr>
          <a:xfrm rot="16200000">
            <a:off x="2008346" y="-1157287"/>
            <a:ext cx="5158740" cy="9172099"/>
          </a:xfrm>
          <a:prstGeom prst="rect">
            <a:avLst/>
          </a:prstGeom>
        </p:spPr>
      </p:pic>
      <p:pic>
        <p:nvPicPr>
          <p:cNvPr id="14" name="图片 13" descr="920d2a7ea743b721e3ab78c8e690368e"/>
          <p:cNvPicPr>
            <a:picLocks noChangeAspect="1"/>
          </p:cNvPicPr>
          <p:nvPr/>
        </p:nvPicPr>
        <p:blipFill>
          <a:blip r:embed="rId4"/>
          <a:srcRect l="1795" t="5302" r="2308" b="3388"/>
          <a:stretch>
            <a:fillRect/>
          </a:stretch>
        </p:blipFill>
        <p:spPr>
          <a:xfrm rot="16200000">
            <a:off x="2074069" y="-1000125"/>
            <a:ext cx="5342096" cy="8857774"/>
          </a:xfrm>
          <a:prstGeom prst="rect">
            <a:avLst/>
          </a:prstGeom>
        </p:spPr>
      </p:pic>
      <p:sp>
        <p:nvSpPr>
          <p:cNvPr id="7" name="文本框 39"/>
          <p:cNvSpPr txBox="1"/>
          <p:nvPr/>
        </p:nvSpPr>
        <p:spPr>
          <a:xfrm>
            <a:off x="989648" y="2015490"/>
            <a:ext cx="7340918"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5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sym typeface="+mn-lt"/>
              </a:rPr>
              <a:t>Liên hệ</a:t>
            </a:r>
            <a:endParaRPr kumimoji="0" lang="zh-CN" altLang="en-US" sz="45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mn-lt"/>
            </a:endParaRPr>
          </a:p>
        </p:txBody>
      </p:sp>
      <p:sp>
        <p:nvSpPr>
          <p:cNvPr id="100" name="Text Box 99"/>
          <p:cNvSpPr txBox="1"/>
          <p:nvPr/>
        </p:nvSpPr>
        <p:spPr>
          <a:xfrm>
            <a:off x="2946559" y="3142059"/>
            <a:ext cx="3810000" cy="829945"/>
          </a:xfrm>
          <a:prstGeom prst="rect">
            <a:avLst/>
          </a:prstGeom>
          <a:noFill/>
          <a:ln w="9525">
            <a:noFill/>
          </a:ln>
        </p:spPr>
        <p:txBody>
          <a:bodyPr>
            <a:spAutoFit/>
          </a:bodyPr>
          <a:lstStyle/>
          <a:p>
            <a:pPr indent="0"/>
            <a:r>
              <a:rPr lang="en-US" sz="2400" b="0">
                <a:latin typeface="Times New Roman" panose="02020603050405020304" pitchFamily="18" charset="0"/>
                <a:cs typeface="Calibri" panose="020F0502020204030204" pitchFamily="34" charset="0"/>
              </a:rPr>
              <a:t>Qua các câu chuyện bạn kể giúp em hiểu được điều gì?</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500"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descr="585943edef55d"/>
          <p:cNvPicPr>
            <a:picLocks noChangeAspect="1"/>
          </p:cNvPicPr>
          <p:nvPr/>
        </p:nvPicPr>
        <p:blipFill>
          <a:blip r:embed="rId2"/>
          <a:stretch>
            <a:fillRect/>
          </a:stretch>
        </p:blipFill>
        <p:spPr>
          <a:xfrm rot="16200000">
            <a:off x="1171575" y="-1148715"/>
            <a:ext cx="6832600" cy="9171940"/>
          </a:xfrm>
          <a:prstGeom prst="rect">
            <a:avLst/>
          </a:prstGeom>
        </p:spPr>
      </p:pic>
      <p:pic>
        <p:nvPicPr>
          <p:cNvPr id="3" name="图片 13" descr="920d2a7ea743b721e3ab78c8e690368e"/>
          <p:cNvPicPr>
            <a:picLocks noChangeAspect="1"/>
          </p:cNvPicPr>
          <p:nvPr/>
        </p:nvPicPr>
        <p:blipFill>
          <a:blip r:embed="rId3"/>
          <a:srcRect l="1795" t="5302" r="2308" b="3388"/>
          <a:stretch>
            <a:fillRect/>
          </a:stretch>
        </p:blipFill>
        <p:spPr>
          <a:xfrm rot="16200000">
            <a:off x="1947545" y="-1126490"/>
            <a:ext cx="5594985" cy="8857615"/>
          </a:xfrm>
          <a:prstGeom prst="rect">
            <a:avLst/>
          </a:prstGeom>
        </p:spPr>
      </p:pic>
      <p:sp>
        <p:nvSpPr>
          <p:cNvPr id="4" name="文本框 18"/>
          <p:cNvSpPr txBox="1"/>
          <p:nvPr/>
        </p:nvSpPr>
        <p:spPr>
          <a:xfrm>
            <a:off x="1905210" y="1371398"/>
            <a:ext cx="5491061" cy="598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300" b="1" dirty="0" err="1">
                <a:solidFill>
                  <a:srgbClr val="FF0000"/>
                </a:solidFill>
                <a:latin typeface="Arial" panose="020B0604020202020204" pitchFamily="34" charset="0"/>
                <a:cs typeface="Arial" panose="020B0604020202020204" pitchFamily="34" charset="0"/>
                <a:sym typeface="+mn-lt"/>
              </a:rPr>
              <a:t>Đánh</a:t>
            </a:r>
            <a:r>
              <a:rPr lang="en-US" altLang="zh-CN" sz="3300" b="1" dirty="0">
                <a:solidFill>
                  <a:srgbClr val="FF0000"/>
                </a:solidFill>
                <a:latin typeface="Arial" panose="020B0604020202020204" pitchFamily="34" charset="0"/>
                <a:cs typeface="Arial" panose="020B0604020202020204" pitchFamily="34" charset="0"/>
                <a:sym typeface="+mn-lt"/>
              </a:rPr>
              <a:t> </a:t>
            </a:r>
            <a:r>
              <a:rPr lang="en-US" altLang="zh-CN" sz="3300" b="1" dirty="0" err="1">
                <a:solidFill>
                  <a:srgbClr val="FF0000"/>
                </a:solidFill>
                <a:latin typeface="Arial" panose="020B0604020202020204" pitchFamily="34" charset="0"/>
                <a:cs typeface="Arial" panose="020B0604020202020204" pitchFamily="34" charset="0"/>
                <a:sym typeface="+mn-lt"/>
              </a:rPr>
              <a:t>giá</a:t>
            </a:r>
            <a:r>
              <a:rPr lang="en-US" altLang="zh-CN" sz="3300" b="1" dirty="0">
                <a:solidFill>
                  <a:srgbClr val="FF0000"/>
                </a:solidFill>
                <a:latin typeface="Arial" panose="020B0604020202020204" pitchFamily="34" charset="0"/>
                <a:cs typeface="Arial" panose="020B0604020202020204" pitchFamily="34" charset="0"/>
                <a:sym typeface="+mn-lt"/>
              </a:rPr>
              <a:t> </a:t>
            </a:r>
            <a:r>
              <a:rPr lang="en-US" altLang="zh-CN" sz="3300" b="1" dirty="0" err="1">
                <a:solidFill>
                  <a:srgbClr val="FF0000"/>
                </a:solidFill>
                <a:latin typeface="Arial" panose="020B0604020202020204" pitchFamily="34" charset="0"/>
                <a:cs typeface="Arial" panose="020B0604020202020204" pitchFamily="34" charset="0"/>
                <a:sym typeface="+mn-lt"/>
              </a:rPr>
              <a:t>mục</a:t>
            </a:r>
            <a:r>
              <a:rPr lang="en-US" altLang="zh-CN" sz="3300" b="1" dirty="0">
                <a:solidFill>
                  <a:srgbClr val="FF0000"/>
                </a:solidFill>
                <a:latin typeface="Arial" panose="020B0604020202020204" pitchFamily="34" charset="0"/>
                <a:cs typeface="Arial" panose="020B0604020202020204" pitchFamily="34" charset="0"/>
                <a:sym typeface="+mn-lt"/>
              </a:rPr>
              <a:t> </a:t>
            </a:r>
            <a:r>
              <a:rPr lang="en-US" altLang="zh-CN" sz="3300" b="1" dirty="0" err="1">
                <a:solidFill>
                  <a:srgbClr val="FF0000"/>
                </a:solidFill>
                <a:latin typeface="Arial" panose="020B0604020202020204" pitchFamily="34" charset="0"/>
                <a:cs typeface="Arial" panose="020B0604020202020204" pitchFamily="34" charset="0"/>
                <a:sym typeface="+mn-lt"/>
              </a:rPr>
              <a:t>tiêu</a:t>
            </a:r>
            <a:endParaRPr kumimoji="0" lang="zh-CN" altLang="en-US" sz="495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mn-lt"/>
            </a:endParaRPr>
          </a:p>
        </p:txBody>
      </p:sp>
      <p:sp>
        <p:nvSpPr>
          <p:cNvPr id="5" name="Rectangle: Rounded Corners 6"/>
          <p:cNvSpPr/>
          <p:nvPr/>
        </p:nvSpPr>
        <p:spPr>
          <a:xfrm>
            <a:off x="958085" y="2467714"/>
            <a:ext cx="7291647" cy="1043382"/>
          </a:xfrm>
          <a:prstGeom prst="roundRect">
            <a:avLst>
              <a:gd name="adj" fmla="val 5712"/>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just"/>
            <a:r>
              <a:rPr lang="en-US" sz="2400" dirty="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a:t>
            </a:r>
            <a:r>
              <a:rPr kumimoji="0" lang="en-US" sz="2400" b="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a:t>
            </a:r>
            <a:r>
              <a:rPr lang="en-US" altLang="zh-CN" sz="2400" b="1">
                <a:solidFill>
                  <a:schemeClr val="accent2">
                    <a:lumMod val="75000"/>
                  </a:schemeClr>
                </a:solidFill>
                <a:latin typeface="Arial" panose="020B0604020202020204" pitchFamily="34" charset="0"/>
                <a:ea typeface="Microsoft YaHei" panose="020B0503020204020204" charset="-122"/>
                <a:cs typeface="Arial" panose="020B0604020202020204" pitchFamily="34" charset="0"/>
                <a:sym typeface="+mn-ea"/>
              </a:rPr>
              <a:t>Hiểu câu chuyện, biết trao đổi với các bạn về nội dung, ý nghĩa câu chuyện về việc gia đình, nhà trường, xã hội  chăm sóc, giáo dục trẻ em hoặc trẻ em thực hiện bổn phận với gia đình, nhà trường, xã hội.</a:t>
            </a:r>
            <a:endParaRPr lang="en-US" altLang="zh-CN" sz="2400" b="1">
              <a:solidFill>
                <a:schemeClr val="accent2">
                  <a:lumMod val="75000"/>
                </a:schemeClr>
              </a:solidFill>
              <a:latin typeface="Arial" panose="020B0604020202020204" pitchFamily="34" charset="0"/>
              <a:ea typeface="Microsoft YaHei" panose="020B0503020204020204" charset="-122"/>
              <a:cs typeface="Arial" panose="020B0604020202020204" pitchFamily="34" charset="0"/>
            </a:endParaRPr>
          </a:p>
          <a:p>
            <a:pPr algn="just"/>
            <a:r>
              <a:rPr lang="en-US" altLang="zh-CN" sz="2400" b="1">
                <a:solidFill>
                  <a:schemeClr val="accent2">
                    <a:lumMod val="75000"/>
                  </a:schemeClr>
                </a:solidFill>
                <a:latin typeface="Arial" panose="020B0604020202020204" pitchFamily="34" charset="0"/>
                <a:ea typeface="Microsoft YaHei" panose="020B0503020204020204" charset="-122"/>
                <a:cs typeface="Arial" panose="020B0604020202020204" pitchFamily="34" charset="0"/>
                <a:sym typeface="+mn-ea"/>
              </a:rPr>
              <a:t> </a:t>
            </a:r>
            <a:endParaRPr kumimoji="0" lang="en-US" sz="2400" b="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sp>
        <p:nvSpPr>
          <p:cNvPr id="6" name="Rectangle: Rounded Corners 22"/>
          <p:cNvSpPr/>
          <p:nvPr/>
        </p:nvSpPr>
        <p:spPr>
          <a:xfrm>
            <a:off x="910460" y="3956735"/>
            <a:ext cx="7386897" cy="686045"/>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just"/>
            <a:r>
              <a:rPr lang="en-US" sz="2400" dirty="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a:t>
            </a:r>
            <a:r>
              <a:rPr kumimoji="0" lang="en-US" sz="2400" b="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a:t>
            </a:r>
            <a:r>
              <a:rPr lang="en-US" altLang="zh-CN" sz="2400" b="1">
                <a:solidFill>
                  <a:schemeClr val="accent2">
                    <a:lumMod val="75000"/>
                  </a:schemeClr>
                </a:solidFill>
                <a:latin typeface="Arial" panose="020B0604020202020204" pitchFamily="34" charset="0"/>
                <a:ea typeface="Microsoft YaHei" panose="020B0503020204020204" charset="-122"/>
                <a:cs typeface="Arial" panose="020B0604020202020204" pitchFamily="34" charset="0"/>
                <a:sym typeface="+mn-ea"/>
              </a:rPr>
              <a:t>Biết kể bằng lời của mình một câu chuyện đã nghe, đã đọc về việc gia đình, nhà trường, xã hội.</a:t>
            </a:r>
            <a:endParaRPr kumimoji="0" lang="en-US" sz="2400" b="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8" name="Text Box 10"/>
          <p:cNvSpPr txBox="1"/>
          <p:nvPr/>
        </p:nvSpPr>
        <p:spPr>
          <a:xfrm>
            <a:off x="3265488" y="1600200"/>
            <a:ext cx="2613025" cy="768350"/>
          </a:xfrm>
          <a:prstGeom prst="rect">
            <a:avLst/>
          </a:prstGeom>
          <a:noFill/>
          <a:ln w="9525">
            <a:noFill/>
          </a:ln>
        </p:spPr>
        <p:txBody>
          <a:bodyPr wrap="square" anchor="t" anchorCtr="0">
            <a:spAutoFit/>
          </a:bodyPr>
          <a:lstStyle/>
          <a:p>
            <a:pPr algn="ctr">
              <a:spcBef>
                <a:spcPct val="50000"/>
              </a:spcBef>
            </a:pPr>
            <a:r>
              <a:rPr lang="en-US" sz="4400" b="1" i="1" dirty="0">
                <a:solidFill>
                  <a:srgbClr val="660066"/>
                </a:solidFill>
                <a:latin typeface="Times New Roman" panose="02020603050405020304" pitchFamily="18" charset="0"/>
              </a:rPr>
              <a:t>Dặn dò</a:t>
            </a:r>
            <a:endParaRPr lang="en-US" sz="4400" b="1" i="1" dirty="0">
              <a:solidFill>
                <a:srgbClr val="660066"/>
              </a:solidFill>
              <a:latin typeface="Times New Roman" panose="02020603050405020304" pitchFamily="18" charset="0"/>
              <a:ea typeface="Arial" panose="020B0604020202020204" pitchFamily="34" charset="0"/>
            </a:endParaRPr>
          </a:p>
        </p:txBody>
      </p:sp>
      <p:sp>
        <p:nvSpPr>
          <p:cNvPr id="73740" name="Text Box 12"/>
          <p:cNvSpPr txBox="1"/>
          <p:nvPr/>
        </p:nvSpPr>
        <p:spPr>
          <a:xfrm>
            <a:off x="76200" y="2743200"/>
            <a:ext cx="9183688" cy="1322388"/>
          </a:xfrm>
          <a:prstGeom prst="rect">
            <a:avLst/>
          </a:prstGeom>
          <a:noFill/>
          <a:ln w="9525">
            <a:noFill/>
          </a:ln>
        </p:spPr>
        <p:txBody>
          <a:bodyPr wrap="square" anchor="t" anchorCtr="0">
            <a:spAutoFit/>
          </a:bodyPr>
          <a:lstStyle/>
          <a:p>
            <a:pPr marL="342900" indent="-342900"/>
            <a:r>
              <a:rPr lang="en-US" sz="4000" i="1" dirty="0">
                <a:solidFill>
                  <a:srgbClr val="0000FF"/>
                </a:solidFill>
                <a:latin typeface="Times New Roman" panose="02020603050405020304" pitchFamily="18" charset="0"/>
              </a:rPr>
              <a:t>Chuẩn bị bài: </a:t>
            </a:r>
          </a:p>
          <a:p>
            <a:pPr marL="342900" indent="-342900"/>
            <a:r>
              <a:rPr lang="en-US" sz="4000" i="1" dirty="0">
                <a:solidFill>
                  <a:srgbClr val="0000FF"/>
                </a:solidFill>
                <a:latin typeface="Times New Roman" panose="02020603050405020304" pitchFamily="18" charset="0"/>
              </a:rPr>
              <a:t>Kể chuyện được chứng kiến hoặc tham</a:t>
            </a:r>
            <a:r>
              <a:rPr lang="vi-VN" altLang="en-US" sz="4000" i="1" dirty="0">
                <a:solidFill>
                  <a:srgbClr val="0000FF"/>
                </a:solidFill>
                <a:latin typeface="Times New Roman" panose="02020603050405020304" pitchFamily="18" charset="0"/>
              </a:rPr>
              <a:t> </a:t>
            </a:r>
            <a:r>
              <a:rPr lang="en-US" sz="4000" i="1" dirty="0">
                <a:solidFill>
                  <a:srgbClr val="0000FF"/>
                </a:solidFill>
                <a:latin typeface="Times New Roman" panose="02020603050405020304" pitchFamily="18" charset="0"/>
              </a:rPr>
              <a:t>gia.</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8"/>
                                        </p:tgtEl>
                                        <p:attrNameLst>
                                          <p:attrName>style.visibility</p:attrName>
                                        </p:attrNameLst>
                                      </p:cBhvr>
                                      <p:to>
                                        <p:strVal val="visible"/>
                                      </p:to>
                                    </p:set>
                                    <p:animEffect transition="in" filter="blinds(horizontal)">
                                      <p:cBhvr>
                                        <p:cTn id="7" dur="500"/>
                                        <p:tgtEl>
                                          <p:spTgt spid="737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740"/>
                                        </p:tgtEl>
                                        <p:attrNameLst>
                                          <p:attrName>style.visibility</p:attrName>
                                        </p:attrNameLst>
                                      </p:cBhvr>
                                      <p:to>
                                        <p:strVal val="visible"/>
                                      </p:to>
                                    </p:set>
                                    <p:animEffect transition="in" filter="blinds(horizontal)">
                                      <p:cBhvr>
                                        <p:cTn id="12" dur="500"/>
                                        <p:tgtEl>
                                          <p:spTgt spid="73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8" grpId="0"/>
      <p:bldP spid="737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85943edef55d"/>
          <p:cNvPicPr>
            <a:picLocks noChangeAspect="1"/>
          </p:cNvPicPr>
          <p:nvPr/>
        </p:nvPicPr>
        <p:blipFill>
          <a:blip r:embed="rId2"/>
          <a:stretch>
            <a:fillRect/>
          </a:stretch>
        </p:blipFill>
        <p:spPr>
          <a:xfrm rot="16200000">
            <a:off x="2007870" y="-1156335"/>
            <a:ext cx="5158740" cy="9172099"/>
          </a:xfrm>
          <a:prstGeom prst="rect">
            <a:avLst/>
          </a:prstGeom>
        </p:spPr>
      </p:pic>
      <p:sp>
        <p:nvSpPr>
          <p:cNvPr id="6" name="文本框 14"/>
          <p:cNvSpPr txBox="1"/>
          <p:nvPr/>
        </p:nvSpPr>
        <p:spPr>
          <a:xfrm>
            <a:off x="2989262" y="1285907"/>
            <a:ext cx="3331287" cy="1129665"/>
          </a:xfrm>
          <a:prstGeom prst="rect">
            <a:avLst/>
          </a:prstGeom>
          <a:noFill/>
        </p:spPr>
        <p:txBody>
          <a:bodyPr wrap="square" rtlCol="0">
            <a:spAutoFit/>
          </a:bodyPr>
          <a:lstStyle/>
          <a:p>
            <a:pPr algn="ctr">
              <a:lnSpc>
                <a:spcPct val="150000"/>
              </a:lnSpc>
            </a:pPr>
            <a:r>
              <a:rPr lang="en-US" altLang="zh-CN" sz="4500" b="1" dirty="0" err="1">
                <a:solidFill>
                  <a:schemeClr val="accent2">
                    <a:lumMod val="75000"/>
                  </a:schemeClr>
                </a:solidFill>
                <a:latin typeface="#9Slide07 IcielKoni" pitchFamily="2" charset="0"/>
                <a:ea typeface="Microsoft YaHei" panose="020B0503020204020204" charset="-122"/>
              </a:rPr>
              <a:t>Kể</a:t>
            </a:r>
            <a:r>
              <a:rPr lang="en-US" altLang="zh-CN" sz="4500" b="1" dirty="0">
                <a:solidFill>
                  <a:schemeClr val="accent2">
                    <a:lumMod val="75000"/>
                  </a:schemeClr>
                </a:solidFill>
                <a:latin typeface="#9Slide07 IcielKoni" pitchFamily="2" charset="0"/>
                <a:ea typeface="Microsoft YaHei" panose="020B0503020204020204" charset="-122"/>
              </a:rPr>
              <a:t> </a:t>
            </a:r>
            <a:r>
              <a:rPr lang="en-US" altLang="zh-CN" sz="4500" b="1" dirty="0" err="1">
                <a:solidFill>
                  <a:schemeClr val="accent2">
                    <a:lumMod val="75000"/>
                  </a:schemeClr>
                </a:solidFill>
                <a:latin typeface="#9Slide07 IcielKoni" pitchFamily="2" charset="0"/>
                <a:ea typeface="Microsoft YaHei" panose="020B0503020204020204" charset="-122"/>
              </a:rPr>
              <a:t>chuyện</a:t>
            </a:r>
            <a:endParaRPr lang="zh-CN" altLang="en-US" sz="4500" b="1" dirty="0">
              <a:solidFill>
                <a:schemeClr val="accent2">
                  <a:lumMod val="75000"/>
                </a:schemeClr>
              </a:solidFill>
              <a:latin typeface="#9Slide07 IcielKoni" pitchFamily="2" charset="0"/>
              <a:ea typeface="Microsoft YaHei" panose="020B0503020204020204" charset="-122"/>
            </a:endParaRPr>
          </a:p>
        </p:txBody>
      </p:sp>
      <p:sp>
        <p:nvSpPr>
          <p:cNvPr id="10" name="文本框 14"/>
          <p:cNvSpPr txBox="1"/>
          <p:nvPr/>
        </p:nvSpPr>
        <p:spPr>
          <a:xfrm>
            <a:off x="1981021" y="3276339"/>
            <a:ext cx="5468455" cy="714375"/>
          </a:xfrm>
          <a:prstGeom prst="rect">
            <a:avLst/>
          </a:prstGeom>
          <a:noFill/>
        </p:spPr>
        <p:txBody>
          <a:bodyPr wrap="square" rtlCol="0">
            <a:spAutoFit/>
          </a:bodyPr>
          <a:lstStyle/>
          <a:p>
            <a:pPr algn="ctr"/>
            <a:r>
              <a:rPr lang="en-US" altLang="zh-CN" sz="4050" b="1" dirty="0" err="1">
                <a:solidFill>
                  <a:srgbClr val="00B0F0"/>
                </a:solidFill>
                <a:latin typeface="#9Slide05 FS Blonde Script" panose="03000503000000000000" pitchFamily="65" charset="0"/>
                <a:ea typeface="Microsoft YaHei" panose="020B0503020204020204" charset="-122"/>
              </a:rPr>
              <a:t>Kể chuyện đã nghe, đã đọc</a:t>
            </a:r>
            <a:endParaRPr lang="zh-CN" altLang="en-US" sz="4050" b="1" dirty="0">
              <a:solidFill>
                <a:srgbClr val="00B0F0"/>
              </a:solidFill>
              <a:latin typeface="#9Slide05 FS Blonde Script" panose="03000503000000000000" pitchFamily="65" charset="0"/>
              <a:ea typeface="Microsoft YaHei" panose="020B0503020204020204" charset="-122"/>
            </a:endParaRPr>
          </a:p>
        </p:txBody>
      </p:sp>
      <p:sp>
        <p:nvSpPr>
          <p:cNvPr id="11" name="Hình chữ nhật: Góc Tròn 10"/>
          <p:cNvSpPr/>
          <p:nvPr/>
        </p:nvSpPr>
        <p:spPr>
          <a:xfrm>
            <a:off x="1815799" y="2713252"/>
            <a:ext cx="5737940" cy="1639366"/>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pic>
        <p:nvPicPr>
          <p:cNvPr id="8" name="图片 18" descr="5a7431f1d34b1"/>
          <p:cNvPicPr>
            <a:picLocks noChangeAspect="1"/>
          </p:cNvPicPr>
          <p:nvPr/>
        </p:nvPicPr>
        <p:blipFill>
          <a:blip r:embed="rId3"/>
          <a:stretch>
            <a:fillRect/>
          </a:stretch>
        </p:blipFill>
        <p:spPr>
          <a:xfrm rot="627664">
            <a:off x="1087538" y="1873010"/>
            <a:ext cx="1063943" cy="1181100"/>
          </a:xfrm>
          <a:prstGeom prst="rect">
            <a:avLst/>
          </a:prstGeom>
        </p:spPr>
      </p:pic>
      <p:pic>
        <p:nvPicPr>
          <p:cNvPr id="7" name="图片 16" descr="5a7431f1d31cf"/>
          <p:cNvPicPr>
            <a:picLocks noChangeAspect="1"/>
          </p:cNvPicPr>
          <p:nvPr/>
        </p:nvPicPr>
        <p:blipFill>
          <a:blip r:embed="rId4"/>
          <a:stretch>
            <a:fillRect/>
          </a:stretch>
        </p:blipFill>
        <p:spPr>
          <a:xfrm rot="19740000">
            <a:off x="6909938" y="3532063"/>
            <a:ext cx="1122998" cy="1237774"/>
          </a:xfrm>
          <a:prstGeom prst="rect">
            <a:avLst/>
          </a:prstGeom>
        </p:spPr>
      </p:pic>
    </p:spTree>
    <p:extLst>
      <p:ext uri="{BB962C8B-B14F-4D97-AF65-F5344CB8AC3E}">
        <p14:creationId xmlns:p14="http://schemas.microsoft.com/office/powerpoint/2010/main" val="39966740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2" presetClass="entr" presetSubtype="3"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750" fill="hold"/>
                                        <p:tgtEl>
                                          <p:spTgt spid="7"/>
                                        </p:tgtEl>
                                        <p:attrNameLst>
                                          <p:attrName>ppt_x</p:attrName>
                                        </p:attrNameLst>
                                      </p:cBhvr>
                                      <p:tavLst>
                                        <p:tav tm="0">
                                          <p:val>
                                            <p:strVal val="1+#ppt_w/2"/>
                                          </p:val>
                                        </p:tav>
                                        <p:tav tm="100000">
                                          <p:val>
                                            <p:strVal val="#ppt_x"/>
                                          </p:val>
                                        </p:tav>
                                      </p:tavLst>
                                    </p:anim>
                                    <p:anim calcmode="lin" valueType="num">
                                      <p:cBhvr additive="base">
                                        <p:cTn id="16" dur="175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750" fill="hold"/>
                                        <p:tgtEl>
                                          <p:spTgt spid="8"/>
                                        </p:tgtEl>
                                        <p:attrNameLst>
                                          <p:attrName>ppt_x</p:attrName>
                                        </p:attrNameLst>
                                      </p:cBhvr>
                                      <p:tavLst>
                                        <p:tav tm="0">
                                          <p:val>
                                            <p:strVal val="0-#ppt_w/2"/>
                                          </p:val>
                                        </p:tav>
                                        <p:tav tm="100000">
                                          <p:val>
                                            <p:strVal val="#ppt_x"/>
                                          </p:val>
                                        </p:tav>
                                      </p:tavLst>
                                    </p:anim>
                                    <p:anim calcmode="lin" valueType="num">
                                      <p:cBhvr additive="base">
                                        <p:cTn id="20" dur="1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descr="585943edef55d"/>
          <p:cNvPicPr>
            <a:picLocks noChangeAspect="1"/>
          </p:cNvPicPr>
          <p:nvPr/>
        </p:nvPicPr>
        <p:blipFill>
          <a:blip r:embed="rId2"/>
          <a:stretch>
            <a:fillRect/>
          </a:stretch>
        </p:blipFill>
        <p:spPr>
          <a:xfrm rot="16200000">
            <a:off x="2007870" y="-1156335"/>
            <a:ext cx="5158740" cy="9172099"/>
          </a:xfrm>
          <a:prstGeom prst="rect">
            <a:avLst/>
          </a:prstGeom>
        </p:spPr>
      </p:pic>
      <p:sp>
        <p:nvSpPr>
          <p:cNvPr id="5" name="文本框 16"/>
          <p:cNvSpPr txBox="1"/>
          <p:nvPr/>
        </p:nvSpPr>
        <p:spPr>
          <a:xfrm>
            <a:off x="2882741" y="1278731"/>
            <a:ext cx="3734753" cy="714375"/>
          </a:xfrm>
          <a:prstGeom prst="rect">
            <a:avLst/>
          </a:prstGeom>
          <a:noFill/>
        </p:spPr>
        <p:txBody>
          <a:bodyPr wrap="square" rtlCol="0">
            <a:spAutoFit/>
          </a:bodyPr>
          <a:lstStyle/>
          <a:p>
            <a:pPr algn="ctr"/>
            <a:r>
              <a:rPr lang="en-US" altLang="zh-CN" sz="4050" dirty="0" err="1">
                <a:ln>
                  <a:solidFill>
                    <a:srgbClr val="FF0000"/>
                  </a:solidFill>
                </a:ln>
                <a:solidFill>
                  <a:srgbClr val="FF0000"/>
                </a:solidFill>
                <a:latin typeface="#9Slide05 Lobster" panose="02000506000000020003" pitchFamily="2" charset="0"/>
                <a:ea typeface="Microsoft YaHei" panose="020B0503020204020204" charset="-122"/>
                <a:cs typeface="Arial" panose="020B0604020202020204" pitchFamily="34" charset="0"/>
              </a:rPr>
              <a:t>Yêu cầu cần đạt</a:t>
            </a:r>
            <a:endParaRPr lang="en-US" altLang="zh-CN" sz="4050" dirty="0">
              <a:ln>
                <a:solidFill>
                  <a:srgbClr val="FF0000"/>
                </a:solidFill>
              </a:ln>
              <a:solidFill>
                <a:srgbClr val="FF0000"/>
              </a:solidFill>
              <a:latin typeface="#9Slide05 Lobster" panose="02000506000000020003" pitchFamily="2" charset="0"/>
              <a:ea typeface="Microsoft YaHei" panose="020B0503020204020204" charset="-122"/>
              <a:cs typeface="Arial" panose="020B0604020202020204" pitchFamily="34" charset="0"/>
            </a:endParaRPr>
          </a:p>
        </p:txBody>
      </p:sp>
      <p:sp>
        <p:nvSpPr>
          <p:cNvPr id="7" name="文本框 35"/>
          <p:cNvSpPr txBox="1"/>
          <p:nvPr/>
        </p:nvSpPr>
        <p:spPr>
          <a:xfrm>
            <a:off x="1169801" y="2180999"/>
            <a:ext cx="6804398" cy="2353310"/>
          </a:xfrm>
          <a:prstGeom prst="rect">
            <a:avLst/>
          </a:prstGeom>
          <a:noFill/>
        </p:spPr>
        <p:txBody>
          <a:bodyPr wrap="square" rtlCol="0">
            <a:spAutoFit/>
          </a:bodyPr>
          <a:lstStyle/>
          <a:p>
            <a:pPr algn="just"/>
            <a:r>
              <a:rPr lang="en-US" altLang="zh-CN" sz="2100" b="1">
                <a:solidFill>
                  <a:schemeClr val="accent2">
                    <a:lumMod val="75000"/>
                  </a:schemeClr>
                </a:solidFill>
                <a:latin typeface="Arial" panose="020B0604020202020204" pitchFamily="34" charset="0"/>
                <a:ea typeface="Microsoft YaHei" panose="020B0503020204020204" charset="-122"/>
                <a:cs typeface="Arial" panose="020B0604020202020204" pitchFamily="34" charset="0"/>
              </a:rPr>
              <a:t>- Hiểu câu chuyện, biết trao đổi với các bạn về nội dung, ý nghĩa câu chuyện về việc gia đình, nhà trường, xã hội  chăm sóc, giáo dục trẻ em hoặc trẻ em thực hiện bổn phận với gia đình, nhà trường, xã hội.</a:t>
            </a:r>
          </a:p>
          <a:p>
            <a:pPr algn="just"/>
            <a:r>
              <a:rPr lang="en-US" altLang="zh-CN" sz="2100" b="1">
                <a:solidFill>
                  <a:schemeClr val="accent2">
                    <a:lumMod val="75000"/>
                  </a:schemeClr>
                </a:solidFill>
                <a:latin typeface="Arial" panose="020B0604020202020204" pitchFamily="34" charset="0"/>
                <a:ea typeface="Microsoft YaHei" panose="020B0503020204020204" charset="-122"/>
                <a:cs typeface="Arial" panose="020B0604020202020204" pitchFamily="34" charset="0"/>
              </a:rPr>
              <a:t> - Biết kể bằng lời của mình một câu chuyện đã nghe, đã đọc về việc gia đình, nhà trường, xã hội.</a:t>
            </a:r>
          </a:p>
        </p:txBody>
      </p:sp>
      <p:pic>
        <p:nvPicPr>
          <p:cNvPr id="19" name="图片 7" descr="5a7431f1d34b1"/>
          <p:cNvPicPr>
            <a:picLocks noChangeAspect="1"/>
          </p:cNvPicPr>
          <p:nvPr/>
        </p:nvPicPr>
        <p:blipFill>
          <a:blip r:embed="rId3"/>
          <a:stretch>
            <a:fillRect/>
          </a:stretch>
        </p:blipFill>
        <p:spPr>
          <a:xfrm rot="21000000" flipH="1">
            <a:off x="7086365" y="918626"/>
            <a:ext cx="871055" cy="967107"/>
          </a:xfrm>
          <a:prstGeom prst="rect">
            <a:avLst/>
          </a:prstGeom>
        </p:spPr>
      </p:pic>
      <p:pic>
        <p:nvPicPr>
          <p:cNvPr id="22" name="图片 7" descr="5a7431f1d34b1"/>
          <p:cNvPicPr>
            <a:picLocks noChangeAspect="1"/>
          </p:cNvPicPr>
          <p:nvPr/>
        </p:nvPicPr>
        <p:blipFill>
          <a:blip r:embed="rId3"/>
          <a:stretch>
            <a:fillRect/>
          </a:stretch>
        </p:blipFill>
        <p:spPr>
          <a:xfrm rot="21000000" flipH="1">
            <a:off x="818150" y="4705775"/>
            <a:ext cx="871055" cy="96710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left)">
                                      <p:cBhvr>
                                        <p:cTn id="29" dur="10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descr="585943edef55d"/>
          <p:cNvPicPr>
            <a:picLocks noChangeAspect="1"/>
          </p:cNvPicPr>
          <p:nvPr/>
        </p:nvPicPr>
        <p:blipFill>
          <a:blip r:embed="rId2"/>
          <a:stretch>
            <a:fillRect/>
          </a:stretch>
        </p:blipFill>
        <p:spPr>
          <a:xfrm rot="16200000">
            <a:off x="2007870" y="-1156335"/>
            <a:ext cx="5158740" cy="9172099"/>
          </a:xfrm>
          <a:prstGeom prst="rect">
            <a:avLst/>
          </a:prstGeom>
        </p:spPr>
      </p:pic>
      <p:pic>
        <p:nvPicPr>
          <p:cNvPr id="5" name="图片 2" descr="59b7e6414f25f"/>
          <p:cNvPicPr>
            <a:picLocks noChangeAspect="1"/>
          </p:cNvPicPr>
          <p:nvPr/>
        </p:nvPicPr>
        <p:blipFill>
          <a:blip r:embed="rId3"/>
          <a:stretch>
            <a:fillRect/>
          </a:stretch>
        </p:blipFill>
        <p:spPr>
          <a:xfrm>
            <a:off x="1966974" y="982462"/>
            <a:ext cx="5138675" cy="4893077"/>
          </a:xfrm>
          <a:prstGeom prst="rect">
            <a:avLst/>
          </a:prstGeom>
        </p:spPr>
      </p:pic>
      <p:sp>
        <p:nvSpPr>
          <p:cNvPr id="6" name="文本框 9"/>
          <p:cNvSpPr txBox="1"/>
          <p:nvPr/>
        </p:nvSpPr>
        <p:spPr>
          <a:xfrm>
            <a:off x="2953782" y="2874343"/>
            <a:ext cx="3236436" cy="783590"/>
          </a:xfrm>
          <a:prstGeom prst="rect">
            <a:avLst/>
          </a:prstGeom>
          <a:noFill/>
        </p:spPr>
        <p:txBody>
          <a:bodyPr wrap="square" rtlCol="0">
            <a:spAutoFit/>
          </a:bodyPr>
          <a:lstStyle/>
          <a:p>
            <a:pPr algn="ctr"/>
            <a:r>
              <a:rPr lang="en-US" altLang="zh-CN" sz="4500" b="1" dirty="0" err="1">
                <a:solidFill>
                  <a:schemeClr val="accent2">
                    <a:lumMod val="75000"/>
                  </a:schemeClr>
                </a:solidFill>
                <a:latin typeface="UTM Aquarelle" panose="02040603050506020204" pitchFamily="18" charset="0"/>
                <a:ea typeface="Microsoft YaHei" panose="020B0503020204020204" charset="-122"/>
                <a:cs typeface="Arial" panose="020B0604020202020204" pitchFamily="34" charset="0"/>
              </a:rPr>
              <a:t>Khởi</a:t>
            </a:r>
            <a:r>
              <a:rPr lang="en-US" altLang="zh-CN" sz="4500" b="1" dirty="0">
                <a:solidFill>
                  <a:schemeClr val="accent2">
                    <a:lumMod val="75000"/>
                  </a:schemeClr>
                </a:solidFill>
                <a:latin typeface="UTM Aquarelle" panose="02040603050506020204" pitchFamily="18" charset="0"/>
                <a:ea typeface="Microsoft YaHei" panose="020B0503020204020204" charset="-122"/>
                <a:cs typeface="Arial" panose="020B0604020202020204" pitchFamily="34" charset="0"/>
              </a:rPr>
              <a:t> </a:t>
            </a:r>
            <a:r>
              <a:rPr lang="en-US" altLang="zh-CN" sz="4500" b="1" dirty="0" err="1">
                <a:solidFill>
                  <a:schemeClr val="accent2">
                    <a:lumMod val="75000"/>
                  </a:schemeClr>
                </a:solidFill>
                <a:latin typeface="UTM Aquarelle" panose="02040603050506020204" pitchFamily="18" charset="0"/>
                <a:ea typeface="Microsoft YaHei" panose="020B0503020204020204" charset="-122"/>
                <a:cs typeface="Arial" panose="020B0604020202020204" pitchFamily="34" charset="0"/>
              </a:rPr>
              <a:t>động</a:t>
            </a:r>
            <a:endParaRPr lang="zh-CN" altLang="zh-CN" sz="4500" b="1" dirty="0">
              <a:ln>
                <a:noFill/>
              </a:ln>
              <a:solidFill>
                <a:schemeClr val="accent2">
                  <a:lumMod val="75000"/>
                </a:schemeClr>
              </a:solidFill>
              <a:latin typeface="UTM Aquarelle" panose="02040603050506020204" pitchFamily="18" charset="0"/>
              <a:ea typeface="Microsoft YaHei" panose="020B0503020204020204" charset="-122"/>
              <a:cs typeface="Arial" panose="020B0604020202020204" pitchFamily="34" charset="0"/>
            </a:endParaRPr>
          </a:p>
        </p:txBody>
      </p:sp>
      <p:sp>
        <p:nvSpPr>
          <p:cNvPr id="7" name="文本框 36"/>
          <p:cNvSpPr txBox="1"/>
          <p:nvPr/>
        </p:nvSpPr>
        <p:spPr>
          <a:xfrm>
            <a:off x="4408604" y="2083200"/>
            <a:ext cx="644843" cy="899160"/>
          </a:xfrm>
          <a:prstGeom prst="rect">
            <a:avLst/>
          </a:prstGeom>
          <a:noFill/>
        </p:spPr>
        <p:txBody>
          <a:bodyPr wrap="square" rtlCol="0">
            <a:spAutoFit/>
          </a:bodyPr>
          <a:lstStyle/>
          <a:p>
            <a:r>
              <a:rPr lang="en-US" altLang="zh-CN" sz="5250" b="1" dirty="0">
                <a:ln>
                  <a:noFill/>
                </a:ln>
                <a:solidFill>
                  <a:schemeClr val="accent2">
                    <a:lumMod val="75000"/>
                  </a:schemeClr>
                </a:solidFill>
                <a:latin typeface="Arial" panose="020B0604020202020204" pitchFamily="34" charset="0"/>
                <a:ea typeface="Microsoft YaHei" panose="020B0503020204020204" charset="-122"/>
                <a:cs typeface="Arial" panose="020B0604020202020204" pitchFamily="34" charset="0"/>
              </a:rPr>
              <a:t>1</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descr="585943edef55d"/>
          <p:cNvPicPr>
            <a:picLocks noChangeAspect="1"/>
          </p:cNvPicPr>
          <p:nvPr/>
        </p:nvPicPr>
        <p:blipFill>
          <a:blip r:embed="rId2"/>
          <a:stretch>
            <a:fillRect/>
          </a:stretch>
        </p:blipFill>
        <p:spPr>
          <a:xfrm rot="16200000">
            <a:off x="2007870" y="-1156335"/>
            <a:ext cx="5158740" cy="9172099"/>
          </a:xfrm>
          <a:prstGeom prst="rect">
            <a:avLst/>
          </a:prstGeom>
        </p:spPr>
      </p:pic>
      <p:pic>
        <p:nvPicPr>
          <p:cNvPr id="5" name="图片 3" descr="920d2a7ea743b721e3ab78c8e690368e"/>
          <p:cNvPicPr>
            <a:picLocks noChangeAspect="1"/>
          </p:cNvPicPr>
          <p:nvPr/>
        </p:nvPicPr>
        <p:blipFill>
          <a:blip r:embed="rId3"/>
          <a:stretch>
            <a:fillRect/>
          </a:stretch>
        </p:blipFill>
        <p:spPr>
          <a:xfrm rot="16200000">
            <a:off x="1786414" y="-1420177"/>
            <a:ext cx="5570696" cy="9700736"/>
          </a:xfrm>
          <a:prstGeom prst="rect">
            <a:avLst/>
          </a:prstGeom>
        </p:spPr>
      </p:pic>
      <p:sp>
        <p:nvSpPr>
          <p:cNvPr id="2" name="Hộp Văn bản 1"/>
          <p:cNvSpPr txBox="1"/>
          <p:nvPr/>
        </p:nvSpPr>
        <p:spPr>
          <a:xfrm>
            <a:off x="1117937" y="2914335"/>
            <a:ext cx="7151443" cy="437515"/>
          </a:xfrm>
          <a:prstGeom prst="rect">
            <a:avLst/>
          </a:prstGeom>
          <a:noFill/>
        </p:spPr>
        <p:txBody>
          <a:bodyPr wrap="square" rtlCol="0">
            <a:spAutoFit/>
          </a:bodyPr>
          <a:lstStyle/>
          <a:p>
            <a:pPr algn="just"/>
            <a:r>
              <a:rPr lang="en-US" sz="2250">
                <a:latin typeface="Calibri" panose="020F0502020204030204" pitchFamily="34" charset="0"/>
                <a:cs typeface="Calibri" panose="020F0502020204030204" pitchFamily="34" charset="0"/>
              </a:rPr>
              <a:t> Kể lại câu chuyện Nhà vô địch và nêu ý nghĩa câu chuyện.</a:t>
            </a:r>
          </a:p>
        </p:txBody>
      </p:sp>
      <p:sp>
        <p:nvSpPr>
          <p:cNvPr id="3" name="Hình chữ nhật: Góc Tròn 2"/>
          <p:cNvSpPr/>
          <p:nvPr/>
        </p:nvSpPr>
        <p:spPr>
          <a:xfrm>
            <a:off x="996040" y="2139314"/>
            <a:ext cx="7273317" cy="1987910"/>
          </a:xfrm>
          <a:custGeom>
            <a:avLst/>
            <a:gdLst>
              <a:gd name="connsiteX0" fmla="*/ 0 w 9697756"/>
              <a:gd name="connsiteY0" fmla="*/ 441767 h 2650546"/>
              <a:gd name="connsiteX1" fmla="*/ 441767 w 9697756"/>
              <a:gd name="connsiteY1" fmla="*/ 0 h 2650546"/>
              <a:gd name="connsiteX2" fmla="*/ 1031642 w 9697756"/>
              <a:gd name="connsiteY2" fmla="*/ 0 h 2650546"/>
              <a:gd name="connsiteX3" fmla="*/ 1445232 w 9697756"/>
              <a:gd name="connsiteY3" fmla="*/ 0 h 2650546"/>
              <a:gd name="connsiteX4" fmla="*/ 2299534 w 9697756"/>
              <a:gd name="connsiteY4" fmla="*/ 0 h 2650546"/>
              <a:gd name="connsiteX5" fmla="*/ 2889409 w 9697756"/>
              <a:gd name="connsiteY5" fmla="*/ 0 h 2650546"/>
              <a:gd name="connsiteX6" fmla="*/ 3743710 w 9697756"/>
              <a:gd name="connsiteY6" fmla="*/ 0 h 2650546"/>
              <a:gd name="connsiteX7" fmla="*/ 4421727 w 9697756"/>
              <a:gd name="connsiteY7" fmla="*/ 0 h 2650546"/>
              <a:gd name="connsiteX8" fmla="*/ 4835318 w 9697756"/>
              <a:gd name="connsiteY8" fmla="*/ 0 h 2650546"/>
              <a:gd name="connsiteX9" fmla="*/ 5337050 w 9697756"/>
              <a:gd name="connsiteY9" fmla="*/ 0 h 2650546"/>
              <a:gd name="connsiteX10" fmla="*/ 5750641 w 9697756"/>
              <a:gd name="connsiteY10" fmla="*/ 0 h 2650546"/>
              <a:gd name="connsiteX11" fmla="*/ 6164231 w 9697756"/>
              <a:gd name="connsiteY11" fmla="*/ 0 h 2650546"/>
              <a:gd name="connsiteX12" fmla="*/ 6754106 w 9697756"/>
              <a:gd name="connsiteY12" fmla="*/ 0 h 2650546"/>
              <a:gd name="connsiteX13" fmla="*/ 7520265 w 9697756"/>
              <a:gd name="connsiteY13" fmla="*/ 0 h 2650546"/>
              <a:gd name="connsiteX14" fmla="*/ 8286425 w 9697756"/>
              <a:gd name="connsiteY14" fmla="*/ 0 h 2650546"/>
              <a:gd name="connsiteX15" fmla="*/ 9255989 w 9697756"/>
              <a:gd name="connsiteY15" fmla="*/ 0 h 2650546"/>
              <a:gd name="connsiteX16" fmla="*/ 9697756 w 9697756"/>
              <a:gd name="connsiteY16" fmla="*/ 441767 h 2650546"/>
              <a:gd name="connsiteX17" fmla="*/ 9697756 w 9697756"/>
              <a:gd name="connsiteY17" fmla="*/ 977761 h 2650546"/>
              <a:gd name="connsiteX18" fmla="*/ 9697756 w 9697756"/>
              <a:gd name="connsiteY18" fmla="*/ 1602105 h 2650546"/>
              <a:gd name="connsiteX19" fmla="*/ 9697756 w 9697756"/>
              <a:gd name="connsiteY19" fmla="*/ 2208779 h 2650546"/>
              <a:gd name="connsiteX20" fmla="*/ 9255989 w 9697756"/>
              <a:gd name="connsiteY20" fmla="*/ 2650546 h 2650546"/>
              <a:gd name="connsiteX21" fmla="*/ 8401687 w 9697756"/>
              <a:gd name="connsiteY21" fmla="*/ 2650546 h 2650546"/>
              <a:gd name="connsiteX22" fmla="*/ 7635528 w 9697756"/>
              <a:gd name="connsiteY22" fmla="*/ 2650546 h 2650546"/>
              <a:gd name="connsiteX23" fmla="*/ 6869369 w 9697756"/>
              <a:gd name="connsiteY23" fmla="*/ 2650546 h 2650546"/>
              <a:gd name="connsiteX24" fmla="*/ 6191352 w 9697756"/>
              <a:gd name="connsiteY24" fmla="*/ 2650546 h 2650546"/>
              <a:gd name="connsiteX25" fmla="*/ 5425193 w 9697756"/>
              <a:gd name="connsiteY25" fmla="*/ 2650546 h 2650546"/>
              <a:gd name="connsiteX26" fmla="*/ 4747175 w 9697756"/>
              <a:gd name="connsiteY26" fmla="*/ 2650546 h 2650546"/>
              <a:gd name="connsiteX27" fmla="*/ 3981016 w 9697756"/>
              <a:gd name="connsiteY27" fmla="*/ 2650546 h 2650546"/>
              <a:gd name="connsiteX28" fmla="*/ 3391141 w 9697756"/>
              <a:gd name="connsiteY28" fmla="*/ 2650546 h 2650546"/>
              <a:gd name="connsiteX29" fmla="*/ 2624982 w 9697756"/>
              <a:gd name="connsiteY29" fmla="*/ 2650546 h 2650546"/>
              <a:gd name="connsiteX30" fmla="*/ 2211392 w 9697756"/>
              <a:gd name="connsiteY30" fmla="*/ 2650546 h 2650546"/>
              <a:gd name="connsiteX31" fmla="*/ 1621517 w 9697756"/>
              <a:gd name="connsiteY31" fmla="*/ 2650546 h 2650546"/>
              <a:gd name="connsiteX32" fmla="*/ 1119784 w 9697756"/>
              <a:gd name="connsiteY32" fmla="*/ 2650546 h 2650546"/>
              <a:gd name="connsiteX33" fmla="*/ 441767 w 9697756"/>
              <a:gd name="connsiteY33" fmla="*/ 2650546 h 2650546"/>
              <a:gd name="connsiteX34" fmla="*/ 0 w 9697756"/>
              <a:gd name="connsiteY34" fmla="*/ 2208779 h 2650546"/>
              <a:gd name="connsiteX35" fmla="*/ 0 w 9697756"/>
              <a:gd name="connsiteY35" fmla="*/ 1637445 h 2650546"/>
              <a:gd name="connsiteX36" fmla="*/ 0 w 9697756"/>
              <a:gd name="connsiteY36" fmla="*/ 1083781 h 2650546"/>
              <a:gd name="connsiteX37" fmla="*/ 0 w 9697756"/>
              <a:gd name="connsiteY37" fmla="*/ 441767 h 265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697756" h="2650546" extrusionOk="0">
                <a:moveTo>
                  <a:pt x="0" y="441767"/>
                </a:moveTo>
                <a:cubicBezTo>
                  <a:pt x="-15252" y="224816"/>
                  <a:pt x="178726" y="5568"/>
                  <a:pt x="441767" y="0"/>
                </a:cubicBezTo>
                <a:cubicBezTo>
                  <a:pt x="592050" y="19048"/>
                  <a:pt x="882200" y="-9634"/>
                  <a:pt x="1031642" y="0"/>
                </a:cubicBezTo>
                <a:cubicBezTo>
                  <a:pt x="1181085" y="9634"/>
                  <a:pt x="1240084" y="-2398"/>
                  <a:pt x="1445232" y="0"/>
                </a:cubicBezTo>
                <a:cubicBezTo>
                  <a:pt x="1650380" y="2398"/>
                  <a:pt x="2126791" y="-26476"/>
                  <a:pt x="2299534" y="0"/>
                </a:cubicBezTo>
                <a:cubicBezTo>
                  <a:pt x="2472277" y="26476"/>
                  <a:pt x="2723850" y="18539"/>
                  <a:pt x="2889409" y="0"/>
                </a:cubicBezTo>
                <a:cubicBezTo>
                  <a:pt x="3054968" y="-18539"/>
                  <a:pt x="3528439" y="6690"/>
                  <a:pt x="3743710" y="0"/>
                </a:cubicBezTo>
                <a:cubicBezTo>
                  <a:pt x="3958981" y="-6690"/>
                  <a:pt x="4240568" y="23850"/>
                  <a:pt x="4421727" y="0"/>
                </a:cubicBezTo>
                <a:cubicBezTo>
                  <a:pt x="4602886" y="-23850"/>
                  <a:pt x="4714099" y="6165"/>
                  <a:pt x="4835318" y="0"/>
                </a:cubicBezTo>
                <a:cubicBezTo>
                  <a:pt x="4956537" y="-6165"/>
                  <a:pt x="5188494" y="15916"/>
                  <a:pt x="5337050" y="0"/>
                </a:cubicBezTo>
                <a:cubicBezTo>
                  <a:pt x="5485606" y="-15916"/>
                  <a:pt x="5653301" y="4150"/>
                  <a:pt x="5750641" y="0"/>
                </a:cubicBezTo>
                <a:cubicBezTo>
                  <a:pt x="5847981" y="-4150"/>
                  <a:pt x="5958046" y="3867"/>
                  <a:pt x="6164231" y="0"/>
                </a:cubicBezTo>
                <a:cubicBezTo>
                  <a:pt x="6370416" y="-3867"/>
                  <a:pt x="6599237" y="28549"/>
                  <a:pt x="6754106" y="0"/>
                </a:cubicBezTo>
                <a:cubicBezTo>
                  <a:pt x="6908975" y="-28549"/>
                  <a:pt x="7313998" y="-17874"/>
                  <a:pt x="7520265" y="0"/>
                </a:cubicBezTo>
                <a:cubicBezTo>
                  <a:pt x="7726532" y="17874"/>
                  <a:pt x="8026875" y="-28782"/>
                  <a:pt x="8286425" y="0"/>
                </a:cubicBezTo>
                <a:cubicBezTo>
                  <a:pt x="8545975" y="28782"/>
                  <a:pt x="8778239" y="-31607"/>
                  <a:pt x="9255989" y="0"/>
                </a:cubicBezTo>
                <a:cubicBezTo>
                  <a:pt x="9507513" y="-9096"/>
                  <a:pt x="9710870" y="174171"/>
                  <a:pt x="9697756" y="441767"/>
                </a:cubicBezTo>
                <a:cubicBezTo>
                  <a:pt x="9701936" y="661250"/>
                  <a:pt x="9682431" y="827515"/>
                  <a:pt x="9697756" y="977761"/>
                </a:cubicBezTo>
                <a:cubicBezTo>
                  <a:pt x="9713081" y="1128007"/>
                  <a:pt x="9687777" y="1369230"/>
                  <a:pt x="9697756" y="1602105"/>
                </a:cubicBezTo>
                <a:cubicBezTo>
                  <a:pt x="9707735" y="1834980"/>
                  <a:pt x="9707084" y="1946041"/>
                  <a:pt x="9697756" y="2208779"/>
                </a:cubicBezTo>
                <a:cubicBezTo>
                  <a:pt x="9665157" y="2416951"/>
                  <a:pt x="9465885" y="2669584"/>
                  <a:pt x="9255989" y="2650546"/>
                </a:cubicBezTo>
                <a:cubicBezTo>
                  <a:pt x="8843615" y="2654044"/>
                  <a:pt x="8641814" y="2623453"/>
                  <a:pt x="8401687" y="2650546"/>
                </a:cubicBezTo>
                <a:cubicBezTo>
                  <a:pt x="8161560" y="2677639"/>
                  <a:pt x="8003105" y="2612782"/>
                  <a:pt x="7635528" y="2650546"/>
                </a:cubicBezTo>
                <a:cubicBezTo>
                  <a:pt x="7267951" y="2688310"/>
                  <a:pt x="7180989" y="2623404"/>
                  <a:pt x="6869369" y="2650546"/>
                </a:cubicBezTo>
                <a:cubicBezTo>
                  <a:pt x="6557749" y="2677688"/>
                  <a:pt x="6419600" y="2678615"/>
                  <a:pt x="6191352" y="2650546"/>
                </a:cubicBezTo>
                <a:cubicBezTo>
                  <a:pt x="5963104" y="2622477"/>
                  <a:pt x="5744213" y="2666202"/>
                  <a:pt x="5425193" y="2650546"/>
                </a:cubicBezTo>
                <a:cubicBezTo>
                  <a:pt x="5106173" y="2634890"/>
                  <a:pt x="5025527" y="2644228"/>
                  <a:pt x="4747175" y="2650546"/>
                </a:cubicBezTo>
                <a:cubicBezTo>
                  <a:pt x="4468823" y="2656864"/>
                  <a:pt x="4260858" y="2688497"/>
                  <a:pt x="3981016" y="2650546"/>
                </a:cubicBezTo>
                <a:cubicBezTo>
                  <a:pt x="3701174" y="2612595"/>
                  <a:pt x="3594616" y="2651563"/>
                  <a:pt x="3391141" y="2650546"/>
                </a:cubicBezTo>
                <a:cubicBezTo>
                  <a:pt x="3187666" y="2649529"/>
                  <a:pt x="2839486" y="2628552"/>
                  <a:pt x="2624982" y="2650546"/>
                </a:cubicBezTo>
                <a:cubicBezTo>
                  <a:pt x="2410478" y="2672540"/>
                  <a:pt x="2395854" y="2665249"/>
                  <a:pt x="2211392" y="2650546"/>
                </a:cubicBezTo>
                <a:cubicBezTo>
                  <a:pt x="2026930" y="2635844"/>
                  <a:pt x="1874627" y="2632430"/>
                  <a:pt x="1621517" y="2650546"/>
                </a:cubicBezTo>
                <a:cubicBezTo>
                  <a:pt x="1368408" y="2668662"/>
                  <a:pt x="1369359" y="2628412"/>
                  <a:pt x="1119784" y="2650546"/>
                </a:cubicBezTo>
                <a:cubicBezTo>
                  <a:pt x="870209" y="2672680"/>
                  <a:pt x="743066" y="2648976"/>
                  <a:pt x="441767" y="2650546"/>
                </a:cubicBezTo>
                <a:cubicBezTo>
                  <a:pt x="168001" y="2690331"/>
                  <a:pt x="7993" y="2457310"/>
                  <a:pt x="0" y="2208779"/>
                </a:cubicBezTo>
                <a:cubicBezTo>
                  <a:pt x="-2543" y="2071838"/>
                  <a:pt x="-4744" y="1832209"/>
                  <a:pt x="0" y="1637445"/>
                </a:cubicBezTo>
                <a:cubicBezTo>
                  <a:pt x="4744" y="1442681"/>
                  <a:pt x="2851" y="1258975"/>
                  <a:pt x="0" y="1083781"/>
                </a:cubicBezTo>
                <a:cubicBezTo>
                  <a:pt x="-2851" y="908587"/>
                  <a:pt x="-7699" y="733224"/>
                  <a:pt x="0" y="441767"/>
                </a:cubicBezTo>
                <a:close/>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descr="585943edef55d"/>
          <p:cNvPicPr>
            <a:picLocks noChangeAspect="1"/>
          </p:cNvPicPr>
          <p:nvPr/>
        </p:nvPicPr>
        <p:blipFill>
          <a:blip r:embed="rId2"/>
          <a:stretch>
            <a:fillRect/>
          </a:stretch>
        </p:blipFill>
        <p:spPr>
          <a:xfrm rot="16200000">
            <a:off x="1076960" y="-1126490"/>
            <a:ext cx="6918960" cy="9171940"/>
          </a:xfrm>
          <a:prstGeom prst="rect">
            <a:avLst/>
          </a:prstGeom>
        </p:spPr>
      </p:pic>
      <p:pic>
        <p:nvPicPr>
          <p:cNvPr id="8" name="图片 2" descr="59b7e6414f25f"/>
          <p:cNvPicPr>
            <a:picLocks noChangeAspect="1"/>
          </p:cNvPicPr>
          <p:nvPr/>
        </p:nvPicPr>
        <p:blipFill>
          <a:blip r:embed="rId3"/>
          <a:stretch>
            <a:fillRect/>
          </a:stretch>
        </p:blipFill>
        <p:spPr>
          <a:xfrm>
            <a:off x="1966974" y="982462"/>
            <a:ext cx="5138675" cy="4893077"/>
          </a:xfrm>
          <a:prstGeom prst="rect">
            <a:avLst/>
          </a:prstGeom>
        </p:spPr>
      </p:pic>
      <p:sp>
        <p:nvSpPr>
          <p:cNvPr id="6" name="文本框 9"/>
          <p:cNvSpPr txBox="1"/>
          <p:nvPr/>
        </p:nvSpPr>
        <p:spPr>
          <a:xfrm>
            <a:off x="2969022" y="2874343"/>
            <a:ext cx="3236436" cy="852805"/>
          </a:xfrm>
          <a:prstGeom prst="rect">
            <a:avLst/>
          </a:prstGeom>
          <a:noFill/>
        </p:spPr>
        <p:txBody>
          <a:bodyPr wrap="square" rtlCol="0">
            <a:spAutoFit/>
          </a:bodyPr>
          <a:lstStyle/>
          <a:p>
            <a:pPr algn="ctr"/>
            <a:r>
              <a:rPr lang="en-US" altLang="zh-CN" sz="4950" b="1" dirty="0" err="1">
                <a:ln>
                  <a:noFill/>
                </a:ln>
                <a:solidFill>
                  <a:schemeClr val="accent2">
                    <a:lumMod val="75000"/>
                  </a:schemeClr>
                </a:solidFill>
                <a:latin typeface="UTM Aquarelle" panose="02040603050506020204" pitchFamily="18" charset="0"/>
                <a:ea typeface="Microsoft YaHei" panose="020B0503020204020204" charset="-122"/>
                <a:cs typeface="Arial" panose="020B0604020202020204" pitchFamily="34" charset="0"/>
              </a:rPr>
              <a:t>Khám</a:t>
            </a:r>
            <a:r>
              <a:rPr lang="en-US" altLang="zh-CN" sz="4950" b="1" dirty="0">
                <a:ln>
                  <a:noFill/>
                </a:ln>
                <a:solidFill>
                  <a:schemeClr val="accent2">
                    <a:lumMod val="75000"/>
                  </a:schemeClr>
                </a:solidFill>
                <a:latin typeface="UTM Aquarelle" panose="02040603050506020204" pitchFamily="18" charset="0"/>
                <a:ea typeface="Microsoft YaHei" panose="020B0503020204020204" charset="-122"/>
                <a:cs typeface="Arial" panose="020B0604020202020204" pitchFamily="34" charset="0"/>
              </a:rPr>
              <a:t> </a:t>
            </a:r>
            <a:r>
              <a:rPr lang="en-US" altLang="zh-CN" sz="4950" b="1" dirty="0" err="1">
                <a:ln>
                  <a:noFill/>
                </a:ln>
                <a:solidFill>
                  <a:schemeClr val="accent2">
                    <a:lumMod val="75000"/>
                  </a:schemeClr>
                </a:solidFill>
                <a:latin typeface="UTM Aquarelle" panose="02040603050506020204" pitchFamily="18" charset="0"/>
                <a:ea typeface="Microsoft YaHei" panose="020B0503020204020204" charset="-122"/>
                <a:cs typeface="Arial" panose="020B0604020202020204" pitchFamily="34" charset="0"/>
              </a:rPr>
              <a:t>phá</a:t>
            </a:r>
            <a:endParaRPr lang="zh-CN" altLang="zh-CN" sz="4950" b="1" dirty="0">
              <a:ln>
                <a:noFill/>
              </a:ln>
              <a:solidFill>
                <a:schemeClr val="accent2">
                  <a:lumMod val="75000"/>
                </a:schemeClr>
              </a:solidFill>
              <a:latin typeface="UTM Aquarelle" panose="02040603050506020204" pitchFamily="18" charset="0"/>
              <a:ea typeface="Microsoft YaHei" panose="020B0503020204020204" charset="-122"/>
              <a:cs typeface="Arial" panose="020B0604020202020204" pitchFamily="34" charset="0"/>
            </a:endParaRPr>
          </a:p>
        </p:txBody>
      </p:sp>
      <p:sp>
        <p:nvSpPr>
          <p:cNvPr id="7" name="文本框 36"/>
          <p:cNvSpPr txBox="1"/>
          <p:nvPr/>
        </p:nvSpPr>
        <p:spPr>
          <a:xfrm>
            <a:off x="4408604" y="2083200"/>
            <a:ext cx="515821" cy="899160"/>
          </a:xfrm>
          <a:prstGeom prst="rect">
            <a:avLst/>
          </a:prstGeom>
          <a:noFill/>
        </p:spPr>
        <p:txBody>
          <a:bodyPr wrap="square" rtlCol="0">
            <a:spAutoFit/>
          </a:bodyPr>
          <a:lstStyle/>
          <a:p>
            <a:r>
              <a:rPr lang="en-US" altLang="zh-CN" sz="5250" b="1" dirty="0">
                <a:ln>
                  <a:noFill/>
                </a:ln>
                <a:solidFill>
                  <a:schemeClr val="accent2">
                    <a:lumMod val="75000"/>
                  </a:schemeClr>
                </a:solidFill>
                <a:latin typeface="Arial" panose="020B0604020202020204" pitchFamily="34" charset="0"/>
                <a:ea typeface="Microsoft YaHei" panose="020B0503020204020204" charset="-122"/>
                <a:cs typeface="Arial" panose="020B0604020202020204" pitchFamily="34" charset="0"/>
              </a:rPr>
              <a:t>2</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descr="585943edef55d"/>
          <p:cNvPicPr>
            <a:picLocks noChangeAspect="1"/>
          </p:cNvPicPr>
          <p:nvPr/>
        </p:nvPicPr>
        <p:blipFill>
          <a:blip r:embed="rId3"/>
          <a:stretch>
            <a:fillRect/>
          </a:stretch>
        </p:blipFill>
        <p:spPr>
          <a:xfrm rot="16200000">
            <a:off x="1076960" y="-1126490"/>
            <a:ext cx="6918960" cy="9171940"/>
          </a:xfrm>
          <a:prstGeom prst="rect">
            <a:avLst/>
          </a:prstGeom>
        </p:spPr>
      </p:pic>
      <p:sp>
        <p:nvSpPr>
          <p:cNvPr id="4097" name="Text Box 9"/>
          <p:cNvSpPr txBox="1"/>
          <p:nvPr/>
        </p:nvSpPr>
        <p:spPr>
          <a:xfrm>
            <a:off x="0" y="0"/>
            <a:ext cx="9144000" cy="366713"/>
          </a:xfrm>
          <a:prstGeom prst="rect">
            <a:avLst/>
          </a:prstGeom>
          <a:noFill/>
          <a:ln w="9525">
            <a:noFill/>
          </a:ln>
        </p:spPr>
        <p:txBody>
          <a:bodyPr anchor="t" anchorCtr="0">
            <a:spAutoFit/>
          </a:bodyPr>
          <a:lstStyle/>
          <a:p>
            <a:pPr>
              <a:spcBef>
                <a:spcPct val="50000"/>
              </a:spcBef>
            </a:pPr>
            <a:endParaRPr lang="vi-VN" altLang="x-none" dirty="0">
              <a:latin typeface="Times New Roman" panose="02020603050405020304" pitchFamily="18" charset="0"/>
            </a:endParaRPr>
          </a:p>
        </p:txBody>
      </p:sp>
      <p:sp>
        <p:nvSpPr>
          <p:cNvPr id="4098" name="Text Box 31"/>
          <p:cNvSpPr txBox="1"/>
          <p:nvPr/>
        </p:nvSpPr>
        <p:spPr>
          <a:xfrm>
            <a:off x="-152400" y="0"/>
            <a:ext cx="9296400" cy="366713"/>
          </a:xfrm>
          <a:prstGeom prst="rect">
            <a:avLst/>
          </a:prstGeom>
          <a:noFill/>
          <a:ln w="9525">
            <a:noFill/>
          </a:ln>
        </p:spPr>
        <p:txBody>
          <a:bodyPr anchor="t" anchorCtr="0">
            <a:spAutoFit/>
          </a:bodyPr>
          <a:lstStyle/>
          <a:p>
            <a:pPr>
              <a:spcBef>
                <a:spcPct val="50000"/>
              </a:spcBef>
            </a:pPr>
            <a:endParaRPr lang="vi-VN" altLang="x-none" dirty="0">
              <a:latin typeface="Times New Roman" panose="02020603050405020304" pitchFamily="18" charset="0"/>
            </a:endParaRPr>
          </a:p>
        </p:txBody>
      </p:sp>
      <p:sp>
        <p:nvSpPr>
          <p:cNvPr id="4099" name="Text Box 32"/>
          <p:cNvSpPr txBox="1"/>
          <p:nvPr/>
        </p:nvSpPr>
        <p:spPr>
          <a:xfrm>
            <a:off x="1295400" y="2895600"/>
            <a:ext cx="1752600" cy="366713"/>
          </a:xfrm>
          <a:prstGeom prst="rect">
            <a:avLst/>
          </a:prstGeom>
          <a:noFill/>
          <a:ln w="9525">
            <a:noFill/>
          </a:ln>
        </p:spPr>
        <p:txBody>
          <a:bodyPr anchor="t" anchorCtr="0">
            <a:spAutoFit/>
          </a:bodyPr>
          <a:lstStyle/>
          <a:p>
            <a:pPr>
              <a:spcBef>
                <a:spcPct val="50000"/>
              </a:spcBef>
            </a:pPr>
            <a:endParaRPr lang="vi-VN" altLang="x-none" dirty="0">
              <a:latin typeface="Arial" panose="020B0604020202020204" pitchFamily="34" charset="0"/>
            </a:endParaRPr>
          </a:p>
        </p:txBody>
      </p:sp>
      <p:sp>
        <p:nvSpPr>
          <p:cNvPr id="4100" name="Text Box 33"/>
          <p:cNvSpPr txBox="1"/>
          <p:nvPr/>
        </p:nvSpPr>
        <p:spPr>
          <a:xfrm>
            <a:off x="0" y="228600"/>
            <a:ext cx="9144000" cy="366713"/>
          </a:xfrm>
          <a:prstGeom prst="rect">
            <a:avLst/>
          </a:prstGeom>
          <a:noFill/>
          <a:ln w="9525">
            <a:noFill/>
          </a:ln>
        </p:spPr>
        <p:txBody>
          <a:bodyPr anchor="t" anchorCtr="0">
            <a:spAutoFit/>
          </a:bodyPr>
          <a:lstStyle/>
          <a:p>
            <a:pPr>
              <a:spcBef>
                <a:spcPct val="50000"/>
              </a:spcBef>
            </a:pPr>
            <a:endParaRPr lang="vi-VN" altLang="x-none" dirty="0">
              <a:latin typeface="Arial" panose="020B0604020202020204" pitchFamily="34" charset="0"/>
            </a:endParaRPr>
          </a:p>
        </p:txBody>
      </p:sp>
      <p:sp>
        <p:nvSpPr>
          <p:cNvPr id="55335" name="Text Box 39"/>
          <p:cNvSpPr txBox="1"/>
          <p:nvPr/>
        </p:nvSpPr>
        <p:spPr>
          <a:xfrm>
            <a:off x="3581400" y="1371600"/>
            <a:ext cx="1981200" cy="1168400"/>
          </a:xfrm>
          <a:prstGeom prst="rect">
            <a:avLst/>
          </a:prstGeom>
          <a:noFill/>
          <a:ln w="9525">
            <a:noFill/>
          </a:ln>
        </p:spPr>
        <p:txBody>
          <a:bodyPr anchor="t" anchorCtr="0">
            <a:spAutoFit/>
          </a:bodyPr>
          <a:lstStyle/>
          <a:p>
            <a:pPr>
              <a:spcBef>
                <a:spcPct val="50000"/>
              </a:spcBef>
            </a:pPr>
            <a:endParaRPr lang="en-US" sz="2800" b="1" dirty="0">
              <a:solidFill>
                <a:srgbClr val="660066"/>
              </a:solidFill>
              <a:latin typeface="Times New Roman" panose="02020603050405020304" pitchFamily="18" charset="0"/>
            </a:endParaRPr>
          </a:p>
          <a:p>
            <a:pPr>
              <a:spcBef>
                <a:spcPct val="50000"/>
              </a:spcBef>
            </a:pPr>
            <a:r>
              <a:rPr lang="en-US" sz="2800" b="1" dirty="0">
                <a:solidFill>
                  <a:srgbClr val="660066"/>
                </a:solidFill>
                <a:latin typeface="Times New Roman" panose="02020603050405020304" pitchFamily="18" charset="0"/>
              </a:rPr>
              <a:t>Đề b</a:t>
            </a:r>
            <a:r>
              <a:rPr lang="vi-VN" altLang="en-US" sz="2800" b="1" dirty="0">
                <a:solidFill>
                  <a:srgbClr val="660066"/>
                </a:solidFill>
                <a:latin typeface="Times New Roman" panose="02020603050405020304" pitchFamily="18" charset="0"/>
              </a:rPr>
              <a:t>ài</a:t>
            </a:r>
            <a:r>
              <a:rPr lang="en-US" sz="2800" b="1" dirty="0">
                <a:solidFill>
                  <a:srgbClr val="660066"/>
                </a:solidFill>
                <a:latin typeface="Times New Roman" panose="02020603050405020304" pitchFamily="18" charset="0"/>
              </a:rPr>
              <a:t>:</a:t>
            </a:r>
            <a:endParaRPr lang="en-US" sz="2800" b="1" dirty="0">
              <a:solidFill>
                <a:srgbClr val="660066"/>
              </a:solidFill>
              <a:latin typeface="Times New Roman" panose="02020603050405020304" pitchFamily="18" charset="0"/>
              <a:ea typeface="Arial" panose="020B0604020202020204" pitchFamily="34" charset="0"/>
            </a:endParaRPr>
          </a:p>
        </p:txBody>
      </p:sp>
      <p:sp>
        <p:nvSpPr>
          <p:cNvPr id="55336" name="Text Box 40"/>
          <p:cNvSpPr txBox="1"/>
          <p:nvPr/>
        </p:nvSpPr>
        <p:spPr>
          <a:xfrm>
            <a:off x="609600" y="2590800"/>
            <a:ext cx="7772400" cy="1814830"/>
          </a:xfrm>
          <a:prstGeom prst="rect">
            <a:avLst/>
          </a:prstGeom>
          <a:noFill/>
          <a:ln w="9525">
            <a:noFill/>
          </a:ln>
        </p:spPr>
        <p:txBody>
          <a:bodyPr anchor="t" anchorCtr="0">
            <a:spAutoFit/>
          </a:bodyPr>
          <a:lstStyle/>
          <a:p>
            <a:pPr algn="just">
              <a:spcBef>
                <a:spcPct val="50000"/>
              </a:spcBef>
            </a:pPr>
            <a:r>
              <a:rPr lang="en-US" sz="2800" dirty="0">
                <a:solidFill>
                  <a:srgbClr val="0000FF"/>
                </a:solidFill>
                <a:latin typeface="Times New Roman" panose="02020603050405020304" pitchFamily="18" charset="0"/>
              </a:rPr>
              <a:t>Kể m</a:t>
            </a:r>
            <a:r>
              <a:rPr lang="vi-VN" altLang="en-US" sz="2800" dirty="0">
                <a:solidFill>
                  <a:srgbClr val="0000FF"/>
                </a:solidFill>
                <a:latin typeface="Times New Roman" panose="02020603050405020304" pitchFamily="18" charset="0"/>
              </a:rPr>
              <a:t>ộ</a:t>
            </a:r>
            <a:r>
              <a:rPr lang="en-US" sz="2800" dirty="0">
                <a:solidFill>
                  <a:srgbClr val="0000FF"/>
                </a:solidFill>
                <a:latin typeface="Times New Roman" panose="02020603050405020304" pitchFamily="18" charset="0"/>
              </a:rPr>
              <a:t>t câu chu</a:t>
            </a:r>
            <a:r>
              <a:rPr lang="vi-VN" altLang="en-US" sz="2800" dirty="0">
                <a:solidFill>
                  <a:srgbClr val="0000FF"/>
                </a:solidFill>
                <a:latin typeface="Times New Roman" panose="02020603050405020304" pitchFamily="18" charset="0"/>
              </a:rPr>
              <a:t>yệ</a:t>
            </a:r>
            <a:r>
              <a:rPr lang="en-US" sz="2800" dirty="0">
                <a:solidFill>
                  <a:srgbClr val="0000FF"/>
                </a:solidFill>
                <a:latin typeface="Times New Roman" panose="02020603050405020304" pitchFamily="18" charset="0"/>
              </a:rPr>
              <a:t>n em </a:t>
            </a:r>
            <a:r>
              <a:rPr lang="en-US" sz="2800" u="sng" dirty="0">
                <a:solidFill>
                  <a:srgbClr val="0000FF"/>
                </a:solidFill>
                <a:latin typeface="Times New Roman" panose="02020603050405020304" pitchFamily="18" charset="0"/>
              </a:rPr>
              <a:t>đ</a:t>
            </a:r>
            <a:r>
              <a:rPr lang="vi-VN" altLang="en-US" sz="2800" u="sng" dirty="0">
                <a:solidFill>
                  <a:srgbClr val="0000FF"/>
                </a:solidFill>
                <a:latin typeface="Times New Roman" panose="02020603050405020304" pitchFamily="18" charset="0"/>
              </a:rPr>
              <a:t>ã</a:t>
            </a:r>
            <a:r>
              <a:rPr lang="en-US" sz="2800" u="sng" dirty="0">
                <a:solidFill>
                  <a:srgbClr val="0000FF"/>
                </a:solidFill>
                <a:latin typeface="Times New Roman" panose="02020603050405020304" pitchFamily="18" charset="0"/>
              </a:rPr>
              <a:t> nghe ho</a:t>
            </a:r>
            <a:r>
              <a:rPr lang="vi-VN" altLang="en-US" sz="2800" u="sng" dirty="0">
                <a:solidFill>
                  <a:srgbClr val="0000FF"/>
                </a:solidFill>
                <a:latin typeface="Times New Roman" panose="02020603050405020304" pitchFamily="18" charset="0"/>
              </a:rPr>
              <a:t>ặ</a:t>
            </a:r>
            <a:r>
              <a:rPr lang="en-US" sz="2800" u="sng" dirty="0">
                <a:solidFill>
                  <a:srgbClr val="0000FF"/>
                </a:solidFill>
                <a:latin typeface="Times New Roman" panose="02020603050405020304" pitchFamily="18" charset="0"/>
              </a:rPr>
              <a:t>c đ</a:t>
            </a:r>
            <a:r>
              <a:rPr lang="vi-VN" altLang="en-US" sz="2800" u="sng" dirty="0">
                <a:solidFill>
                  <a:srgbClr val="0000FF"/>
                </a:solidFill>
                <a:latin typeface="Times New Roman" panose="02020603050405020304" pitchFamily="18" charset="0"/>
              </a:rPr>
              <a:t>ã</a:t>
            </a:r>
            <a:r>
              <a:rPr lang="en-US" sz="2800" u="sng" dirty="0">
                <a:solidFill>
                  <a:srgbClr val="0000FF"/>
                </a:solidFill>
                <a:latin typeface="Times New Roman" panose="02020603050405020304" pitchFamily="18" charset="0"/>
              </a:rPr>
              <a:t> đ</a:t>
            </a:r>
            <a:r>
              <a:rPr lang="vi-VN" altLang="en-US" sz="2800" u="sng" dirty="0">
                <a:solidFill>
                  <a:srgbClr val="0000FF"/>
                </a:solidFill>
                <a:latin typeface="Times New Roman" panose="02020603050405020304" pitchFamily="18" charset="0"/>
              </a:rPr>
              <a:t>ọ</a:t>
            </a:r>
            <a:r>
              <a:rPr lang="en-US" sz="2800" u="sng" dirty="0">
                <a:solidFill>
                  <a:srgbClr val="0000FF"/>
                </a:solidFill>
                <a:latin typeface="Times New Roman" panose="02020603050405020304" pitchFamily="18" charset="0"/>
              </a:rPr>
              <a:t>c</a:t>
            </a:r>
            <a:r>
              <a:rPr lang="en-US" sz="2800" dirty="0">
                <a:solidFill>
                  <a:srgbClr val="0000FF"/>
                </a:solidFill>
                <a:latin typeface="Times New Roman" panose="02020603050405020304" pitchFamily="18" charset="0"/>
              </a:rPr>
              <a:t> </a:t>
            </a:r>
            <a:r>
              <a:rPr lang="en-US" sz="2800" u="sng" dirty="0">
                <a:solidFill>
                  <a:srgbClr val="0000FF"/>
                </a:solidFill>
                <a:latin typeface="Times New Roman" panose="02020603050405020304" pitchFamily="18" charset="0"/>
              </a:rPr>
              <a:t>về vi</a:t>
            </a:r>
            <a:r>
              <a:rPr lang="vi-VN" altLang="en-US" sz="2800" u="sng" dirty="0">
                <a:solidFill>
                  <a:srgbClr val="0000FF"/>
                </a:solidFill>
                <a:latin typeface="Times New Roman" panose="02020603050405020304" pitchFamily="18" charset="0"/>
              </a:rPr>
              <a:t>ệ</a:t>
            </a:r>
            <a:r>
              <a:rPr lang="en-US" sz="2800" u="sng" dirty="0">
                <a:solidFill>
                  <a:srgbClr val="0000FF"/>
                </a:solidFill>
                <a:latin typeface="Times New Roman" panose="02020603050405020304" pitchFamily="18" charset="0"/>
              </a:rPr>
              <a:t>c gia đ</a:t>
            </a:r>
            <a:r>
              <a:rPr lang="vi-VN" altLang="en-US" sz="2800" u="sng" dirty="0">
                <a:solidFill>
                  <a:srgbClr val="0000FF"/>
                </a:solidFill>
                <a:latin typeface="Times New Roman" panose="02020603050405020304" pitchFamily="18" charset="0"/>
              </a:rPr>
              <a:t>ì</a:t>
            </a:r>
            <a:r>
              <a:rPr lang="en-US" sz="2800" u="sng" dirty="0">
                <a:solidFill>
                  <a:srgbClr val="0000FF"/>
                </a:solidFill>
                <a:latin typeface="Times New Roman" panose="02020603050405020304" pitchFamily="18" charset="0"/>
              </a:rPr>
              <a:t>nh, nh</a:t>
            </a:r>
            <a:r>
              <a:rPr lang="vi-VN" altLang="en-US" sz="2800" u="sng" dirty="0">
                <a:solidFill>
                  <a:srgbClr val="0000FF"/>
                </a:solidFill>
                <a:latin typeface="Times New Roman" panose="02020603050405020304" pitchFamily="18" charset="0"/>
              </a:rPr>
              <a:t>à</a:t>
            </a:r>
            <a:r>
              <a:rPr lang="en-US" sz="2800" u="sng" dirty="0">
                <a:solidFill>
                  <a:srgbClr val="0000FF"/>
                </a:solidFill>
                <a:latin typeface="Times New Roman" panose="02020603050405020304" pitchFamily="18" charset="0"/>
              </a:rPr>
              <a:t> trư</a:t>
            </a:r>
            <a:r>
              <a:rPr lang="vi-VN" altLang="en-US" sz="2800" u="sng" dirty="0">
                <a:solidFill>
                  <a:srgbClr val="0000FF"/>
                </a:solidFill>
                <a:latin typeface="Times New Roman" panose="02020603050405020304" pitchFamily="18" charset="0"/>
              </a:rPr>
              <a:t>ờ</a:t>
            </a:r>
            <a:r>
              <a:rPr lang="en-US" sz="2800" u="sng" dirty="0">
                <a:solidFill>
                  <a:srgbClr val="0000FF"/>
                </a:solidFill>
                <a:latin typeface="Times New Roman" panose="02020603050405020304" pitchFamily="18" charset="0"/>
              </a:rPr>
              <a:t>ng v</a:t>
            </a:r>
            <a:r>
              <a:rPr lang="vi-VN" altLang="en-US" sz="2800" u="sng" dirty="0">
                <a:solidFill>
                  <a:srgbClr val="0000FF"/>
                </a:solidFill>
                <a:latin typeface="Times New Roman" panose="02020603050405020304" pitchFamily="18" charset="0"/>
              </a:rPr>
              <a:t>à</a:t>
            </a:r>
            <a:r>
              <a:rPr lang="en-US" sz="2800" u="sng" dirty="0">
                <a:solidFill>
                  <a:srgbClr val="0000FF"/>
                </a:solidFill>
                <a:latin typeface="Times New Roman" panose="02020603050405020304" pitchFamily="18" charset="0"/>
              </a:rPr>
              <a:t> x</a:t>
            </a:r>
            <a:r>
              <a:rPr lang="vi-VN" altLang="en-US" sz="2800" u="sng" dirty="0">
                <a:solidFill>
                  <a:srgbClr val="0000FF"/>
                </a:solidFill>
                <a:latin typeface="Times New Roman" panose="02020603050405020304" pitchFamily="18" charset="0"/>
              </a:rPr>
              <a:t>ã </a:t>
            </a:r>
            <a:r>
              <a:rPr lang="en-US" sz="2800" u="sng" dirty="0">
                <a:solidFill>
                  <a:srgbClr val="0000FF"/>
                </a:solidFill>
                <a:latin typeface="Times New Roman" panose="02020603050405020304" pitchFamily="18" charset="0"/>
              </a:rPr>
              <a:t>h</a:t>
            </a:r>
            <a:r>
              <a:rPr lang="vi-VN" altLang="en-US" sz="2800" u="sng" dirty="0">
                <a:solidFill>
                  <a:srgbClr val="0000FF"/>
                </a:solidFill>
                <a:latin typeface="Times New Roman" panose="02020603050405020304" pitchFamily="18" charset="0"/>
              </a:rPr>
              <a:t>ộ</a:t>
            </a:r>
            <a:r>
              <a:rPr lang="en-US" sz="2800" u="sng" dirty="0">
                <a:solidFill>
                  <a:srgbClr val="0000FF"/>
                </a:solidFill>
                <a:latin typeface="Times New Roman" panose="02020603050405020304" pitchFamily="18" charset="0"/>
              </a:rPr>
              <a:t>i chăm s</a:t>
            </a:r>
            <a:r>
              <a:rPr lang="vi-VN" altLang="en-US" sz="2800" u="sng" dirty="0">
                <a:solidFill>
                  <a:srgbClr val="0000FF"/>
                </a:solidFill>
                <a:latin typeface="Times New Roman" panose="02020603050405020304" pitchFamily="18" charset="0"/>
              </a:rPr>
              <a:t>ó</a:t>
            </a:r>
            <a:r>
              <a:rPr lang="en-US" sz="2800" u="sng" dirty="0">
                <a:solidFill>
                  <a:srgbClr val="0000FF"/>
                </a:solidFill>
                <a:latin typeface="Times New Roman" panose="02020603050405020304" pitchFamily="18" charset="0"/>
              </a:rPr>
              <a:t>c, gi</a:t>
            </a:r>
            <a:r>
              <a:rPr lang="vi-VN" altLang="en-US" sz="2800" u="sng" dirty="0">
                <a:solidFill>
                  <a:srgbClr val="0000FF"/>
                </a:solidFill>
                <a:latin typeface="Times New Roman" panose="02020603050405020304" pitchFamily="18" charset="0"/>
              </a:rPr>
              <a:t>á</a:t>
            </a:r>
            <a:r>
              <a:rPr lang="en-US" sz="2800" u="sng" dirty="0">
                <a:solidFill>
                  <a:srgbClr val="0000FF"/>
                </a:solidFill>
                <a:latin typeface="Times New Roman" panose="02020603050405020304" pitchFamily="18" charset="0"/>
              </a:rPr>
              <a:t>o d</a:t>
            </a:r>
            <a:r>
              <a:rPr lang="vi-VN" altLang="en-US" sz="2800" u="sng" dirty="0">
                <a:solidFill>
                  <a:srgbClr val="0000FF"/>
                </a:solidFill>
                <a:latin typeface="Times New Roman" panose="02020603050405020304" pitchFamily="18" charset="0"/>
              </a:rPr>
              <a:t>ụ</a:t>
            </a:r>
            <a:r>
              <a:rPr lang="en-US" sz="2800" u="sng" dirty="0">
                <a:solidFill>
                  <a:srgbClr val="0000FF"/>
                </a:solidFill>
                <a:latin typeface="Times New Roman" panose="02020603050405020304" pitchFamily="18" charset="0"/>
              </a:rPr>
              <a:t>c tr</a:t>
            </a:r>
            <a:r>
              <a:rPr lang="vi-VN" altLang="en-US" sz="2800" u="sng" dirty="0">
                <a:solidFill>
                  <a:srgbClr val="0000FF"/>
                </a:solidFill>
                <a:latin typeface="Times New Roman" panose="02020603050405020304" pitchFamily="18" charset="0"/>
              </a:rPr>
              <a:t>ẻ</a:t>
            </a:r>
            <a:r>
              <a:rPr lang="en-US" sz="2800" u="sng" dirty="0">
                <a:solidFill>
                  <a:srgbClr val="0000FF"/>
                </a:solidFill>
                <a:latin typeface="Times New Roman" panose="02020603050405020304" pitchFamily="18" charset="0"/>
              </a:rPr>
              <a:t> em </a:t>
            </a:r>
            <a:r>
              <a:rPr lang="en-US" sz="2800" dirty="0">
                <a:solidFill>
                  <a:srgbClr val="0000FF"/>
                </a:solidFill>
                <a:latin typeface="Times New Roman" panose="02020603050405020304" pitchFamily="18" charset="0"/>
              </a:rPr>
              <a:t>ho</a:t>
            </a:r>
            <a:r>
              <a:rPr lang="vi-VN" altLang="en-US" sz="2800" dirty="0">
                <a:solidFill>
                  <a:srgbClr val="0000FF"/>
                </a:solidFill>
                <a:latin typeface="Times New Roman" panose="02020603050405020304" pitchFamily="18" charset="0"/>
              </a:rPr>
              <a:t>ặ</a:t>
            </a:r>
            <a:r>
              <a:rPr lang="en-US" sz="2800" dirty="0">
                <a:solidFill>
                  <a:srgbClr val="0000FF"/>
                </a:solidFill>
                <a:latin typeface="Times New Roman" panose="02020603050405020304" pitchFamily="18" charset="0"/>
              </a:rPr>
              <a:t>c tr</a:t>
            </a:r>
            <a:r>
              <a:rPr lang="vi-VN" altLang="en-US" sz="2800" dirty="0">
                <a:solidFill>
                  <a:srgbClr val="0000FF"/>
                </a:solidFill>
                <a:latin typeface="Times New Roman" panose="02020603050405020304" pitchFamily="18" charset="0"/>
              </a:rPr>
              <a:t>ẻ</a:t>
            </a:r>
            <a:r>
              <a:rPr lang="en-US" sz="2800" dirty="0">
                <a:solidFill>
                  <a:srgbClr val="0000FF"/>
                </a:solidFill>
                <a:latin typeface="Times New Roman" panose="02020603050405020304" pitchFamily="18" charset="0"/>
              </a:rPr>
              <a:t> em </a:t>
            </a:r>
            <a:r>
              <a:rPr lang="en-US" sz="2800" u="sng" dirty="0">
                <a:solidFill>
                  <a:srgbClr val="0000FF"/>
                </a:solidFill>
                <a:latin typeface="Times New Roman" panose="02020603050405020304" pitchFamily="18" charset="0"/>
              </a:rPr>
              <a:t>th</a:t>
            </a:r>
            <a:r>
              <a:rPr lang="vi-VN" altLang="en-US" sz="2800" u="sng" dirty="0">
                <a:solidFill>
                  <a:srgbClr val="0000FF"/>
                </a:solidFill>
                <a:latin typeface="Times New Roman" panose="02020603050405020304" pitchFamily="18" charset="0"/>
              </a:rPr>
              <a:t>ự</a:t>
            </a:r>
            <a:r>
              <a:rPr lang="en-US" sz="2800" u="sng" dirty="0">
                <a:solidFill>
                  <a:srgbClr val="0000FF"/>
                </a:solidFill>
                <a:latin typeface="Times New Roman" panose="02020603050405020304" pitchFamily="18" charset="0"/>
              </a:rPr>
              <a:t>c hi</a:t>
            </a:r>
            <a:r>
              <a:rPr lang="vi-VN" altLang="en-US" sz="2800" u="sng" dirty="0">
                <a:solidFill>
                  <a:srgbClr val="0000FF"/>
                </a:solidFill>
                <a:latin typeface="Times New Roman" panose="02020603050405020304" pitchFamily="18" charset="0"/>
              </a:rPr>
              <a:t>ệ</a:t>
            </a:r>
            <a:r>
              <a:rPr lang="en-US" sz="2800" u="sng" dirty="0">
                <a:solidFill>
                  <a:srgbClr val="0000FF"/>
                </a:solidFill>
                <a:latin typeface="Times New Roman" panose="02020603050405020304" pitchFamily="18" charset="0"/>
              </a:rPr>
              <a:t>n bổn ph</a:t>
            </a:r>
            <a:r>
              <a:rPr lang="vi-VN" altLang="en-US" sz="2800" u="sng" dirty="0">
                <a:solidFill>
                  <a:srgbClr val="0000FF"/>
                </a:solidFill>
                <a:latin typeface="Times New Roman" panose="02020603050405020304" pitchFamily="18" charset="0"/>
              </a:rPr>
              <a:t>ậ</a:t>
            </a:r>
            <a:r>
              <a:rPr lang="en-US" sz="2800" u="sng" dirty="0">
                <a:solidFill>
                  <a:srgbClr val="0000FF"/>
                </a:solidFill>
                <a:latin typeface="Times New Roman" panose="02020603050405020304" pitchFamily="18" charset="0"/>
              </a:rPr>
              <a:t>n </a:t>
            </a:r>
            <a:r>
              <a:rPr lang="vi-VN" altLang="en-US" sz="2800" u="sng" dirty="0">
                <a:solidFill>
                  <a:srgbClr val="0000FF"/>
                </a:solidFill>
                <a:latin typeface="Times New Roman" panose="02020603050405020304" pitchFamily="18" charset="0"/>
              </a:rPr>
              <a:t>vớ</a:t>
            </a:r>
            <a:r>
              <a:rPr lang="en-US" sz="2800" u="sng" dirty="0">
                <a:solidFill>
                  <a:srgbClr val="0000FF"/>
                </a:solidFill>
                <a:latin typeface="Times New Roman" panose="02020603050405020304" pitchFamily="18" charset="0"/>
              </a:rPr>
              <a:t>i gia đ</a:t>
            </a:r>
            <a:r>
              <a:rPr lang="vi-VN" altLang="en-US" sz="2800" u="sng" dirty="0">
                <a:solidFill>
                  <a:srgbClr val="0000FF"/>
                </a:solidFill>
                <a:latin typeface="Times New Roman" panose="02020603050405020304" pitchFamily="18" charset="0"/>
              </a:rPr>
              <a:t>ì</a:t>
            </a:r>
            <a:r>
              <a:rPr lang="en-US" sz="2800" u="sng" dirty="0">
                <a:solidFill>
                  <a:srgbClr val="0000FF"/>
                </a:solidFill>
                <a:latin typeface="Times New Roman" panose="02020603050405020304" pitchFamily="18" charset="0"/>
              </a:rPr>
              <a:t>nh, nh</a:t>
            </a:r>
            <a:r>
              <a:rPr lang="vi-VN" altLang="en-US" sz="2800" u="sng" dirty="0">
                <a:solidFill>
                  <a:srgbClr val="0000FF"/>
                </a:solidFill>
                <a:latin typeface="Times New Roman" panose="02020603050405020304" pitchFamily="18" charset="0"/>
              </a:rPr>
              <a:t>à</a:t>
            </a:r>
            <a:r>
              <a:rPr lang="en-US" sz="2800" u="sng" dirty="0">
                <a:solidFill>
                  <a:srgbClr val="0000FF"/>
                </a:solidFill>
                <a:latin typeface="Times New Roman" panose="02020603050405020304" pitchFamily="18" charset="0"/>
              </a:rPr>
              <a:t> trư</a:t>
            </a:r>
            <a:r>
              <a:rPr lang="vi-VN" altLang="en-US" sz="2800" u="sng" dirty="0">
                <a:solidFill>
                  <a:srgbClr val="0000FF"/>
                </a:solidFill>
                <a:latin typeface="Times New Roman" panose="02020603050405020304" pitchFamily="18" charset="0"/>
              </a:rPr>
              <a:t>ờ</a:t>
            </a:r>
            <a:r>
              <a:rPr lang="en-US" sz="2800" u="sng" dirty="0">
                <a:solidFill>
                  <a:srgbClr val="0000FF"/>
                </a:solidFill>
                <a:latin typeface="Times New Roman" panose="02020603050405020304" pitchFamily="18" charset="0"/>
              </a:rPr>
              <a:t>ng v</a:t>
            </a:r>
            <a:r>
              <a:rPr lang="vi-VN" altLang="en-US" sz="2800" u="sng" dirty="0">
                <a:solidFill>
                  <a:srgbClr val="0000FF"/>
                </a:solidFill>
                <a:latin typeface="Times New Roman" panose="02020603050405020304" pitchFamily="18" charset="0"/>
              </a:rPr>
              <a:t>à </a:t>
            </a:r>
            <a:r>
              <a:rPr lang="en-US" sz="2800" u="sng" dirty="0">
                <a:solidFill>
                  <a:srgbClr val="0000FF"/>
                </a:solidFill>
                <a:latin typeface="Times New Roman" panose="02020603050405020304" pitchFamily="18" charset="0"/>
              </a:rPr>
              <a:t>x</a:t>
            </a:r>
            <a:r>
              <a:rPr lang="vi-VN" altLang="en-US" sz="2800" u="sng" dirty="0">
                <a:solidFill>
                  <a:srgbClr val="0000FF"/>
                </a:solidFill>
                <a:latin typeface="Times New Roman" panose="02020603050405020304" pitchFamily="18" charset="0"/>
              </a:rPr>
              <a:t>ã</a:t>
            </a:r>
            <a:r>
              <a:rPr lang="en-US" sz="2800" u="sng" dirty="0">
                <a:solidFill>
                  <a:srgbClr val="0000FF"/>
                </a:solidFill>
                <a:latin typeface="Times New Roman" panose="02020603050405020304" pitchFamily="18" charset="0"/>
              </a:rPr>
              <a:t> h</a:t>
            </a:r>
            <a:r>
              <a:rPr lang="vi-VN" altLang="en-US" sz="2800" u="sng" dirty="0">
                <a:solidFill>
                  <a:srgbClr val="0000FF"/>
                </a:solidFill>
                <a:latin typeface="Times New Roman" panose="02020603050405020304" pitchFamily="18" charset="0"/>
              </a:rPr>
              <a:t>ộ</a:t>
            </a:r>
            <a:r>
              <a:rPr lang="en-US" sz="2800" u="sng" dirty="0">
                <a:solidFill>
                  <a:srgbClr val="0000FF"/>
                </a:solidFill>
                <a:latin typeface="Times New Roman" panose="02020603050405020304" pitchFamily="18" charset="0"/>
              </a:rPr>
              <a:t>i.</a:t>
            </a:r>
            <a:endParaRPr lang="en-US" sz="2800" u="sng" dirty="0">
              <a:solidFill>
                <a:srgbClr val="0000FF"/>
              </a:solidFill>
              <a:latin typeface="Times New Roman" panose="02020603050405020304" pitchFamily="18" charset="0"/>
              <a:ea typeface="Arial" panose="020B0604020202020204" pitchFamily="34" charset="0"/>
            </a:endParaRPr>
          </a:p>
        </p:txBody>
      </p:sp>
      <p:sp>
        <p:nvSpPr>
          <p:cNvPr id="4103" name="Text Box 48"/>
          <p:cNvSpPr txBox="1"/>
          <p:nvPr/>
        </p:nvSpPr>
        <p:spPr>
          <a:xfrm>
            <a:off x="304800" y="6019800"/>
            <a:ext cx="1828800" cy="366713"/>
          </a:xfrm>
          <a:prstGeom prst="rect">
            <a:avLst/>
          </a:prstGeom>
          <a:noFill/>
          <a:ln w="9525">
            <a:noFill/>
          </a:ln>
        </p:spPr>
        <p:txBody>
          <a:bodyPr anchor="t" anchorCtr="0">
            <a:spAutoFit/>
          </a:bodyPr>
          <a:lstStyle/>
          <a:p>
            <a:pPr>
              <a:spcBef>
                <a:spcPct val="50000"/>
              </a:spcBef>
            </a:pPr>
            <a:endParaRPr lang="vi-VN" altLang="x-none" dirty="0">
              <a:latin typeface="Arial" panose="020B0604020202020204" pitchFamily="34" charset="0"/>
            </a:endParaRPr>
          </a:p>
        </p:txBody>
      </p:sp>
      <p:sp>
        <p:nvSpPr>
          <p:cNvPr id="4104" name="Text Box 49"/>
          <p:cNvSpPr txBox="1"/>
          <p:nvPr/>
        </p:nvSpPr>
        <p:spPr>
          <a:xfrm>
            <a:off x="381000" y="6172200"/>
            <a:ext cx="1752600" cy="366713"/>
          </a:xfrm>
          <a:prstGeom prst="rect">
            <a:avLst/>
          </a:prstGeom>
          <a:noFill/>
          <a:ln w="9525">
            <a:noFill/>
          </a:ln>
        </p:spPr>
        <p:txBody>
          <a:bodyPr anchor="t" anchorCtr="0">
            <a:spAutoFit/>
          </a:bodyPr>
          <a:lstStyle/>
          <a:p>
            <a:pPr>
              <a:spcBef>
                <a:spcPct val="50000"/>
              </a:spcBef>
            </a:pPr>
            <a:endParaRPr lang="vi-VN" altLang="x-none" dirty="0">
              <a:latin typeface="Arial" panose="020B0604020202020204" pitchFamily="34" charset="0"/>
            </a:endParaRPr>
          </a:p>
        </p:txBody>
      </p:sp>
      <p:sp>
        <p:nvSpPr>
          <p:cNvPr id="4105" name="Text Box 51"/>
          <p:cNvSpPr txBox="1"/>
          <p:nvPr/>
        </p:nvSpPr>
        <p:spPr>
          <a:xfrm>
            <a:off x="457200" y="5791200"/>
            <a:ext cx="304800" cy="366713"/>
          </a:xfrm>
          <a:prstGeom prst="rect">
            <a:avLst/>
          </a:prstGeom>
          <a:noFill/>
          <a:ln w="9525">
            <a:noFill/>
          </a:ln>
        </p:spPr>
        <p:txBody>
          <a:bodyPr anchor="t" anchorCtr="0">
            <a:spAutoFit/>
          </a:bodyPr>
          <a:lstStyle/>
          <a:p>
            <a:pPr>
              <a:spcBef>
                <a:spcPct val="50000"/>
              </a:spcBef>
            </a:pPr>
            <a:endParaRPr lang="vi-VN" altLang="x-none" dirty="0">
              <a:latin typeface="Arial" panose="020B060402020202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5335"/>
                                        </p:tgtEl>
                                        <p:attrNameLst>
                                          <p:attrName>style.visibility</p:attrName>
                                        </p:attrNameLst>
                                      </p:cBhvr>
                                      <p:to>
                                        <p:strVal val="visible"/>
                                      </p:to>
                                    </p:set>
                                    <p:animEffect transition="in" filter="diamond(in)">
                                      <p:cBhvr>
                                        <p:cTn id="7" dur="1000"/>
                                        <p:tgtEl>
                                          <p:spTgt spid="55335"/>
                                        </p:tgtEl>
                                      </p:cBhvr>
                                    </p:animEffect>
                                  </p:childTnLst>
                                </p:cTn>
                              </p:par>
                              <p:par>
                                <p:cTn id="8" presetID="55" presetClass="entr" presetSubtype="0" fill="hold" nodeType="withEffect">
                                  <p:stCondLst>
                                    <p:cond delay="0"/>
                                  </p:stCondLst>
                                  <p:childTnLst>
                                    <p:set>
                                      <p:cBhvr>
                                        <p:cTn id="9" dur="1" fill="hold">
                                          <p:stCondLst>
                                            <p:cond delay="0"/>
                                          </p:stCondLst>
                                        </p:cTn>
                                        <p:tgtEl>
                                          <p:spTgt spid="55336">
                                            <p:txEl>
                                              <p:charRg st="7" end="176"/>
                                            </p:txEl>
                                          </p:spTgt>
                                        </p:tgtEl>
                                        <p:attrNameLst>
                                          <p:attrName>style.visibility</p:attrName>
                                        </p:attrNameLst>
                                      </p:cBhvr>
                                      <p:to>
                                        <p:strVal val="visible"/>
                                      </p:to>
                                    </p:set>
                                    <p:anim calcmode="lin" valueType="num">
                                      <p:cBhvr>
                                        <p:cTn id="10" dur="1000" fill="hold"/>
                                        <p:tgtEl>
                                          <p:spTgt spid="55336">
                                            <p:txEl>
                                              <p:charRg st="7" end="176"/>
                                            </p:txEl>
                                          </p:spTgt>
                                        </p:tgtEl>
                                        <p:attrNameLst>
                                          <p:attrName>ppt_w</p:attrName>
                                        </p:attrNameLst>
                                      </p:cBhvr>
                                      <p:tavLst>
                                        <p:tav tm="0">
                                          <p:val>
                                            <p:strVal val="#ppt_w*0.70"/>
                                          </p:val>
                                        </p:tav>
                                        <p:tav tm="100000">
                                          <p:val>
                                            <p:strVal val="#ppt_w"/>
                                          </p:val>
                                        </p:tav>
                                      </p:tavLst>
                                    </p:anim>
                                    <p:anim calcmode="lin" valueType="num">
                                      <p:cBhvr>
                                        <p:cTn id="11" dur="1000" fill="hold"/>
                                        <p:tgtEl>
                                          <p:spTgt spid="55336">
                                            <p:txEl>
                                              <p:charRg st="7" end="176"/>
                                            </p:txEl>
                                          </p:spTgt>
                                        </p:tgtEl>
                                        <p:attrNameLst>
                                          <p:attrName>ppt_h</p:attrName>
                                        </p:attrNameLst>
                                      </p:cBhvr>
                                      <p:tavLst>
                                        <p:tav tm="0">
                                          <p:val>
                                            <p:strVal val="#ppt_h"/>
                                          </p:val>
                                        </p:tav>
                                        <p:tav tm="100000">
                                          <p:val>
                                            <p:strVal val="#ppt_h"/>
                                          </p:val>
                                        </p:tav>
                                      </p:tavLst>
                                    </p:anim>
                                    <p:animEffect transition="in" filter="fade">
                                      <p:cBhvr>
                                        <p:cTn id="12" dur="1000"/>
                                        <p:tgtEl>
                                          <p:spTgt spid="55336">
                                            <p:txEl>
                                              <p:charRg st="7" end="17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25"/>
          <p:cNvSpPr txBox="1"/>
          <p:nvPr/>
        </p:nvSpPr>
        <p:spPr>
          <a:xfrm>
            <a:off x="381000" y="990600"/>
            <a:ext cx="8763000" cy="366713"/>
          </a:xfrm>
          <a:prstGeom prst="rect">
            <a:avLst/>
          </a:prstGeom>
          <a:noFill/>
          <a:ln w="9525">
            <a:noFill/>
          </a:ln>
        </p:spPr>
        <p:txBody>
          <a:bodyPr anchor="t" anchorCtr="0">
            <a:spAutoFit/>
          </a:bodyPr>
          <a:lstStyle/>
          <a:p>
            <a:pPr>
              <a:spcBef>
                <a:spcPct val="50000"/>
              </a:spcBef>
            </a:pPr>
            <a:endParaRPr lang="vi-VN" altLang="x-none" dirty="0">
              <a:latin typeface="Arial" panose="020B0604020202020204" pitchFamily="34" charset="0"/>
            </a:endParaRPr>
          </a:p>
        </p:txBody>
      </p:sp>
      <p:sp>
        <p:nvSpPr>
          <p:cNvPr id="2074" name="Text Box 26"/>
          <p:cNvSpPr txBox="1"/>
          <p:nvPr/>
        </p:nvSpPr>
        <p:spPr>
          <a:xfrm>
            <a:off x="3987800" y="406400"/>
            <a:ext cx="1168400" cy="584200"/>
          </a:xfrm>
          <a:prstGeom prst="rect">
            <a:avLst/>
          </a:prstGeom>
          <a:noFill/>
          <a:ln w="9525">
            <a:noFill/>
          </a:ln>
        </p:spPr>
        <p:txBody>
          <a:bodyPr wrap="square" anchor="t" anchorCtr="0">
            <a:spAutoFit/>
          </a:bodyPr>
          <a:lstStyle/>
          <a:p>
            <a:pPr>
              <a:spcBef>
                <a:spcPct val="50000"/>
              </a:spcBef>
            </a:pPr>
            <a:r>
              <a:rPr lang="en-US" sz="3200" b="1" u="sng" dirty="0">
                <a:solidFill>
                  <a:srgbClr val="990000"/>
                </a:solidFill>
                <a:latin typeface="Times New Roman" panose="02020603050405020304" pitchFamily="18" charset="0"/>
              </a:rPr>
              <a:t>G</a:t>
            </a:r>
            <a:r>
              <a:rPr lang="vi-VN" altLang="en-US" sz="3200" b="1" u="sng" dirty="0">
                <a:solidFill>
                  <a:srgbClr val="990000"/>
                </a:solidFill>
                <a:latin typeface="Times New Roman" panose="02020603050405020304" pitchFamily="18" charset="0"/>
              </a:rPr>
              <a:t>ợi ý </a:t>
            </a:r>
            <a:endParaRPr lang="en-US" sz="3200" b="1" u="sng" dirty="0">
              <a:solidFill>
                <a:srgbClr val="990000"/>
              </a:solidFill>
              <a:latin typeface="Times New Roman" panose="02020603050405020304" pitchFamily="18" charset="0"/>
              <a:ea typeface="Arial" panose="020B0604020202020204" pitchFamily="34" charset="0"/>
            </a:endParaRPr>
          </a:p>
        </p:txBody>
      </p:sp>
      <p:sp>
        <p:nvSpPr>
          <p:cNvPr id="2075" name="Text Box 27"/>
          <p:cNvSpPr txBox="1"/>
          <p:nvPr/>
        </p:nvSpPr>
        <p:spPr>
          <a:xfrm>
            <a:off x="1219200" y="1003300"/>
            <a:ext cx="5486400" cy="522288"/>
          </a:xfrm>
          <a:prstGeom prst="rect">
            <a:avLst/>
          </a:prstGeom>
          <a:noFill/>
          <a:ln w="9525">
            <a:noFill/>
          </a:ln>
        </p:spPr>
        <p:txBody>
          <a:bodyPr anchor="t" anchorCtr="0">
            <a:spAutoFit/>
          </a:bodyPr>
          <a:lstStyle/>
          <a:p>
            <a:pPr algn="just">
              <a:spcBef>
                <a:spcPct val="50000"/>
              </a:spcBef>
            </a:pPr>
            <a:r>
              <a:rPr lang="en-US" sz="2800" b="1" dirty="0">
                <a:solidFill>
                  <a:srgbClr val="660066"/>
                </a:solidFill>
                <a:latin typeface="Times New Roman" panose="02020603050405020304" pitchFamily="18" charset="0"/>
              </a:rPr>
              <a:t>1. N</a:t>
            </a:r>
            <a:r>
              <a:rPr lang="vi-VN" altLang="en-US" sz="2800" b="1" dirty="0">
                <a:solidFill>
                  <a:srgbClr val="660066"/>
                </a:solidFill>
                <a:latin typeface="Times New Roman" panose="02020603050405020304" pitchFamily="18" charset="0"/>
              </a:rPr>
              <a:t>ộ</a:t>
            </a:r>
            <a:r>
              <a:rPr lang="en-US" sz="2800" b="1" dirty="0">
                <a:solidFill>
                  <a:srgbClr val="660066"/>
                </a:solidFill>
                <a:latin typeface="Times New Roman" panose="02020603050405020304" pitchFamily="18" charset="0"/>
              </a:rPr>
              <a:t>i dung:</a:t>
            </a:r>
            <a:endParaRPr lang="en-US" sz="2800" b="1" dirty="0">
              <a:solidFill>
                <a:srgbClr val="660066"/>
              </a:solidFill>
              <a:latin typeface="Times New Roman" panose="02020603050405020304" pitchFamily="18" charset="0"/>
              <a:ea typeface="Arial" panose="020B0604020202020204" pitchFamily="34" charset="0"/>
            </a:endParaRPr>
          </a:p>
        </p:txBody>
      </p:sp>
      <p:sp>
        <p:nvSpPr>
          <p:cNvPr id="2078" name="Text Box 30"/>
          <p:cNvSpPr txBox="1"/>
          <p:nvPr/>
        </p:nvSpPr>
        <p:spPr>
          <a:xfrm>
            <a:off x="457200" y="1905000"/>
            <a:ext cx="8343900" cy="3322638"/>
          </a:xfrm>
          <a:prstGeom prst="rect">
            <a:avLst/>
          </a:prstGeom>
          <a:noFill/>
          <a:ln w="9525">
            <a:noFill/>
          </a:ln>
        </p:spPr>
        <p:txBody>
          <a:bodyPr anchor="t" anchorCtr="0">
            <a:spAutoFit/>
          </a:bodyPr>
          <a:lstStyle/>
          <a:p>
            <a:pPr algn="just">
              <a:spcBef>
                <a:spcPct val="50000"/>
              </a:spcBef>
              <a:buFontTx/>
              <a:buChar char="-"/>
            </a:pPr>
            <a:r>
              <a:rPr lang="en-US" altLang="en-US" sz="2800" i="1" dirty="0">
                <a:solidFill>
                  <a:srgbClr val="0000FF"/>
                </a:solidFill>
                <a:latin typeface="Times New Roman" panose="02020603050405020304" pitchFamily="18" charset="0"/>
              </a:rPr>
              <a:t>Gia </a:t>
            </a:r>
            <a:r>
              <a:rPr lang="en-US" altLang="en-US" sz="2800" i="1" dirty="0" err="1">
                <a:solidFill>
                  <a:srgbClr val="0000FF"/>
                </a:solidFill>
                <a:latin typeface="Times New Roman" panose="02020603050405020304" pitchFamily="18" charset="0"/>
              </a:rPr>
              <a:t>đ</a:t>
            </a:r>
            <a:r>
              <a:rPr lang="vi-VN" altLang="en-US" sz="2800" i="1" dirty="0" err="1">
                <a:solidFill>
                  <a:srgbClr val="0000FF"/>
                </a:solidFill>
                <a:latin typeface="Times New Roman" panose="02020603050405020304" pitchFamily="18" charset="0"/>
              </a:rPr>
              <a:t>ì</a:t>
            </a:r>
            <a:r>
              <a:rPr lang="en-US" altLang="en-US" sz="2800" i="1" dirty="0" err="1">
                <a:solidFill>
                  <a:srgbClr val="0000FF"/>
                </a:solidFill>
                <a:latin typeface="Times New Roman" panose="02020603050405020304" pitchFamily="18" charset="0"/>
              </a:rPr>
              <a:t>nh</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nh</a:t>
            </a:r>
            <a:r>
              <a:rPr lang="vi-VN" altLang="en-US" sz="2800" i="1" dirty="0" err="1">
                <a:solidFill>
                  <a:srgbClr val="0000FF"/>
                </a:solidFill>
                <a:latin typeface="Times New Roman" panose="02020603050405020304" pitchFamily="18" charset="0"/>
              </a:rPr>
              <a:t>à</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trư</a:t>
            </a:r>
            <a:r>
              <a:rPr lang="vi-VN" altLang="en-US" sz="2800" i="1" dirty="0" err="1">
                <a:solidFill>
                  <a:srgbClr val="0000FF"/>
                </a:solidFill>
                <a:latin typeface="Times New Roman" panose="02020603050405020304" pitchFamily="18" charset="0"/>
              </a:rPr>
              <a:t>ờ</a:t>
            </a:r>
            <a:r>
              <a:rPr lang="en-US" altLang="en-US" sz="2800" i="1" dirty="0" err="1">
                <a:solidFill>
                  <a:srgbClr val="0000FF"/>
                </a:solidFill>
                <a:latin typeface="Times New Roman" panose="02020603050405020304" pitchFamily="18" charset="0"/>
              </a:rPr>
              <a:t>ng</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v</a:t>
            </a:r>
            <a:r>
              <a:rPr lang="vi-VN" altLang="en-US" sz="2800" i="1" dirty="0" err="1">
                <a:solidFill>
                  <a:srgbClr val="0000FF"/>
                </a:solidFill>
                <a:latin typeface="Times New Roman" panose="02020603050405020304" pitchFamily="18" charset="0"/>
              </a:rPr>
              <a:t>à</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x</a:t>
            </a:r>
            <a:r>
              <a:rPr lang="vi-VN" altLang="en-US" sz="2800" i="1" dirty="0" err="1">
                <a:solidFill>
                  <a:srgbClr val="0000FF"/>
                </a:solidFill>
                <a:latin typeface="Times New Roman" panose="02020603050405020304" pitchFamily="18" charset="0"/>
              </a:rPr>
              <a:t>ã</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h</a:t>
            </a:r>
            <a:r>
              <a:rPr lang="vi-VN" altLang="en-US" sz="2800" i="1" dirty="0" err="1">
                <a:solidFill>
                  <a:srgbClr val="0000FF"/>
                </a:solidFill>
                <a:latin typeface="Times New Roman" panose="02020603050405020304" pitchFamily="18" charset="0"/>
              </a:rPr>
              <a:t>ộ</a:t>
            </a:r>
            <a:r>
              <a:rPr lang="en-US" altLang="en-US" sz="2800" i="1" dirty="0" err="1">
                <a:solidFill>
                  <a:srgbClr val="0000FF"/>
                </a:solidFill>
                <a:latin typeface="Times New Roman" panose="02020603050405020304" pitchFamily="18" charset="0"/>
              </a:rPr>
              <a:t>i</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chăm</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s</a:t>
            </a:r>
            <a:r>
              <a:rPr lang="vi-VN" altLang="en-US" sz="2800" i="1" dirty="0" err="1">
                <a:solidFill>
                  <a:srgbClr val="0000FF"/>
                </a:solidFill>
                <a:latin typeface="Times New Roman" panose="02020603050405020304" pitchFamily="18" charset="0"/>
              </a:rPr>
              <a:t>óc</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gi</a:t>
            </a:r>
            <a:r>
              <a:rPr lang="vi-VN" altLang="en-US" sz="2800" i="1" dirty="0" err="1">
                <a:solidFill>
                  <a:srgbClr val="0000FF"/>
                </a:solidFill>
                <a:latin typeface="Times New Roman" panose="02020603050405020304" pitchFamily="18" charset="0"/>
              </a:rPr>
              <a:t>á</a:t>
            </a:r>
            <a:r>
              <a:rPr lang="en-US" altLang="en-US" sz="2800" i="1" dirty="0" err="1">
                <a:solidFill>
                  <a:srgbClr val="0000FF"/>
                </a:solidFill>
                <a:latin typeface="Times New Roman" panose="02020603050405020304" pitchFamily="18" charset="0"/>
              </a:rPr>
              <a:t>o</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d</a:t>
            </a:r>
            <a:r>
              <a:rPr lang="vi-VN" altLang="en-US" sz="2800" i="1" dirty="0" err="1">
                <a:solidFill>
                  <a:srgbClr val="0000FF"/>
                </a:solidFill>
                <a:latin typeface="Times New Roman" panose="02020603050405020304" pitchFamily="18" charset="0"/>
              </a:rPr>
              <a:t>ụ</a:t>
            </a:r>
            <a:r>
              <a:rPr lang="en-US" altLang="en-US" sz="2800" i="1" dirty="0" err="1">
                <a:solidFill>
                  <a:srgbClr val="0000FF"/>
                </a:solidFill>
                <a:latin typeface="Times New Roman" panose="02020603050405020304" pitchFamily="18" charset="0"/>
              </a:rPr>
              <a:t>c</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tr</a:t>
            </a:r>
            <a:r>
              <a:rPr lang="vi-VN" altLang="en-US" sz="2800" i="1" dirty="0" err="1">
                <a:solidFill>
                  <a:srgbClr val="0000FF"/>
                </a:solidFill>
                <a:latin typeface="Times New Roman" panose="02020603050405020304" pitchFamily="18" charset="0"/>
              </a:rPr>
              <a:t>ẻ</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em</a:t>
            </a:r>
            <a:r>
              <a:rPr lang="en-US" altLang="en-US" sz="2800" i="1" dirty="0">
                <a:solidFill>
                  <a:srgbClr val="0000FF"/>
                </a:solidFill>
                <a:latin typeface="Times New Roman" panose="02020603050405020304" pitchFamily="18" charset="0"/>
              </a:rPr>
              <a:t>, v</a:t>
            </a:r>
            <a:r>
              <a:rPr lang="vi-VN" altLang="en-US" sz="2800" i="1" dirty="0">
                <a:solidFill>
                  <a:srgbClr val="0000FF"/>
                </a:solidFill>
                <a:latin typeface="Times New Roman" panose="02020603050405020304" pitchFamily="18" charset="0"/>
              </a:rPr>
              <a:t>í</a:t>
            </a:r>
            <a:r>
              <a:rPr lang="en-US" altLang="en-US" sz="2800" i="1" dirty="0">
                <a:solidFill>
                  <a:srgbClr val="0000FF"/>
                </a:solidFill>
                <a:latin typeface="Times New Roman" panose="02020603050405020304" pitchFamily="18" charset="0"/>
              </a:rPr>
              <a:t> dụ:</a:t>
            </a:r>
            <a:r>
              <a:rPr lang="en-US" altLang="en-US" sz="2800" i="1" dirty="0" err="1">
                <a:solidFill>
                  <a:srgbClr val="0000FF"/>
                </a:solidFill>
                <a:latin typeface="Times New Roman" panose="02020603050405020304" pitchFamily="18" charset="0"/>
              </a:rPr>
              <a:t>Ngư</a:t>
            </a:r>
            <a:r>
              <a:rPr lang="vi-VN" altLang="en-US" sz="2800" i="1" dirty="0" err="1">
                <a:solidFill>
                  <a:srgbClr val="0000FF"/>
                </a:solidFill>
                <a:latin typeface="Times New Roman" panose="02020603050405020304" pitchFamily="18" charset="0"/>
              </a:rPr>
              <a:t>ờ</a:t>
            </a:r>
            <a:r>
              <a:rPr lang="en-US" altLang="en-US" sz="2800" i="1" dirty="0" err="1">
                <a:solidFill>
                  <a:srgbClr val="0000FF"/>
                </a:solidFill>
                <a:latin typeface="Times New Roman" panose="02020603050405020304" pitchFamily="18" charset="0"/>
              </a:rPr>
              <a:t>i</a:t>
            </a:r>
            <a:r>
              <a:rPr lang="en-US" altLang="en-US" sz="2800" i="1" dirty="0">
                <a:solidFill>
                  <a:srgbClr val="0000FF"/>
                </a:solidFill>
                <a:latin typeface="Times New Roman" panose="02020603050405020304" pitchFamily="18" charset="0"/>
              </a:rPr>
              <a:t> m</a:t>
            </a:r>
            <a:r>
              <a:rPr lang="vi-VN" altLang="en-US" sz="2800" i="1" dirty="0">
                <a:solidFill>
                  <a:srgbClr val="0000FF"/>
                </a:solidFill>
                <a:latin typeface="Times New Roman" panose="02020603050405020304" pitchFamily="18" charset="0"/>
              </a:rPr>
              <a:t>ẹ</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hiền</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Tiếng</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Vi</a:t>
            </a:r>
            <a:r>
              <a:rPr lang="vi-VN" altLang="en-US" sz="2800" i="1" dirty="0" err="1">
                <a:solidFill>
                  <a:srgbClr val="0000FF"/>
                </a:solidFill>
                <a:latin typeface="Times New Roman" panose="02020603050405020304" pitchFamily="18" charset="0"/>
              </a:rPr>
              <a:t>ệ</a:t>
            </a:r>
            <a:r>
              <a:rPr lang="en-US" altLang="en-US" sz="2800" i="1" dirty="0" err="1">
                <a:solidFill>
                  <a:srgbClr val="0000FF"/>
                </a:solidFill>
                <a:latin typeface="Times New Roman" panose="02020603050405020304" pitchFamily="18" charset="0"/>
              </a:rPr>
              <a:t>t</a:t>
            </a:r>
            <a:r>
              <a:rPr lang="en-US" altLang="en-US" sz="2800" i="1" dirty="0">
                <a:solidFill>
                  <a:srgbClr val="0000FF"/>
                </a:solidFill>
                <a:latin typeface="Times New Roman" panose="02020603050405020304" pitchFamily="18" charset="0"/>
              </a:rPr>
              <a:t> 2, </a:t>
            </a:r>
            <a:r>
              <a:rPr lang="en-US" altLang="en-US" sz="2800" i="1" dirty="0" err="1">
                <a:solidFill>
                  <a:srgbClr val="0000FF"/>
                </a:solidFill>
                <a:latin typeface="Times New Roman" panose="02020603050405020304" pitchFamily="18" charset="0"/>
              </a:rPr>
              <a:t>tập</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một</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Chiếc</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rê</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đa</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tr</a:t>
            </a:r>
            <a:r>
              <a:rPr lang="vi-VN" altLang="en-US" sz="2800" i="1" dirty="0" err="1">
                <a:solidFill>
                  <a:srgbClr val="0000FF"/>
                </a:solidFill>
                <a:latin typeface="Times New Roman" panose="02020603050405020304" pitchFamily="18" charset="0"/>
              </a:rPr>
              <a:t>ò</a:t>
            </a:r>
            <a:r>
              <a:rPr lang="en-US" altLang="en-US" sz="2800" i="1" dirty="0" err="1">
                <a:solidFill>
                  <a:srgbClr val="0000FF"/>
                </a:solidFill>
                <a:latin typeface="Times New Roman" panose="02020603050405020304" pitchFamily="18" charset="0"/>
              </a:rPr>
              <a:t>n</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Tiếng</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Việt</a:t>
            </a:r>
            <a:r>
              <a:rPr lang="en-US" altLang="en-US" sz="2800" i="1" dirty="0">
                <a:solidFill>
                  <a:srgbClr val="0000FF"/>
                </a:solidFill>
                <a:latin typeface="Times New Roman" panose="02020603050405020304" pitchFamily="18" charset="0"/>
              </a:rPr>
              <a:t> 2, </a:t>
            </a:r>
            <a:r>
              <a:rPr lang="en-US" altLang="en-US" sz="2800" i="1" dirty="0" err="1">
                <a:solidFill>
                  <a:srgbClr val="0000FF"/>
                </a:solidFill>
                <a:latin typeface="Times New Roman" panose="02020603050405020304" pitchFamily="18" charset="0"/>
              </a:rPr>
              <a:t>tập</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hai</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L</a:t>
            </a:r>
            <a:r>
              <a:rPr lang="vi-VN" altLang="en-US" sz="2800" i="1" dirty="0" err="1">
                <a:solidFill>
                  <a:srgbClr val="0000FF"/>
                </a:solidFill>
                <a:latin typeface="Times New Roman" panose="02020603050405020304" pitchFamily="18" charset="0"/>
              </a:rPr>
              <a:t>ớ</a:t>
            </a:r>
            <a:r>
              <a:rPr lang="en-US" altLang="en-US" sz="2800" i="1" dirty="0" err="1">
                <a:solidFill>
                  <a:srgbClr val="0000FF"/>
                </a:solidFill>
                <a:latin typeface="Times New Roman" panose="02020603050405020304" pitchFamily="18" charset="0"/>
              </a:rPr>
              <a:t>p</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học</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trên</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đư</a:t>
            </a:r>
            <a:r>
              <a:rPr lang="vi-VN" altLang="en-US" sz="2800" i="1" dirty="0" err="1">
                <a:solidFill>
                  <a:srgbClr val="0000FF"/>
                </a:solidFill>
                <a:latin typeface="Times New Roman" panose="02020603050405020304" pitchFamily="18" charset="0"/>
              </a:rPr>
              <a:t>ờ</a:t>
            </a:r>
            <a:r>
              <a:rPr lang="en-US" altLang="en-US" sz="2800" i="1" dirty="0" err="1">
                <a:solidFill>
                  <a:srgbClr val="0000FF"/>
                </a:solidFill>
                <a:latin typeface="Times New Roman" panose="02020603050405020304" pitchFamily="18" charset="0"/>
              </a:rPr>
              <a:t>ng</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Tiếng</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Việt</a:t>
            </a:r>
            <a:r>
              <a:rPr lang="en-US" altLang="en-US" sz="2800" i="1" dirty="0">
                <a:solidFill>
                  <a:srgbClr val="0000FF"/>
                </a:solidFill>
                <a:latin typeface="Times New Roman" panose="02020603050405020304" pitchFamily="18" charset="0"/>
              </a:rPr>
              <a:t> 5, </a:t>
            </a:r>
            <a:r>
              <a:rPr lang="en-US" altLang="en-US" sz="2800" i="1" dirty="0" err="1">
                <a:solidFill>
                  <a:srgbClr val="0000FF"/>
                </a:solidFill>
                <a:latin typeface="Times New Roman" panose="02020603050405020304" pitchFamily="18" charset="0"/>
              </a:rPr>
              <a:t>tập</a:t>
            </a:r>
            <a:r>
              <a:rPr lang="en-US" altLang="en-US" sz="2800" i="1" dirty="0">
                <a:solidFill>
                  <a:srgbClr val="0000FF"/>
                </a:solidFill>
                <a:latin typeface="Times New Roman" panose="02020603050405020304" pitchFamily="18" charset="0"/>
              </a:rPr>
              <a:t> 2).</a:t>
            </a:r>
          </a:p>
          <a:p>
            <a:pPr algn="just">
              <a:spcBef>
                <a:spcPct val="50000"/>
              </a:spcBef>
              <a:buFontTx/>
              <a:buChar char="-"/>
            </a:pPr>
            <a:r>
              <a:rPr lang="en-US" altLang="en-US" sz="2800" i="1" dirty="0">
                <a:solidFill>
                  <a:srgbClr val="0000FF"/>
                </a:solidFill>
                <a:latin typeface="Times New Roman" panose="02020603050405020304" pitchFamily="18" charset="0"/>
              </a:rPr>
              <a:t>Tr</a:t>
            </a:r>
            <a:r>
              <a:rPr lang="vi-VN" altLang="en-US" sz="2800" i="1" dirty="0">
                <a:solidFill>
                  <a:srgbClr val="0000FF"/>
                </a:solidFill>
                <a:latin typeface="Times New Roman" panose="02020603050405020304" pitchFamily="18" charset="0"/>
              </a:rPr>
              <a:t>ẻ</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em</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thực</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hi</a:t>
            </a:r>
            <a:r>
              <a:rPr lang="vi-VN" altLang="en-US" sz="2800" i="1" dirty="0" err="1">
                <a:solidFill>
                  <a:srgbClr val="0000FF"/>
                </a:solidFill>
                <a:latin typeface="Times New Roman" panose="02020603050405020304" pitchFamily="18" charset="0"/>
              </a:rPr>
              <a:t>ệ</a:t>
            </a:r>
            <a:r>
              <a:rPr lang="en-US" altLang="en-US" sz="2800" i="1" dirty="0" err="1">
                <a:solidFill>
                  <a:srgbClr val="0000FF"/>
                </a:solidFill>
                <a:latin typeface="Times New Roman" panose="02020603050405020304" pitchFamily="18" charset="0"/>
              </a:rPr>
              <a:t>n</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bổn</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phận</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v</a:t>
            </a:r>
            <a:r>
              <a:rPr lang="vi-VN" altLang="en-US" sz="2800" i="1" dirty="0" err="1">
                <a:solidFill>
                  <a:srgbClr val="0000FF"/>
                </a:solidFill>
                <a:latin typeface="Times New Roman" panose="02020603050405020304" pitchFamily="18" charset="0"/>
              </a:rPr>
              <a:t>ớ</a:t>
            </a:r>
            <a:r>
              <a:rPr lang="en-US" altLang="en-US" sz="2800" i="1" dirty="0" err="1">
                <a:solidFill>
                  <a:srgbClr val="0000FF"/>
                </a:solidFill>
                <a:latin typeface="Times New Roman" panose="02020603050405020304" pitchFamily="18" charset="0"/>
              </a:rPr>
              <a:t>i</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gia</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đ</a:t>
            </a:r>
            <a:r>
              <a:rPr lang="vi-VN" altLang="en-US" sz="2800" i="1" dirty="0" err="1">
                <a:solidFill>
                  <a:srgbClr val="0000FF"/>
                </a:solidFill>
                <a:latin typeface="Times New Roman" panose="02020603050405020304" pitchFamily="18" charset="0"/>
              </a:rPr>
              <a:t>ìn</a:t>
            </a:r>
            <a:r>
              <a:rPr lang="en-US" altLang="en-US" sz="2800" i="1" dirty="0" err="1">
                <a:solidFill>
                  <a:srgbClr val="0000FF"/>
                </a:solidFill>
                <a:latin typeface="Times New Roman" panose="02020603050405020304" pitchFamily="18" charset="0"/>
              </a:rPr>
              <a:t>h</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nh</a:t>
            </a:r>
            <a:r>
              <a:rPr lang="vi-VN" altLang="en-US" sz="2800" i="1" dirty="0" err="1">
                <a:solidFill>
                  <a:srgbClr val="0000FF"/>
                </a:solidFill>
                <a:latin typeface="Times New Roman" panose="02020603050405020304" pitchFamily="18" charset="0"/>
              </a:rPr>
              <a:t>à</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trư</a:t>
            </a:r>
            <a:r>
              <a:rPr lang="vi-VN" altLang="en-US" sz="2800" i="1" dirty="0" err="1">
                <a:solidFill>
                  <a:srgbClr val="0000FF"/>
                </a:solidFill>
                <a:latin typeface="Times New Roman" panose="02020603050405020304" pitchFamily="18" charset="0"/>
              </a:rPr>
              <a:t>ờ</a:t>
            </a:r>
            <a:r>
              <a:rPr lang="en-US" altLang="en-US" sz="2800" i="1" dirty="0" err="1">
                <a:solidFill>
                  <a:srgbClr val="0000FF"/>
                </a:solidFill>
                <a:latin typeface="Times New Roman" panose="02020603050405020304" pitchFamily="18" charset="0"/>
              </a:rPr>
              <a:t>ng</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v</a:t>
            </a:r>
            <a:r>
              <a:rPr lang="vi-VN" altLang="en-US" sz="2800" i="1" dirty="0" err="1">
                <a:solidFill>
                  <a:srgbClr val="0000FF"/>
                </a:solidFill>
                <a:latin typeface="Times New Roman" panose="02020603050405020304" pitchFamily="18" charset="0"/>
              </a:rPr>
              <a:t>à</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x</a:t>
            </a:r>
            <a:r>
              <a:rPr lang="vi-VN" altLang="en-US" sz="2800" i="1" dirty="0" err="1">
                <a:solidFill>
                  <a:srgbClr val="0000FF"/>
                </a:solidFill>
                <a:latin typeface="Times New Roman" panose="02020603050405020304" pitchFamily="18" charset="0"/>
              </a:rPr>
              <a:t>ã</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h</a:t>
            </a:r>
            <a:r>
              <a:rPr lang="vi-VN" altLang="en-US" sz="2800" i="1" dirty="0" err="1">
                <a:solidFill>
                  <a:srgbClr val="0000FF"/>
                </a:solidFill>
                <a:latin typeface="Times New Roman" panose="02020603050405020304" pitchFamily="18" charset="0"/>
              </a:rPr>
              <a:t>ộ</a:t>
            </a:r>
            <a:r>
              <a:rPr lang="en-US" altLang="en-US" sz="2800" i="1" dirty="0" err="1">
                <a:solidFill>
                  <a:srgbClr val="0000FF"/>
                </a:solidFill>
                <a:latin typeface="Times New Roman" panose="02020603050405020304" pitchFamily="18" charset="0"/>
              </a:rPr>
              <a:t>i</a:t>
            </a:r>
            <a:r>
              <a:rPr lang="en-US" altLang="en-US" sz="2800" i="1" dirty="0">
                <a:solidFill>
                  <a:srgbClr val="0000FF"/>
                </a:solidFill>
                <a:latin typeface="Times New Roman" panose="02020603050405020304" pitchFamily="18" charset="0"/>
              </a:rPr>
              <a:t>, v</a:t>
            </a:r>
            <a:r>
              <a:rPr lang="vi-VN" altLang="en-US" sz="2800" i="1" dirty="0">
                <a:solidFill>
                  <a:srgbClr val="0000FF"/>
                </a:solidFill>
                <a:latin typeface="Times New Roman" panose="02020603050405020304" pitchFamily="18" charset="0"/>
              </a:rPr>
              <a:t>í </a:t>
            </a:r>
            <a:r>
              <a:rPr lang="en-US" altLang="en-US" sz="2800" i="1" dirty="0">
                <a:solidFill>
                  <a:srgbClr val="0000FF"/>
                </a:solidFill>
                <a:latin typeface="Times New Roman" panose="02020603050405020304" pitchFamily="18" charset="0"/>
              </a:rPr>
              <a:t>dụ: </a:t>
            </a:r>
            <a:r>
              <a:rPr lang="vi-VN" altLang="en-US" sz="2800" i="1" dirty="0">
                <a:solidFill>
                  <a:srgbClr val="0000FF"/>
                </a:solidFill>
                <a:latin typeface="Times New Roman" panose="02020603050405020304" pitchFamily="18" charset="0"/>
              </a:rPr>
              <a:t>Ở </a:t>
            </a:r>
            <a:r>
              <a:rPr lang="en-US" altLang="en-US" sz="2800" i="1" dirty="0" err="1">
                <a:solidFill>
                  <a:srgbClr val="0000FF"/>
                </a:solidFill>
                <a:latin typeface="Times New Roman" panose="02020603050405020304" pitchFamily="18" charset="0"/>
              </a:rPr>
              <a:t>lại</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v</a:t>
            </a:r>
            <a:r>
              <a:rPr lang="vi-VN" altLang="en-US" sz="2800" i="1" dirty="0" err="1">
                <a:solidFill>
                  <a:srgbClr val="0000FF"/>
                </a:solidFill>
                <a:latin typeface="Times New Roman" panose="02020603050405020304" pitchFamily="18" charset="0"/>
              </a:rPr>
              <a:t>ớ</a:t>
            </a:r>
            <a:r>
              <a:rPr lang="en-US" altLang="en-US" sz="2800" i="1" dirty="0" err="1">
                <a:solidFill>
                  <a:srgbClr val="0000FF"/>
                </a:solidFill>
                <a:latin typeface="Times New Roman" panose="02020603050405020304" pitchFamily="18" charset="0"/>
              </a:rPr>
              <a:t>i</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chiến</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khu</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Tiếng</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Việt</a:t>
            </a:r>
            <a:r>
              <a:rPr lang="en-US" altLang="en-US" sz="2800" i="1" dirty="0">
                <a:solidFill>
                  <a:srgbClr val="0000FF"/>
                </a:solidFill>
                <a:latin typeface="Times New Roman" panose="02020603050405020304" pitchFamily="18" charset="0"/>
              </a:rPr>
              <a:t> 3, </a:t>
            </a:r>
            <a:r>
              <a:rPr lang="en-US" altLang="en-US" sz="2800" i="1" dirty="0" err="1">
                <a:solidFill>
                  <a:srgbClr val="0000FF"/>
                </a:solidFill>
                <a:latin typeface="Times New Roman" panose="02020603050405020304" pitchFamily="18" charset="0"/>
              </a:rPr>
              <a:t>tập</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hai</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Tr</a:t>
            </a:r>
            <a:r>
              <a:rPr lang="vi-VN" altLang="en-US" sz="2800" i="1" dirty="0" err="1">
                <a:solidFill>
                  <a:srgbClr val="0000FF"/>
                </a:solidFill>
                <a:latin typeface="Times New Roman" panose="02020603050405020304" pitchFamily="18" charset="0"/>
              </a:rPr>
              <a:t>ậ</a:t>
            </a:r>
            <a:r>
              <a:rPr lang="en-US" altLang="en-US" sz="2800" i="1" dirty="0" err="1">
                <a:solidFill>
                  <a:srgbClr val="0000FF"/>
                </a:solidFill>
                <a:latin typeface="Times New Roman" panose="02020603050405020304" pitchFamily="18" charset="0"/>
              </a:rPr>
              <a:t>n</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b</a:t>
            </a:r>
            <a:r>
              <a:rPr lang="vi-VN" altLang="en-US" sz="2800" i="1" dirty="0" err="1">
                <a:solidFill>
                  <a:srgbClr val="0000FF"/>
                </a:solidFill>
                <a:latin typeface="Times New Roman" panose="02020603050405020304" pitchFamily="18" charset="0"/>
              </a:rPr>
              <a:t>ó</a:t>
            </a:r>
            <a:r>
              <a:rPr lang="en-US" altLang="en-US" sz="2800" i="1" dirty="0" err="1">
                <a:solidFill>
                  <a:srgbClr val="0000FF"/>
                </a:solidFill>
                <a:latin typeface="Times New Roman" panose="02020603050405020304" pitchFamily="18" charset="0"/>
              </a:rPr>
              <a:t>ng</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dư</a:t>
            </a:r>
            <a:r>
              <a:rPr lang="vi-VN" altLang="en-US" sz="2800" i="1" dirty="0" err="1">
                <a:solidFill>
                  <a:srgbClr val="0000FF"/>
                </a:solidFill>
                <a:latin typeface="Times New Roman" panose="02020603050405020304" pitchFamily="18" charset="0"/>
              </a:rPr>
              <a:t>ớ</a:t>
            </a:r>
            <a:r>
              <a:rPr lang="en-US" altLang="en-US" sz="2800" i="1" dirty="0" err="1">
                <a:solidFill>
                  <a:srgbClr val="0000FF"/>
                </a:solidFill>
                <a:latin typeface="Times New Roman" panose="02020603050405020304" pitchFamily="18" charset="0"/>
              </a:rPr>
              <a:t>i</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l</a:t>
            </a:r>
            <a:r>
              <a:rPr lang="vi-VN" altLang="en-US" sz="2800" i="1" dirty="0" err="1">
                <a:solidFill>
                  <a:srgbClr val="0000FF"/>
                </a:solidFill>
                <a:latin typeface="Times New Roman" panose="02020603050405020304" pitchFamily="18" charset="0"/>
              </a:rPr>
              <a:t>ò</a:t>
            </a:r>
            <a:r>
              <a:rPr lang="en-US" altLang="en-US" sz="2800" i="1" dirty="0" err="1">
                <a:solidFill>
                  <a:srgbClr val="0000FF"/>
                </a:solidFill>
                <a:latin typeface="Times New Roman" panose="02020603050405020304" pitchFamily="18" charset="0"/>
              </a:rPr>
              <a:t>ng</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đư</a:t>
            </a:r>
            <a:r>
              <a:rPr lang="vi-VN" altLang="en-US" sz="2800" i="1" dirty="0" err="1">
                <a:solidFill>
                  <a:srgbClr val="0000FF"/>
                </a:solidFill>
                <a:latin typeface="Times New Roman" panose="02020603050405020304" pitchFamily="18" charset="0"/>
              </a:rPr>
              <a:t>ờ</a:t>
            </a:r>
            <a:r>
              <a:rPr lang="en-US" altLang="en-US" sz="2800" i="1" dirty="0" err="1">
                <a:solidFill>
                  <a:srgbClr val="0000FF"/>
                </a:solidFill>
                <a:latin typeface="Times New Roman" panose="02020603050405020304" pitchFamily="18" charset="0"/>
              </a:rPr>
              <a:t>ng</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Tiếng</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Việt</a:t>
            </a:r>
            <a:r>
              <a:rPr lang="en-US" altLang="en-US" sz="2800" i="1" dirty="0">
                <a:solidFill>
                  <a:srgbClr val="0000FF"/>
                </a:solidFill>
                <a:latin typeface="Times New Roman" panose="02020603050405020304" pitchFamily="18" charset="0"/>
              </a:rPr>
              <a:t> 3, </a:t>
            </a:r>
            <a:r>
              <a:rPr lang="en-US" altLang="en-US" sz="2800" i="1" dirty="0" err="1">
                <a:solidFill>
                  <a:srgbClr val="0000FF"/>
                </a:solidFill>
                <a:latin typeface="Times New Roman" panose="02020603050405020304" pitchFamily="18" charset="0"/>
              </a:rPr>
              <a:t>tập</a:t>
            </a:r>
            <a:r>
              <a:rPr lang="en-US" altLang="en-US" sz="2800" i="1" dirty="0">
                <a:solidFill>
                  <a:srgbClr val="0000FF"/>
                </a:solidFill>
                <a:latin typeface="Times New Roman" panose="02020603050405020304" pitchFamily="18" charset="0"/>
              </a:rPr>
              <a:t> </a:t>
            </a:r>
            <a:r>
              <a:rPr lang="en-US" altLang="en-US" sz="2800" i="1" dirty="0" err="1">
                <a:solidFill>
                  <a:srgbClr val="0000FF"/>
                </a:solidFill>
                <a:latin typeface="Times New Roman" panose="02020603050405020304" pitchFamily="18" charset="0"/>
              </a:rPr>
              <a:t>một</a:t>
            </a:r>
            <a:r>
              <a:rPr lang="en-US" altLang="en-US" sz="2800" i="1" dirty="0">
                <a:solidFill>
                  <a:srgbClr val="0000FF"/>
                </a:solidFill>
                <a:latin typeface="Times New Roman" panose="02020603050405020304" pitchFamily="18" charset="0"/>
              </a:rPr>
              <a:t>).</a:t>
            </a:r>
            <a:endParaRPr lang="en-US" sz="2800" i="1" dirty="0">
              <a:solidFill>
                <a:srgbClr val="0000FF"/>
              </a:solidFill>
              <a:latin typeface="Times New Roman" panose="02020603050405020304" pitchFamily="18" charset="0"/>
              <a:ea typeface="Arial" panose="020B060402020202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074"/>
                                        </p:tgtEl>
                                        <p:attrNameLst>
                                          <p:attrName>style.visibility</p:attrName>
                                        </p:attrNameLst>
                                      </p:cBhvr>
                                      <p:to>
                                        <p:strVal val="visible"/>
                                      </p:to>
                                    </p:set>
                                    <p:animEffect transition="in" filter="diamond(in)">
                                      <p:cBhvr>
                                        <p:cTn id="7" dur="1000"/>
                                        <p:tgtEl>
                                          <p:spTgt spid="20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75">
                                            <p:txEl>
                                              <p:pRg st="0" end="0"/>
                                            </p:txEl>
                                          </p:spTgt>
                                        </p:tgtEl>
                                        <p:attrNameLst>
                                          <p:attrName>style.visibility</p:attrName>
                                        </p:attrNameLst>
                                      </p:cBhvr>
                                      <p:to>
                                        <p:strVal val="visible"/>
                                      </p:to>
                                    </p:set>
                                    <p:animEffect transition="in" filter="box(in)">
                                      <p:cBhvr>
                                        <p:cTn id="12" dur="500"/>
                                        <p:tgtEl>
                                          <p:spTgt spid="2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078">
                                            <p:txEl>
                                              <p:charRg st="0" end="218"/>
                                            </p:txEl>
                                          </p:spTgt>
                                        </p:tgtEl>
                                        <p:attrNameLst>
                                          <p:attrName>style.visibility</p:attrName>
                                        </p:attrNameLst>
                                      </p:cBhvr>
                                      <p:to>
                                        <p:strVal val="visible"/>
                                      </p:to>
                                    </p:set>
                                    <p:animEffect transition="in" filter="strips(downLeft)">
                                      <p:cBhvr>
                                        <p:cTn id="17" dur="500"/>
                                        <p:tgtEl>
                                          <p:spTgt spid="2078">
                                            <p:txEl>
                                              <p:charRg st="0" end="2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p:nvPr/>
        </p:nvSpPr>
        <p:spPr>
          <a:xfrm>
            <a:off x="609600" y="1371600"/>
            <a:ext cx="5943600" cy="584200"/>
          </a:xfrm>
          <a:prstGeom prst="rect">
            <a:avLst/>
          </a:prstGeom>
          <a:noFill/>
          <a:ln w="9525">
            <a:noFill/>
          </a:ln>
        </p:spPr>
        <p:txBody>
          <a:bodyPr anchor="t" anchorCtr="0">
            <a:spAutoFit/>
          </a:bodyPr>
          <a:lstStyle/>
          <a:p>
            <a:pPr algn="just">
              <a:spcBef>
                <a:spcPct val="50000"/>
              </a:spcBef>
            </a:pPr>
            <a:r>
              <a:rPr lang="en-US" sz="3200" b="1" dirty="0">
                <a:solidFill>
                  <a:srgbClr val="660066"/>
                </a:solidFill>
                <a:latin typeface="Times New Roman" panose="02020603050405020304" pitchFamily="18" charset="0"/>
              </a:rPr>
              <a:t>2. T</a:t>
            </a:r>
            <a:r>
              <a:rPr lang="vi-VN" altLang="en-US" sz="3200" b="1" dirty="0">
                <a:solidFill>
                  <a:srgbClr val="660066"/>
                </a:solidFill>
                <a:latin typeface="Times New Roman" panose="02020603050405020304" pitchFamily="18" charset="0"/>
              </a:rPr>
              <a:t>ì</a:t>
            </a:r>
            <a:r>
              <a:rPr lang="en-US" sz="3200" b="1" dirty="0">
                <a:solidFill>
                  <a:srgbClr val="660066"/>
                </a:solidFill>
                <a:latin typeface="Times New Roman" panose="02020603050405020304" pitchFamily="18" charset="0"/>
              </a:rPr>
              <a:t>m câu chuy</a:t>
            </a:r>
            <a:r>
              <a:rPr lang="vi-VN" altLang="en-US" sz="3200" b="1" dirty="0">
                <a:solidFill>
                  <a:srgbClr val="660066"/>
                </a:solidFill>
                <a:latin typeface="Times New Roman" panose="02020603050405020304" pitchFamily="18" charset="0"/>
              </a:rPr>
              <a:t>ệ</a:t>
            </a:r>
            <a:r>
              <a:rPr lang="en-US" sz="3200" b="1" dirty="0">
                <a:solidFill>
                  <a:srgbClr val="660066"/>
                </a:solidFill>
                <a:latin typeface="Times New Roman" panose="02020603050405020304" pitchFamily="18" charset="0"/>
              </a:rPr>
              <a:t>n </a:t>
            </a:r>
            <a:r>
              <a:rPr lang="vi-VN" altLang="en-US" sz="3200" b="1" dirty="0">
                <a:solidFill>
                  <a:srgbClr val="660066"/>
                </a:solidFill>
                <a:latin typeface="Times New Roman" panose="02020603050405020304" pitchFamily="18" charset="0"/>
              </a:rPr>
              <a:t>ở </a:t>
            </a:r>
            <a:r>
              <a:rPr lang="en-US" sz="3200" b="1" dirty="0">
                <a:solidFill>
                  <a:srgbClr val="660066"/>
                </a:solidFill>
                <a:latin typeface="Times New Roman" panose="02020603050405020304" pitchFamily="18" charset="0"/>
              </a:rPr>
              <a:t>đâu?</a:t>
            </a:r>
            <a:endParaRPr lang="en-US" sz="3200" b="1" i="1" dirty="0">
              <a:solidFill>
                <a:srgbClr val="660066"/>
              </a:solidFill>
              <a:latin typeface="Times New Roman" panose="02020603050405020304" pitchFamily="18" charset="0"/>
              <a:ea typeface="Arial" panose="020B0604020202020204" pitchFamily="34" charset="0"/>
            </a:endParaRPr>
          </a:p>
        </p:txBody>
      </p:sp>
      <p:pic>
        <p:nvPicPr>
          <p:cNvPr id="8194" name="Picture 1"/>
          <p:cNvPicPr>
            <a:picLocks noChangeAspect="1"/>
          </p:cNvPicPr>
          <p:nvPr/>
        </p:nvPicPr>
        <p:blipFill>
          <a:blip r:embed="rId3"/>
          <a:stretch>
            <a:fillRect/>
          </a:stretch>
        </p:blipFill>
        <p:spPr>
          <a:xfrm>
            <a:off x="0" y="2362200"/>
            <a:ext cx="9204325" cy="2809875"/>
          </a:xfrm>
          <a:prstGeom prst="rect">
            <a:avLst/>
          </a:prstGeom>
          <a:noFill/>
          <a:ln w="9525">
            <a:noFill/>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blinds(horizontal)">
                                      <p:cBhvr>
                                        <p:cTn id="7"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581</Words>
  <Application>Microsoft Office PowerPoint</Application>
  <PresentationFormat>On-screen Show (4:3)</PresentationFormat>
  <Paragraphs>49</Paragraphs>
  <Slides>17</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#9Slide05 FS Blonde Script</vt:lpstr>
      <vt:lpstr>#9Slide05 Lobster</vt:lpstr>
      <vt:lpstr>#9Slide07 IcielKoni</vt:lpstr>
      <vt:lpstr>Arial</vt:lpstr>
      <vt:lpstr>Calibri</vt:lpstr>
      <vt:lpstr>Pattaya</vt:lpstr>
      <vt:lpstr>Times New Roman</vt:lpstr>
      <vt:lpstr>UTM Aquarelle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Copyright® by W 2008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Hai Yen</cp:lastModifiedBy>
  <cp:revision>4</cp:revision>
  <dcterms:created xsi:type="dcterms:W3CDTF">2008-10-19T14:36:54Z</dcterms:created>
  <dcterms:modified xsi:type="dcterms:W3CDTF">2024-05-21T15:38:37Z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1033-11.2.0.11130</vt:lpwstr>
  </property>
  <property fmtid="{D5CDD505-2E9C-101B-9397-08002B2CF9AE}" pid="3" name="ICV">
    <vt:lpwstr>F84E1C7C64744137B205533130EC56F4</vt:lpwstr>
  </property>
</Properties>
</file>