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5"/>
  </p:notesMasterIdLst>
  <p:sldIdLst>
    <p:sldId id="257" r:id="rId3"/>
    <p:sldId id="8333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8342" r:id="rId14"/>
    <p:sldId id="8344" r:id="rId15"/>
    <p:sldId id="8360" r:id="rId16"/>
    <p:sldId id="8353" r:id="rId17"/>
    <p:sldId id="8361" r:id="rId18"/>
    <p:sldId id="8362" r:id="rId19"/>
    <p:sldId id="8354" r:id="rId20"/>
    <p:sldId id="8364" r:id="rId21"/>
    <p:sldId id="8363" r:id="rId22"/>
    <p:sldId id="8365" r:id="rId23"/>
    <p:sldId id="8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614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22251-AA86-4377-B0A7-31D767F89161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13D0-5449-492F-9A99-6D05DAEA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7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2024/5/24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28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53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33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6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68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3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015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19.jpg"/><Relationship Id="rId12" Type="http://schemas.openxmlformats.org/officeDocument/2006/relationships/slide" Target="slide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5.png"/><Relationship Id="rId4" Type="http://schemas.openxmlformats.org/officeDocument/2006/relationships/audio" Target="../media/media5.mp3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19.jpg"/><Relationship Id="rId12" Type="http://schemas.openxmlformats.org/officeDocument/2006/relationships/slide" Target="slide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slide" Target="slide9.xml"/><Relationship Id="rId4" Type="http://schemas.openxmlformats.org/officeDocument/2006/relationships/image" Target="../media/image22.jpg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EAF747-B988-E8A8-926B-71E38764D4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4243" y="1941988"/>
            <a:ext cx="6742760" cy="1566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954536-1559-809B-E976-8231DA78B51D}"/>
              </a:ext>
            </a:extLst>
          </p:cNvPr>
          <p:cNvSpPr txBox="1"/>
          <p:nvPr/>
        </p:nvSpPr>
        <p:spPr>
          <a:xfrm>
            <a:off x="5581650" y="3467100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</a:t>
            </a:r>
            <a:r>
              <a:rPr lang="en-US" sz="4000" dirty="0" err="1"/>
              <a:t>Tiết</a:t>
            </a:r>
            <a:r>
              <a:rPr lang="en-US" sz="40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AC3189E-6C0D-8AAD-31CD-3C619DBF2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79247"/>
              </p:ext>
            </p:extLst>
          </p:nvPr>
        </p:nvGraphicFramePr>
        <p:xfrm>
          <a:off x="990600" y="1644809"/>
          <a:ext cx="10563224" cy="276606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xmlns="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xmlns="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a) 1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dm =       cm = 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m=       dm =         cm =         mm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dm =         cm =        mm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4m =        dm =         cm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500075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9ACA197-32F6-113D-88E8-73218371BDF1}"/>
              </a:ext>
            </a:extLst>
          </p:cNvPr>
          <p:cNvSpPr/>
          <p:nvPr/>
        </p:nvSpPr>
        <p:spPr>
          <a:xfrm>
            <a:off x="2562225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3BA9894-777E-FB09-6423-B7EA122B140C}"/>
              </a:ext>
            </a:extLst>
          </p:cNvPr>
          <p:cNvSpPr/>
          <p:nvPr/>
        </p:nvSpPr>
        <p:spPr>
          <a:xfrm>
            <a:off x="2190750" y="2409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0EC2404-0E84-618E-DFCF-5C2CD92FDD1E}"/>
              </a:ext>
            </a:extLst>
          </p:cNvPr>
          <p:cNvSpPr/>
          <p:nvPr/>
        </p:nvSpPr>
        <p:spPr>
          <a:xfrm>
            <a:off x="3657599" y="2409825"/>
            <a:ext cx="7524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02E40F1-AF30-99F2-2599-652EACBCEC8A}"/>
              </a:ext>
            </a:extLst>
          </p:cNvPr>
          <p:cNvSpPr/>
          <p:nvPr/>
        </p:nvSpPr>
        <p:spPr>
          <a:xfrm>
            <a:off x="1876425" y="3171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FE87182-75A5-54DA-4055-756D57E35309}"/>
              </a:ext>
            </a:extLst>
          </p:cNvPr>
          <p:cNvSpPr/>
          <p:nvPr/>
        </p:nvSpPr>
        <p:spPr>
          <a:xfrm>
            <a:off x="3400425" y="3152775"/>
            <a:ext cx="7239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1E7226D-B19D-5293-32F4-8D65419EA7DF}"/>
              </a:ext>
            </a:extLst>
          </p:cNvPr>
          <p:cNvSpPr/>
          <p:nvPr/>
        </p:nvSpPr>
        <p:spPr>
          <a:xfrm>
            <a:off x="5133975" y="31813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C19EAF9-EF40-C621-2CD8-B69308E9ACC6}"/>
              </a:ext>
            </a:extLst>
          </p:cNvPr>
          <p:cNvSpPr/>
          <p:nvPr/>
        </p:nvSpPr>
        <p:spPr>
          <a:xfrm>
            <a:off x="8191500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4530675-5425-4758-D851-1DB535ABD9CF}"/>
              </a:ext>
            </a:extLst>
          </p:cNvPr>
          <p:cNvSpPr/>
          <p:nvPr/>
        </p:nvSpPr>
        <p:spPr>
          <a:xfrm>
            <a:off x="8315325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FBEFB09-2CE3-F0FF-C533-E6DA165A190C}"/>
              </a:ext>
            </a:extLst>
          </p:cNvPr>
          <p:cNvSpPr/>
          <p:nvPr/>
        </p:nvSpPr>
        <p:spPr>
          <a:xfrm>
            <a:off x="9925050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AD8EDF2-6152-1838-7339-D40B323ED109}"/>
              </a:ext>
            </a:extLst>
          </p:cNvPr>
          <p:cNvSpPr/>
          <p:nvPr/>
        </p:nvSpPr>
        <p:spPr>
          <a:xfrm>
            <a:off x="7953375" y="3190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CDA3DB8-4761-1AAF-D52F-3A091CD3A615}"/>
              </a:ext>
            </a:extLst>
          </p:cNvPr>
          <p:cNvSpPr/>
          <p:nvPr/>
        </p:nvSpPr>
        <p:spPr>
          <a:xfrm>
            <a:off x="9544050" y="3162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F3CF11B-8C91-6686-F070-4064C16B24E6}"/>
              </a:ext>
            </a:extLst>
          </p:cNvPr>
          <p:cNvSpPr/>
          <p:nvPr/>
        </p:nvSpPr>
        <p:spPr>
          <a:xfrm>
            <a:off x="7410449" y="3924300"/>
            <a:ext cx="8667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950EA12-7A24-75ED-2932-101A59A51B98}"/>
              </a:ext>
            </a:extLst>
          </p:cNvPr>
          <p:cNvSpPr/>
          <p:nvPr/>
        </p:nvSpPr>
        <p:spPr>
          <a:xfrm>
            <a:off x="2552700" y="1628775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D28E3D7A-C057-CD1A-A522-717AF9D63039}"/>
              </a:ext>
            </a:extLst>
          </p:cNvPr>
          <p:cNvSpPr/>
          <p:nvPr/>
        </p:nvSpPr>
        <p:spPr>
          <a:xfrm>
            <a:off x="2162175" y="2400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FEB95377-1597-3432-048A-5CBFB81C8802}"/>
              </a:ext>
            </a:extLst>
          </p:cNvPr>
          <p:cNvSpPr/>
          <p:nvPr/>
        </p:nvSpPr>
        <p:spPr>
          <a:xfrm>
            <a:off x="3648075" y="2400300"/>
            <a:ext cx="7620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5B26D661-D7BC-E39C-AA76-89812D627DDB}"/>
              </a:ext>
            </a:extLst>
          </p:cNvPr>
          <p:cNvSpPr/>
          <p:nvPr/>
        </p:nvSpPr>
        <p:spPr>
          <a:xfrm>
            <a:off x="1866900" y="3162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D2599825-0E68-3BAD-BE5D-A2A39CCFA211}"/>
              </a:ext>
            </a:extLst>
          </p:cNvPr>
          <p:cNvSpPr/>
          <p:nvPr/>
        </p:nvSpPr>
        <p:spPr>
          <a:xfrm>
            <a:off x="3400425" y="3133725"/>
            <a:ext cx="7429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E2DC93A-571E-8564-2C34-731F304989A4}"/>
              </a:ext>
            </a:extLst>
          </p:cNvPr>
          <p:cNvSpPr/>
          <p:nvPr/>
        </p:nvSpPr>
        <p:spPr>
          <a:xfrm>
            <a:off x="5095874" y="3152775"/>
            <a:ext cx="771525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827FCE35-DA32-EDB6-B082-0060CA1BFEAD}"/>
              </a:ext>
            </a:extLst>
          </p:cNvPr>
          <p:cNvSpPr/>
          <p:nvPr/>
        </p:nvSpPr>
        <p:spPr>
          <a:xfrm>
            <a:off x="8172450" y="1638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D7FF9A79-C9E2-813F-CA63-5425D0B5231F}"/>
              </a:ext>
            </a:extLst>
          </p:cNvPr>
          <p:cNvSpPr/>
          <p:nvPr/>
        </p:nvSpPr>
        <p:spPr>
          <a:xfrm>
            <a:off x="8305800" y="23431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1855F241-9805-06F4-F070-13040BF066F3}"/>
              </a:ext>
            </a:extLst>
          </p:cNvPr>
          <p:cNvSpPr/>
          <p:nvPr/>
        </p:nvSpPr>
        <p:spPr>
          <a:xfrm>
            <a:off x="9886949" y="2343150"/>
            <a:ext cx="7334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0A053F3D-83B7-AD95-A443-33493E98347E}"/>
              </a:ext>
            </a:extLst>
          </p:cNvPr>
          <p:cNvSpPr/>
          <p:nvPr/>
        </p:nvSpPr>
        <p:spPr>
          <a:xfrm>
            <a:off x="7962900" y="31813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CC1B69C4-B53D-D45A-1F25-7FD37971235B}"/>
              </a:ext>
            </a:extLst>
          </p:cNvPr>
          <p:cNvSpPr/>
          <p:nvPr/>
        </p:nvSpPr>
        <p:spPr>
          <a:xfrm>
            <a:off x="9515474" y="3143250"/>
            <a:ext cx="733425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132483CC-9989-3D4E-785F-D4DEB04F830F}"/>
              </a:ext>
            </a:extLst>
          </p:cNvPr>
          <p:cNvSpPr/>
          <p:nvPr/>
        </p:nvSpPr>
        <p:spPr>
          <a:xfrm>
            <a:off x="7410450" y="3876674"/>
            <a:ext cx="9048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19206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3C545451-DE6B-3E7C-AC23-33FDAEA10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29908"/>
              </p:ext>
            </p:extLst>
          </p:nvPr>
        </p:nvGraphicFramePr>
        <p:xfrm>
          <a:off x="990600" y="1644809"/>
          <a:ext cx="10563224" cy="201168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xmlns="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xmlns="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b) 1 kg =           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g =        kg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kg =           g 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c) 1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ml =        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500075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667F0D7-2298-5F81-CED6-D889EF072EA1}"/>
              </a:ext>
            </a:extLst>
          </p:cNvPr>
          <p:cNvSpPr/>
          <p:nvPr/>
        </p:nvSpPr>
        <p:spPr>
          <a:xfrm>
            <a:off x="2562224" y="1638300"/>
            <a:ext cx="8477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16BCF1C-8546-F356-3BAB-DABF92C969A2}"/>
              </a:ext>
            </a:extLst>
          </p:cNvPr>
          <p:cNvSpPr/>
          <p:nvPr/>
        </p:nvSpPr>
        <p:spPr>
          <a:xfrm>
            <a:off x="2571750" y="2428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E80D8AC-1F29-7FF7-F04C-E368D846861A}"/>
              </a:ext>
            </a:extLst>
          </p:cNvPr>
          <p:cNvSpPr/>
          <p:nvPr/>
        </p:nvSpPr>
        <p:spPr>
          <a:xfrm>
            <a:off x="2038349" y="3200400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13D41E0-4BB4-460F-B674-170C798AB7B0}"/>
              </a:ext>
            </a:extLst>
          </p:cNvPr>
          <p:cNvSpPr/>
          <p:nvPr/>
        </p:nvSpPr>
        <p:spPr>
          <a:xfrm>
            <a:off x="2514599" y="1609725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76D1634-EFAE-0BA6-CA98-01EDA37E2B1D}"/>
              </a:ext>
            </a:extLst>
          </p:cNvPr>
          <p:cNvSpPr/>
          <p:nvPr/>
        </p:nvSpPr>
        <p:spPr>
          <a:xfrm>
            <a:off x="8181974" y="1571625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9AA8AAB-EA56-EA41-768C-26E7B32DAD54}"/>
              </a:ext>
            </a:extLst>
          </p:cNvPr>
          <p:cNvSpPr/>
          <p:nvPr/>
        </p:nvSpPr>
        <p:spPr>
          <a:xfrm>
            <a:off x="8820150" y="2190750"/>
            <a:ext cx="714376" cy="419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39E0270-B176-C130-5DD4-FDD21DCFE5F5}"/>
              </a:ext>
            </a:extLst>
          </p:cNvPr>
          <p:cNvSpPr/>
          <p:nvPr/>
        </p:nvSpPr>
        <p:spPr>
          <a:xfrm>
            <a:off x="7772400" y="2667000"/>
            <a:ext cx="9144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58FEA27-BC73-0D20-2CC7-F5CA0FC13158}"/>
              </a:ext>
            </a:extLst>
          </p:cNvPr>
          <p:cNvSpPr/>
          <p:nvPr/>
        </p:nvSpPr>
        <p:spPr>
          <a:xfrm>
            <a:off x="2552699" y="2409825"/>
            <a:ext cx="666751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042974E-AC5B-EEC1-ECC9-372B57F833A4}"/>
              </a:ext>
            </a:extLst>
          </p:cNvPr>
          <p:cNvSpPr/>
          <p:nvPr/>
        </p:nvSpPr>
        <p:spPr>
          <a:xfrm>
            <a:off x="2028824" y="3152774"/>
            <a:ext cx="885826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F9A87AC8-1AEE-10AE-3987-E88F13DF4F89}"/>
              </a:ext>
            </a:extLst>
          </p:cNvPr>
          <p:cNvSpPr/>
          <p:nvPr/>
        </p:nvSpPr>
        <p:spPr>
          <a:xfrm>
            <a:off x="8181974" y="1581150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EA7268F-22AF-D988-97A7-D025AAB12B82}"/>
              </a:ext>
            </a:extLst>
          </p:cNvPr>
          <p:cNvSpPr/>
          <p:nvPr/>
        </p:nvSpPr>
        <p:spPr>
          <a:xfrm>
            <a:off x="8810624" y="2171699"/>
            <a:ext cx="733426" cy="466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C2FCFF8E-01CA-CD70-8860-0E3A00A6C32C}"/>
              </a:ext>
            </a:extLst>
          </p:cNvPr>
          <p:cNvSpPr/>
          <p:nvPr/>
        </p:nvSpPr>
        <p:spPr>
          <a:xfrm>
            <a:off x="7762875" y="2628900"/>
            <a:ext cx="9144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24927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200 mm + 100 mm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300 mm – 100 mm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005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200 mm x 3</a:t>
            </a:r>
          </a:p>
          <a:p>
            <a:pPr algn="just"/>
            <a:endParaRPr lang="pt-BR" sz="4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600 mm : 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F1A456-0389-C7C3-A1B2-F24C826733C9}"/>
              </a:ext>
            </a:extLst>
          </p:cNvPr>
          <p:cNvSpPr txBox="1"/>
          <p:nvPr/>
        </p:nvSpPr>
        <p:spPr>
          <a:xfrm>
            <a:off x="1628775" y="193357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300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600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3DED9D-C561-470C-1BD8-6D52F98F80F0}"/>
              </a:ext>
            </a:extLst>
          </p:cNvPr>
          <p:cNvSpPr txBox="1"/>
          <p:nvPr/>
        </p:nvSpPr>
        <p:spPr>
          <a:xfrm>
            <a:off x="923925" y="328612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300 g + 200 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g – 300 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g x 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1 000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 : 5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1 000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</p:spTree>
    <p:extLst>
      <p:ext uri="{BB962C8B-B14F-4D97-AF65-F5344CB8AC3E}">
        <p14:creationId xmlns:p14="http://schemas.microsoft.com/office/powerpoint/2010/main" val="12582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400 g + 300 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ml – 300 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ml : 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ml x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DB4B22-C173-8D40-6E37-D8C417AB15AC}"/>
              </a:ext>
            </a:extLst>
          </p:cNvPr>
          <p:cNvSpPr txBox="1"/>
          <p:nvPr/>
        </p:nvSpPr>
        <p:spPr>
          <a:xfrm>
            <a:off x="7534275" y="19050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ml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800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1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6A0B49-7CC9-2F49-24EE-5D97DD670FEE}"/>
              </a:ext>
            </a:extLst>
          </p:cNvPr>
          <p:cNvSpPr txBox="1"/>
          <p:nvPr/>
        </p:nvSpPr>
        <p:spPr>
          <a:xfrm>
            <a:off x="1123951" y="1508036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4C9BFD-D08F-430E-245A-5188E2B71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9" y="2676524"/>
            <a:ext cx="8882063" cy="21431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72968FD-6798-352F-8CD6-2FDFB8DE7F54}"/>
              </a:ext>
            </a:extLst>
          </p:cNvPr>
          <p:cNvSpPr/>
          <p:nvPr/>
        </p:nvSpPr>
        <p:spPr>
          <a:xfrm>
            <a:off x="4914900" y="4276725"/>
            <a:ext cx="4571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EE16FE2-8028-962D-2022-93FCAD825C8E}"/>
              </a:ext>
            </a:extLst>
          </p:cNvPr>
          <p:cNvSpPr/>
          <p:nvPr/>
        </p:nvSpPr>
        <p:spPr>
          <a:xfrm>
            <a:off x="5915025" y="425767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7B3EA0B-8C74-28AC-C28D-E63FB434FD62}"/>
              </a:ext>
            </a:extLst>
          </p:cNvPr>
          <p:cNvSpPr/>
          <p:nvPr/>
        </p:nvSpPr>
        <p:spPr>
          <a:xfrm>
            <a:off x="7867650" y="4276725"/>
            <a:ext cx="7238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013ECB6-ECCA-BCA7-8079-48700576F8BC}"/>
              </a:ext>
            </a:extLst>
          </p:cNvPr>
          <p:cNvSpPr/>
          <p:nvPr/>
        </p:nvSpPr>
        <p:spPr>
          <a:xfrm>
            <a:off x="9144000" y="423862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75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6A0B49-7CC9-2F49-24EE-5D97DD670FEE}"/>
              </a:ext>
            </a:extLst>
          </p:cNvPr>
          <p:cNvSpPr txBox="1"/>
          <p:nvPr/>
        </p:nvSpPr>
        <p:spPr>
          <a:xfrm>
            <a:off x="1114426" y="1079411"/>
            <a:ext cx="9817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63A2D0-7967-FD99-D175-0B2151D24FB4}"/>
              </a:ext>
            </a:extLst>
          </p:cNvPr>
          <p:cNvSpPr txBox="1"/>
          <p:nvPr/>
        </p:nvSpPr>
        <p:spPr>
          <a:xfrm>
            <a:off x="1123951" y="2622461"/>
            <a:ext cx="98173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10;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12.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11.</a:t>
            </a:r>
          </a:p>
        </p:txBody>
      </p:sp>
    </p:spTree>
    <p:extLst>
      <p:ext uri="{BB962C8B-B14F-4D97-AF65-F5344CB8AC3E}">
        <p14:creationId xmlns:p14="http://schemas.microsoft.com/office/powerpoint/2010/main" val="36730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6A0B49-7CC9-2F49-24EE-5D97DD670FEE}"/>
              </a:ext>
            </a:extLst>
          </p:cNvPr>
          <p:cNvSpPr txBox="1"/>
          <p:nvPr/>
        </p:nvSpPr>
        <p:spPr>
          <a:xfrm>
            <a:off x="1114426" y="526961"/>
            <a:ext cx="98173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c)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Chọn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trả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lời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đúng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Nếu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28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nhật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thì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1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6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năm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đó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A. Thứ Ba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B. Thứ Tư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C. Thứ Năm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D. Thứ Sáu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7A238D-765E-A1C2-CA89-058C31066596}"/>
              </a:ext>
            </a:extLst>
          </p:cNvPr>
          <p:cNvSpPr txBox="1"/>
          <p:nvPr/>
        </p:nvSpPr>
        <p:spPr>
          <a:xfrm>
            <a:off x="5286375" y="1847850"/>
            <a:ext cx="61817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28 tháng 5 là Chủ nhật.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29 tháng 5 là Thứ hai.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30 tháng 5 là Thứ ba.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31 tháng 5 là Thứ tư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 tháng 6 là Thứ năm.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5FA172D-4117-55F5-EECD-5CFAA7F09659}"/>
              </a:ext>
            </a:extLst>
          </p:cNvPr>
          <p:cNvSpPr/>
          <p:nvPr/>
        </p:nvSpPr>
        <p:spPr>
          <a:xfrm>
            <a:off x="1076325" y="28765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</a:p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7 000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60 000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73851F-BF44-D940-2BD8-12AA58FDD24E}"/>
              </a:ext>
            </a:extLst>
          </p:cNvPr>
          <p:cNvSpPr txBox="1"/>
          <p:nvPr/>
        </p:nvSpPr>
        <p:spPr>
          <a:xfrm>
            <a:off x="1800225" y="2419350"/>
            <a:ext cx="9039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7 000 x 5 = 35 000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35 000 + 60 000 = 95 000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95 000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dặn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350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4" y="5392794"/>
              <a:ext cx="356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  <a:endParaRPr kumimoji="0" lang="en-US" sz="3000" b="1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354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4082271" cy="1422439"/>
            <a:chOff x="7595379" y="5098536"/>
            <a:chExt cx="4082271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3553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30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:?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31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022250" y="5315883"/>
              <a:ext cx="275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1, 3, 5, 7, 8, 10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349692" y="5191087"/>
              <a:ext cx="258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1, 2, 3, 7, 8, 10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104280" cy="1842018"/>
            <a:chOff x="6897095" y="2964459"/>
            <a:chExt cx="4104280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" action="ppaction://noaction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7989492" y="3569018"/>
              <a:ext cx="30118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" action="ppaction://noaction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297863" y="3737014"/>
              <a:ext cx="3274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11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614</Words>
  <Application>Microsoft Office PowerPoint</Application>
  <PresentationFormat>Custom</PresentationFormat>
  <Paragraphs>149</Paragraphs>
  <Slides>22</Slides>
  <Notes>6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回顾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22</cp:revision>
  <dcterms:created xsi:type="dcterms:W3CDTF">2023-02-07T11:15:22Z</dcterms:created>
  <dcterms:modified xsi:type="dcterms:W3CDTF">2024-05-24T03:11:07Z</dcterms:modified>
</cp:coreProperties>
</file>