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57" r:id="rId3"/>
    <p:sldId id="258" r:id="rId4"/>
    <p:sldId id="259" r:id="rId5"/>
    <p:sldId id="279" r:id="rId6"/>
    <p:sldId id="261" r:id="rId7"/>
    <p:sldId id="282" r:id="rId8"/>
    <p:sldId id="280" r:id="rId9"/>
    <p:sldId id="281" r:id="rId10"/>
    <p:sldId id="283" r:id="rId11"/>
    <p:sldId id="285" r:id="rId12"/>
    <p:sldId id="286" r:id="rId13"/>
    <p:sldId id="287" r:id="rId14"/>
    <p:sldId id="264" r:id="rId15"/>
    <p:sldId id="284" r:id="rId16"/>
    <p:sldId id="28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2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Tree>
    <p:extLst>
      <p:ext uri="{BB962C8B-B14F-4D97-AF65-F5344CB8AC3E}">
        <p14:creationId xmlns:p14="http://schemas.microsoft.com/office/powerpoint/2010/main" val="639476132"/>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Calibri"/>
                <a:ea typeface="LNTH-LuoLuoNotangYuanTi 1"/>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style.rotation</p:attrName>
                                        </p:attrNameLst>
                                      </p:cBhvr>
                                      <p:tavLst>
                                        <p:tav tm="0">
                                          <p:val>
                                            <p:fltVal val="90"/>
                                          </p:val>
                                        </p:tav>
                                        <p:tav tm="100000">
                                          <p:val>
                                            <p:fltVal val="0"/>
                                          </p:val>
                                        </p:tav>
                                      </p:tavLst>
                                    </p:anim>
                                    <p:animEffect transition="in" filter="fade">
                                      <p:cBhvr>
                                        <p:cTn id="3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5" name="Picture 4">
            <a:extLst>
              <a:ext uri="{FF2B5EF4-FFF2-40B4-BE49-F238E27FC236}">
                <a16:creationId xmlns:a16="http://schemas.microsoft.com/office/drawing/2014/main" id="{CF201DDB-5D02-4BBC-A301-CB563A2A67BD}"/>
              </a:ext>
            </a:extLst>
          </p:cNvPr>
          <p:cNvPicPr>
            <a:picLocks noChangeAspect="1"/>
          </p:cNvPicPr>
          <p:nvPr/>
        </p:nvPicPr>
        <p:blipFill>
          <a:blip r:embed="rId4"/>
          <a:stretch>
            <a:fillRect/>
          </a:stretch>
        </p:blipFill>
        <p:spPr>
          <a:xfrm>
            <a:off x="2980867" y="1739145"/>
            <a:ext cx="8768379" cy="2956680"/>
          </a:xfrm>
          <a:prstGeom prst="rect">
            <a:avLst/>
          </a:prstGeom>
        </p:spPr>
      </p:pic>
    </p:spTree>
    <p:extLst>
      <p:ext uri="{BB962C8B-B14F-4D97-AF65-F5344CB8AC3E}">
        <p14:creationId xmlns:p14="http://schemas.microsoft.com/office/powerpoint/2010/main" val="221488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文本框 4">
            <a:extLst>
              <a:ext uri="{FF2B5EF4-FFF2-40B4-BE49-F238E27FC236}">
                <a16:creationId xmlns:a16="http://schemas.microsoft.com/office/drawing/2014/main" id="{422D20C6-55C3-4834-A0D1-C04291FDB5C7}"/>
              </a:ext>
            </a:extLst>
          </p:cNvPr>
          <p:cNvSpPr txBox="1"/>
          <p:nvPr/>
        </p:nvSpPr>
        <p:spPr>
          <a:xfrm>
            <a:off x="3473484" y="1008937"/>
            <a:ext cx="5635966" cy="1107996"/>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mj-lt"/>
                <a:ea typeface="字魂37号-波纹乖乖体" panose="00000500000000000000" pitchFamily="2" charset="-122"/>
                <a:cs typeface="+mn-ea"/>
                <a:sym typeface="+mn-lt"/>
              </a:rPr>
              <a:t>Yêu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cần</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đạt</a:t>
            </a:r>
            <a:endParaRPr kumimoji="0" lang="zh-CN" altLang="en-US" sz="6600" b="1" i="0" u="none" strike="noStrike" kern="1200" cap="none" spc="0" normalizeH="0" baseline="0" noProof="0" dirty="0">
              <a:ln>
                <a:noFill/>
              </a:ln>
              <a:solidFill>
                <a:srgbClr val="FF0000"/>
              </a:solidFill>
              <a:effectLst/>
              <a:uLnTx/>
              <a:uFillTx/>
              <a:latin typeface="+mj-lt"/>
              <a:ea typeface="字魂37号-波纹乖乖体" panose="00000500000000000000" pitchFamily="2" charset="-122"/>
              <a:cs typeface="+mn-ea"/>
              <a:sym typeface="+mn-lt"/>
            </a:endParaRPr>
          </a:p>
        </p:txBody>
      </p:sp>
      <p:grpSp>
        <p:nvGrpSpPr>
          <p:cNvPr id="14" name="组合 13"/>
          <p:cNvGrpSpPr/>
          <p:nvPr/>
        </p:nvGrpSpPr>
        <p:grpSpPr>
          <a:xfrm>
            <a:off x="2511189" y="2278858"/>
            <a:ext cx="7994886" cy="954107"/>
            <a:chOff x="2511189" y="2278858"/>
            <a:chExt cx="7994886" cy="954107"/>
          </a:xfrm>
        </p:grpSpPr>
        <p:sp>
          <p:nvSpPr>
            <p:cNvPr id="2" name="矩形 1"/>
            <p:cNvSpPr/>
            <p:nvPr/>
          </p:nvSpPr>
          <p:spPr>
            <a:xfrm>
              <a:off x="2511189" y="2674961"/>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7" name="文本框 6">
              <a:extLst>
                <a:ext uri="{FF2B5EF4-FFF2-40B4-BE49-F238E27FC236}">
                  <a16:creationId xmlns:a16="http://schemas.microsoft.com/office/drawing/2014/main" id="{A35100A8-3B5A-4C61-B884-CBBAD8E414BD}"/>
                </a:ext>
              </a:extLst>
            </p:cNvPr>
            <p:cNvSpPr txBox="1"/>
            <p:nvPr/>
          </p:nvSpPr>
          <p:spPr>
            <a:xfrm>
              <a:off x="3076921" y="2278858"/>
              <a:ext cx="7429154"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Có</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nhận</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biết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ban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về</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hình</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dạng</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Trái</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Đất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qua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quả</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địa</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a:t>
              </a:r>
            </a:p>
          </p:txBody>
        </p:sp>
      </p:grpSp>
      <p:grpSp>
        <p:nvGrpSpPr>
          <p:cNvPr id="16" name="组合 15"/>
          <p:cNvGrpSpPr/>
          <p:nvPr/>
        </p:nvGrpSpPr>
        <p:grpSpPr>
          <a:xfrm>
            <a:off x="2492139" y="3218728"/>
            <a:ext cx="7785336" cy="1384995"/>
            <a:chOff x="2511189" y="3694978"/>
            <a:chExt cx="7785336" cy="1384995"/>
          </a:xfrm>
        </p:grpSpPr>
        <p:sp>
          <p:nvSpPr>
            <p:cNvPr id="10" name="矩形 9"/>
            <p:cNvSpPr/>
            <p:nvPr/>
          </p:nvSpPr>
          <p:spPr>
            <a:xfrm>
              <a:off x="2511189" y="4157756"/>
              <a:ext cx="341194" cy="354842"/>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A35100A8-3B5A-4C61-B884-CBBAD8E414BD}"/>
                </a:ext>
              </a:extLst>
            </p:cNvPr>
            <p:cNvSpPr txBox="1"/>
            <p:nvPr/>
          </p:nvSpPr>
          <p:spPr>
            <a:xfrm>
              <a:off x="3105496" y="3694978"/>
              <a:ext cx="7191029" cy="138499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rPr>
                <a:t>Chỉ được cực Bắc, cực Nam, đường Xích đạo, bán cầu Bắc, bắc cầu Nam, và các đới khí hậu trên quả địa cầu.</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grpSp>
        <p:nvGrpSpPr>
          <p:cNvPr id="18" name="组合 13">
            <a:extLst>
              <a:ext uri="{FF2B5EF4-FFF2-40B4-BE49-F238E27FC236}">
                <a16:creationId xmlns:a16="http://schemas.microsoft.com/office/drawing/2014/main" id="{63F5C2FC-23F8-42CF-8848-C88521A2FF17}"/>
              </a:ext>
            </a:extLst>
          </p:cNvPr>
          <p:cNvGrpSpPr/>
          <p:nvPr/>
        </p:nvGrpSpPr>
        <p:grpSpPr>
          <a:xfrm>
            <a:off x="2511189" y="4583908"/>
            <a:ext cx="7766286" cy="574901"/>
            <a:chOff x="2530239" y="2297908"/>
            <a:chExt cx="7766286" cy="574901"/>
          </a:xfrm>
        </p:grpSpPr>
        <p:sp>
          <p:nvSpPr>
            <p:cNvPr id="19" name="矩形 1">
              <a:extLst>
                <a:ext uri="{FF2B5EF4-FFF2-40B4-BE49-F238E27FC236}">
                  <a16:creationId xmlns:a16="http://schemas.microsoft.com/office/drawing/2014/main" id="{6A2820CA-68B5-4BAA-ADD6-57BD1CB4C377}"/>
                </a:ext>
              </a:extLst>
            </p:cNvPr>
            <p:cNvSpPr/>
            <p:nvPr/>
          </p:nvSpPr>
          <p:spPr>
            <a:xfrm>
              <a:off x="2530239" y="2398736"/>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mj-lt"/>
                <a:ea typeface="微软雅黑" panose="020B0503020204020204" pitchFamily="34" charset="-122"/>
                <a:cs typeface="+mn-cs"/>
              </a:endParaRPr>
            </a:p>
          </p:txBody>
        </p:sp>
        <p:sp>
          <p:nvSpPr>
            <p:cNvPr id="20" name="文本框 6">
              <a:extLst>
                <a:ext uri="{FF2B5EF4-FFF2-40B4-BE49-F238E27FC236}">
                  <a16:creationId xmlns:a16="http://schemas.microsoft.com/office/drawing/2014/main" id="{3D57A2E4-6CF4-4B9E-808D-9B0D126AB8F5}"/>
                </a:ext>
              </a:extLst>
            </p:cNvPr>
            <p:cNvSpPr txBox="1"/>
            <p:nvPr/>
          </p:nvSpPr>
          <p:spPr>
            <a:xfrm>
              <a:off x="2867371" y="2297908"/>
              <a:ext cx="7429154" cy="574901"/>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b="1" dirty="0">
                  <a:effectLst/>
                  <a:latin typeface="+mj-lt"/>
                  <a:ea typeface="Times New Roman" panose="02020603050405020304" pitchFamily="18" charset="0"/>
                </a:rPr>
                <a:t>Chỉ được vị trí của Việt Nam trên quả địa cầu.</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Vị trí hình dạng kích thước Trái Đất_360p">
            <a:hlinkClick r:id="" action="ppaction://media"/>
            <a:extLst>
              <a:ext uri="{FF2B5EF4-FFF2-40B4-BE49-F238E27FC236}">
                <a16:creationId xmlns:a16="http://schemas.microsoft.com/office/drawing/2014/main" id="{6340A360-1AA4-4464-BB3A-2D3D3A1FCE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193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45301 h 871790"/>
                <a:gd name="connsiteX1" fmla="*/ 145301 w 11233279"/>
                <a:gd name="connsiteY1" fmla="*/ 0 h 871790"/>
                <a:gd name="connsiteX2" fmla="*/ 11087978 w 11233279"/>
                <a:gd name="connsiteY2" fmla="*/ 0 h 871790"/>
                <a:gd name="connsiteX3" fmla="*/ 11233279 w 11233279"/>
                <a:gd name="connsiteY3" fmla="*/ 145301 h 871790"/>
                <a:gd name="connsiteX4" fmla="*/ 11233279 w 11233279"/>
                <a:gd name="connsiteY4" fmla="*/ 726489 h 871790"/>
                <a:gd name="connsiteX5" fmla="*/ 11087978 w 11233279"/>
                <a:gd name="connsiteY5" fmla="*/ 871790 h 871790"/>
                <a:gd name="connsiteX6" fmla="*/ 145301 w 11233279"/>
                <a:gd name="connsiteY6" fmla="*/ 871790 h 871790"/>
                <a:gd name="connsiteX7" fmla="*/ 0 w 11233279"/>
                <a:gd name="connsiteY7" fmla="*/ 726489 h 871790"/>
                <a:gd name="connsiteX8" fmla="*/ 0 w 11233279"/>
                <a:gd name="connsiteY8" fmla="*/ 145301 h 8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871790" fill="none" extrusionOk="0">
                  <a:moveTo>
                    <a:pt x="0" y="145301"/>
                  </a:moveTo>
                  <a:cubicBezTo>
                    <a:pt x="-8172" y="61635"/>
                    <a:pt x="74010" y="10196"/>
                    <a:pt x="145301" y="0"/>
                  </a:cubicBezTo>
                  <a:cubicBezTo>
                    <a:pt x="3070857" y="-61902"/>
                    <a:pt x="8107704" y="-101778"/>
                    <a:pt x="11087978" y="0"/>
                  </a:cubicBezTo>
                  <a:cubicBezTo>
                    <a:pt x="11163160" y="-1588"/>
                    <a:pt x="11235314" y="62341"/>
                    <a:pt x="11233279" y="145301"/>
                  </a:cubicBezTo>
                  <a:cubicBezTo>
                    <a:pt x="11229186" y="327596"/>
                    <a:pt x="11188684" y="562712"/>
                    <a:pt x="11233279" y="726489"/>
                  </a:cubicBezTo>
                  <a:cubicBezTo>
                    <a:pt x="11230677" y="805463"/>
                    <a:pt x="11166819" y="865285"/>
                    <a:pt x="11087978" y="871790"/>
                  </a:cubicBezTo>
                  <a:cubicBezTo>
                    <a:pt x="9266555" y="729398"/>
                    <a:pt x="3637933" y="982891"/>
                    <a:pt x="145301" y="871790"/>
                  </a:cubicBezTo>
                  <a:cubicBezTo>
                    <a:pt x="59118" y="874760"/>
                    <a:pt x="-2795" y="819480"/>
                    <a:pt x="0" y="726489"/>
                  </a:cubicBezTo>
                  <a:cubicBezTo>
                    <a:pt x="44131" y="465267"/>
                    <a:pt x="20827" y="209131"/>
                    <a:pt x="0" y="145301"/>
                  </a:cubicBezTo>
                  <a:close/>
                </a:path>
                <a:path w="11233279" h="871790" stroke="0" extrusionOk="0">
                  <a:moveTo>
                    <a:pt x="0" y="145301"/>
                  </a:moveTo>
                  <a:cubicBezTo>
                    <a:pt x="-9212" y="52879"/>
                    <a:pt x="57013" y="-13448"/>
                    <a:pt x="145301" y="0"/>
                  </a:cubicBezTo>
                  <a:cubicBezTo>
                    <a:pt x="4855495" y="-164947"/>
                    <a:pt x="5976684" y="-52288"/>
                    <a:pt x="11087978" y="0"/>
                  </a:cubicBezTo>
                  <a:cubicBezTo>
                    <a:pt x="11167665" y="-8780"/>
                    <a:pt x="11220407" y="67114"/>
                    <a:pt x="11233279" y="145301"/>
                  </a:cubicBezTo>
                  <a:cubicBezTo>
                    <a:pt x="11204213" y="251558"/>
                    <a:pt x="11275518" y="633108"/>
                    <a:pt x="11233279" y="726489"/>
                  </a:cubicBezTo>
                  <a:cubicBezTo>
                    <a:pt x="11235483" y="809583"/>
                    <a:pt x="11161718" y="859948"/>
                    <a:pt x="11087978" y="871790"/>
                  </a:cubicBezTo>
                  <a:cubicBezTo>
                    <a:pt x="8776603" y="1030331"/>
                    <a:pt x="5397735" y="729954"/>
                    <a:pt x="145301" y="871790"/>
                  </a:cubicBezTo>
                  <a:cubicBezTo>
                    <a:pt x="64562" y="880415"/>
                    <a:pt x="8010" y="803952"/>
                    <a:pt x="0" y="726489"/>
                  </a:cubicBezTo>
                  <a:cubicBezTo>
                    <a:pt x="-14917" y="480869"/>
                    <a:pt x="33894" y="230434"/>
                    <a:pt x="0" y="145301"/>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364</Words>
  <Application>Microsoft Office PowerPoint</Application>
  <PresentationFormat>Widescreen</PresentationFormat>
  <Paragraphs>38</Paragraphs>
  <Slides>16</Slides>
  <Notes>8</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Microsoft YaHei</vt:lpstr>
      <vt:lpstr>SimSun</vt:lpstr>
      <vt:lpstr>Arial</vt:lpstr>
      <vt:lpstr>Calibri</vt:lpstr>
      <vt:lpstr>Cambria</vt:lpstr>
      <vt:lpstr>等线</vt:lpstr>
      <vt:lpstr>HappyZcool-2016</vt:lpstr>
      <vt:lpstr>LNTH-LuoLuoNotangYuanTi 1</vt:lpstr>
      <vt:lpstr>Times New Roman</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2023-01-23T10:04:02Z</dcterms:created>
  <dcterms:modified xsi:type="dcterms:W3CDTF">2024-05-21T09:56:33Z</dcterms:modified>
</cp:coreProperties>
</file>