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404" r:id="rId2"/>
    <p:sldId id="405" r:id="rId3"/>
    <p:sldId id="408" r:id="rId4"/>
    <p:sldId id="256" r:id="rId5"/>
    <p:sldId id="411" r:id="rId6"/>
    <p:sldId id="412" r:id="rId7"/>
    <p:sldId id="413" r:id="rId8"/>
    <p:sldId id="414" r:id="rId9"/>
    <p:sldId id="415" r:id="rId10"/>
    <p:sldId id="416" r:id="rId11"/>
    <p:sldId id="407" r:id="rId12"/>
    <p:sldId id="350" r:id="rId13"/>
  </p:sldIdLst>
  <p:sldSz cx="9144000" cy="5715000" type="screen16x10"/>
  <p:notesSz cx="6858000" cy="9144000"/>
  <p:embeddedFontLst>
    <p:embeddedFont>
      <p:font typeface="Tahoma" pitchFamily="34" charset="0"/>
      <p:regular r:id="rId15"/>
      <p:bold r:id="rId16"/>
    </p:embeddedFont>
    <p:embeddedFont>
      <p:font typeface="HP001 5H" pitchFamily="34" charset="0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宋体" pitchFamily="2" charset="-122"/>
      <p:regular r:id="rId22"/>
    </p:embeddedFont>
    <p:embeddedFont>
      <p:font typeface=".VnAvant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99"/>
    <a:srgbClr val="CCFFFF"/>
    <a:srgbClr val="006600"/>
    <a:srgbClr val="FFCC66"/>
    <a:srgbClr val="99FFCC"/>
    <a:srgbClr val="00CCFF"/>
    <a:srgbClr val="FF66FF"/>
    <a:srgbClr val="FFFF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9520" autoAdjust="0"/>
  </p:normalViewPr>
  <p:slideViewPr>
    <p:cSldViewPr snapToGrid="0">
      <p:cViewPr>
        <p:scale>
          <a:sx n="60" d="100"/>
          <a:sy n="60" d="100"/>
        </p:scale>
        <p:origin x="-3294" y="-12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85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wmf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2386013" y="1776241"/>
            <a:ext cx="4371975" cy="122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lIns="95088" tIns="47544" rIns="95088" bIns="47544" rtlCol="0" anchor="ctr" anchorCtr="0">
            <a:norm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71775" y="3238500"/>
            <a:ext cx="3600450" cy="14605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vert="horz" lIns="95088" tIns="47544" rIns="95088" bIns="47544" rtlCol="0">
            <a:normAutofit/>
          </a:bodyPr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712241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001488" y="1359357"/>
            <a:ext cx="7271656" cy="1542572"/>
          </a:xfrm>
          <a:prstGeom prst="rect">
            <a:avLst/>
          </a:prstGeom>
          <a:noFill/>
          <a:ln w="9525">
            <a:noFill/>
          </a:ln>
        </p:spPr>
        <p:txBody>
          <a:bodyPr wrap="square" lIns="95095" tIns="47547" rIns="95095" bIns="47547">
            <a:spAutoFit/>
          </a:bodyPr>
          <a:lstStyle/>
          <a:p>
            <a:pPr algn="ctr" defTabSz="712241"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  <a:endParaRPr 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30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8315" y="4044523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1189" y="403272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+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5593" y="403272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0248" y="404849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9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66800" y="1918230"/>
            <a:ext cx="7010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43165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1016000"/>
            <a:ext cx="7253288" cy="3268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22960">
              <a:buClr>
                <a:srgbClr val="000000"/>
              </a:buClr>
              <a:defRPr/>
            </a:pP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mai</a:t>
            </a:r>
            <a:endParaRPr lang="en-US" sz="60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822960">
              <a:buClr>
                <a:srgbClr val="000000"/>
              </a:buClr>
              <a:defRPr/>
            </a:pPr>
            <a:endParaRPr lang="en-US" sz="432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822960">
              <a:buClr>
                <a:srgbClr val="000000"/>
              </a:buClr>
              <a:defRPr/>
            </a:pPr>
            <a:endParaRPr lang="en-US" sz="432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575719"/>
            <a:ext cx="2152650" cy="189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4868" y="1854200"/>
            <a:ext cx="6127531" cy="152400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9200" y="1371600"/>
            <a:ext cx="6324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….    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+ 5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….    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…. 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920765" y="767660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0692" y="1566754"/>
            <a:ext cx="9832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67736" y="2652713"/>
            <a:ext cx="68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65844" y="3763963"/>
            <a:ext cx="9358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" y="29057"/>
            <a:ext cx="9141569" cy="56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45143" y="139127"/>
            <a:ext cx="8868228" cy="54573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9550" y="1576552"/>
            <a:ext cx="8091715" cy="195492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9551" y="1922618"/>
            <a:ext cx="8091714" cy="1007503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20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Luyện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tập</a:t>
            </a:r>
            <a:endParaRPr lang="en-US" sz="6000" b="1" dirty="0" smtClean="0">
              <a:solidFill>
                <a:schemeClr val="tx1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71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21568" y="37203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9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5802" y="50446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94470" y="375148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0142" y="504461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10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726322" y="2285997"/>
            <a:ext cx="3838903" cy="15923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3314697" y="2250528"/>
            <a:ext cx="331076" cy="8316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171087" y="2250528"/>
            <a:ext cx="520265" cy="14543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846782" y="2285997"/>
            <a:ext cx="3436887" cy="21441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194" y="0"/>
            <a:ext cx="933319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7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64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2484" y="1451267"/>
            <a:ext cx="1261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= 8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8250" y="2268006"/>
            <a:ext cx="1056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= 8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6945" y="1485452"/>
            <a:ext cx="1749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= 10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4814" y="2261909"/>
            <a:ext cx="1450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= 10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0232" y="1476278"/>
            <a:ext cx="1324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  = 9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8831" y="3952198"/>
            <a:ext cx="1253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CC"/>
                </a:solidFill>
              </a:rPr>
              <a:t>= 7</a:t>
            </a:r>
            <a:endParaRPr lang="en-US" sz="44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6712" y="4808210"/>
            <a:ext cx="1481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CC"/>
                </a:solidFill>
              </a:rPr>
              <a:t>= 7</a:t>
            </a:r>
            <a:endParaRPr lang="en-US" sz="44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5171" y="3973195"/>
            <a:ext cx="1308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CC"/>
                </a:solidFill>
              </a:rPr>
              <a:t>= 8</a:t>
            </a:r>
            <a:endParaRPr lang="en-US" sz="44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0917" y="4808210"/>
            <a:ext cx="1308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CC"/>
                </a:solidFill>
              </a:rPr>
              <a:t>= 8</a:t>
            </a:r>
            <a:endParaRPr lang="en-US" sz="44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3944" y="3943171"/>
            <a:ext cx="176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CC"/>
                </a:solidFill>
              </a:rPr>
              <a:t>  </a:t>
            </a:r>
            <a:r>
              <a:rPr lang="en-US" sz="4800" dirty="0" smtClean="0">
                <a:solidFill>
                  <a:srgbClr val="0000CC"/>
                </a:solidFill>
              </a:rPr>
              <a:t>= 10</a:t>
            </a:r>
            <a:endParaRPr lang="en-US" sz="48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1754" y="2261909"/>
            <a:ext cx="1324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  = 9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6344" y="4729366"/>
            <a:ext cx="176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CC"/>
                </a:solidFill>
              </a:rPr>
              <a:t> </a:t>
            </a:r>
            <a:r>
              <a:rPr lang="en-US" sz="4800" dirty="0" smtClean="0">
                <a:solidFill>
                  <a:srgbClr val="0000CC"/>
                </a:solidFill>
              </a:rPr>
              <a:t>= 10</a:t>
            </a:r>
            <a:endParaRPr lang="en-US" sz="4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79"/>
            <a:ext cx="9143999" cy="575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0423" y="5005573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4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0492" y="500557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5753" y="500557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+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0658" y="5037104"/>
            <a:ext cx="66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HP001 5H" pitchFamily="34" charset="0"/>
                <a:cs typeface="HP001 5H" pitchFamily="34" charset="0"/>
              </a:rPr>
              <a:t>7</a:t>
            </a:r>
            <a:endParaRPr lang="en-US" sz="4400" dirty="0">
              <a:solidFill>
                <a:srgbClr val="C0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6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</TotalTime>
  <Words>94</Words>
  <Application>Microsoft Office PowerPoint</Application>
  <PresentationFormat>On-screen Show (16:10)</PresentationFormat>
  <Paragraphs>39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Tahoma</vt:lpstr>
      <vt:lpstr>HP001 5H</vt:lpstr>
      <vt:lpstr>Calibri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Windows User</cp:lastModifiedBy>
  <cp:revision>348</cp:revision>
  <dcterms:created xsi:type="dcterms:W3CDTF">2020-02-10T09:35:50Z</dcterms:created>
  <dcterms:modified xsi:type="dcterms:W3CDTF">2021-11-08T10:02:01Z</dcterms:modified>
</cp:coreProperties>
</file>