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61" r:id="rId4"/>
    <p:sldId id="260" r:id="rId5"/>
    <p:sldId id="262" r:id="rId6"/>
    <p:sldId id="276" r:id="rId7"/>
    <p:sldId id="263" r:id="rId8"/>
    <p:sldId id="280" r:id="rId9"/>
    <p:sldId id="256" r:id="rId10"/>
    <p:sldId id="277" r:id="rId11"/>
    <p:sldId id="264" r:id="rId12"/>
    <p:sldId id="265" r:id="rId13"/>
    <p:sldId id="266" r:id="rId14"/>
    <p:sldId id="28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8" r:id="rId24"/>
    <p:sldId id="279" r:id="rId25"/>
  </p:sldIdLst>
  <p:sldSz cx="12192000" cy="6858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5 Fourth Medium" panose="020B0604020202020204" charset="0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000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20162-CB87-4B05-986C-75805E215A5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F09F7-C21B-44AD-A672-07FE6852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3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2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9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8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8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1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0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9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39A2-59F5-438B-95B5-1F87C8D8EC2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352F-940F-4D13-A87D-2A121868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1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me template with different numbers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r="943"/>
          <a:stretch/>
        </p:blipFill>
        <p:spPr bwMode="auto">
          <a:xfrm>
            <a:off x="222069" y="1"/>
            <a:ext cx="11717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0058" y="2625635"/>
            <a:ext cx="9718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7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EM VUI HỌC TOÁN</a:t>
            </a:r>
            <a:endParaRPr lang="en-US" sz="77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321" y="235133"/>
            <a:ext cx="11625942" cy="128015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Hoạt động 3</a:t>
            </a:r>
            <a:r>
              <a:rPr lang="vi-VN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: Thể hiện số bằng nhiều cách</a:t>
            </a:r>
          </a:p>
          <a:p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2" descr="Cartoon kids with 123 numbers Premium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7156" r="3302" b="8833"/>
          <a:stretch/>
        </p:blipFill>
        <p:spPr bwMode="auto">
          <a:xfrm>
            <a:off x="3354251" y="2853368"/>
            <a:ext cx="4016283" cy="22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1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294" t="16419" r="26245" b="42509"/>
          <a:stretch/>
        </p:blipFill>
        <p:spPr>
          <a:xfrm>
            <a:off x="186192" y="362856"/>
            <a:ext cx="12077202" cy="66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/>
          <a:stretch/>
        </p:blipFill>
        <p:spPr>
          <a:xfrm>
            <a:off x="6528707" y="0"/>
            <a:ext cx="5663293" cy="6871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234364" y="0"/>
            <a:ext cx="5571350" cy="68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7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5"/>
          <a:stretch/>
        </p:blipFill>
        <p:spPr>
          <a:xfrm>
            <a:off x="377371" y="0"/>
            <a:ext cx="11030857" cy="6844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3085" y="3265714"/>
            <a:ext cx="5573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chemeClr val="accent5">
                    <a:lumMod val="75000"/>
                  </a:schemeClr>
                </a:solidFill>
                <a:latin typeface="#9Slide05 Fourth Medium" panose="00000600000000000000" pitchFamily="2" charset="0"/>
              </a:rPr>
              <a:t>Hoạt động nhóm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321" y="235133"/>
            <a:ext cx="11625942" cy="128015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Hoạt động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  <a:r>
              <a:rPr lang="vi-VN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: Tìm hiểu biển báo giáo thông</a:t>
            </a:r>
          </a:p>
          <a:p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68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iển báo Đường dành cho ô t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4" y="2135835"/>
            <a:ext cx="2106146" cy="27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ển Báo Hiệu Giao Thông Chỉ Dẫn R.446 Nơi Đỗ Xe Dành Cho Người Tà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68" y="2249190"/>
            <a:ext cx="2743200" cy="256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ển Báo Hiệu Giao Thông Báo Nguy Hiểm W.224 Đường Người Đi Bộ Cắ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/>
          <a:stretch/>
        </p:blipFill>
        <p:spPr bwMode="auto">
          <a:xfrm>
            <a:off x="5900660" y="2135835"/>
            <a:ext cx="3008463" cy="289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ơi bán Biển báo giao thông 102 Cấm đi ngược chiều giá rẻ nhất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14232" r="21821" b="17639"/>
          <a:stretch/>
        </p:blipFill>
        <p:spPr bwMode="auto">
          <a:xfrm>
            <a:off x="9131056" y="2135835"/>
            <a:ext cx="2904381" cy="28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48343" y="322729"/>
            <a:ext cx="699247" cy="699247"/>
            <a:chOff x="248343" y="147918"/>
            <a:chExt cx="699247" cy="699247"/>
          </a:xfrm>
        </p:grpSpPr>
        <p:sp>
          <p:nvSpPr>
            <p:cNvPr id="5" name="Oval 4"/>
            <p:cNvSpPr/>
            <p:nvPr/>
          </p:nvSpPr>
          <p:spPr>
            <a:xfrm>
              <a:off x="248343" y="147918"/>
              <a:ext cx="699247" cy="69924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9366" y="268941"/>
              <a:ext cx="4572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3412" y="255495"/>
              <a:ext cx="463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4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02659" y="433753"/>
            <a:ext cx="1026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a) Mỗi biển báo giao thông dưới đây có dạng hình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08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iển báo Đường dành cho ô t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71" y="1317810"/>
            <a:ext cx="4199831" cy="49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2590" y="429722"/>
            <a:ext cx="717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Biển báo đường dành cho ô tô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29097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758" y="509235"/>
            <a:ext cx="971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Biển báo đường dành cho người khuyết tật</a:t>
            </a:r>
            <a:endParaRPr lang="en-US" sz="3600" b="1" dirty="0"/>
          </a:p>
        </p:txBody>
      </p:sp>
      <p:pic>
        <p:nvPicPr>
          <p:cNvPr id="3" name="Picture 10" descr="Biển Báo Hiệu Giao Thông Chỉ Dẫn R.446 Nơi Đỗ Xe Dành Cho Người T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65" y="2183876"/>
            <a:ext cx="2743200" cy="256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234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067" y="522298"/>
            <a:ext cx="971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/>
              <a:t>Biển báo đường dành cho người đi bộ sang ngang</a:t>
            </a:r>
            <a:endParaRPr lang="en-US" sz="3600" b="1" dirty="0"/>
          </a:p>
        </p:txBody>
      </p:sp>
      <p:pic>
        <p:nvPicPr>
          <p:cNvPr id="3" name="Picture 12" descr="Biển Báo Hiệu Giao Thông Báo Nguy Hiểm W.224 Đường Người Đi Bộ Cắ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/>
          <a:stretch/>
        </p:blipFill>
        <p:spPr bwMode="auto">
          <a:xfrm>
            <a:off x="4378749" y="2266463"/>
            <a:ext cx="3796478" cy="365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65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21" y="235133"/>
            <a:ext cx="11625942" cy="128015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Hoạt động 1</a:t>
            </a:r>
            <a:r>
              <a:rPr lang="vi-VN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: Nghe hát, vận động theo nhịp và giơ ngón tay đúng số lượng</a:t>
            </a:r>
          </a:p>
          <a:p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2" descr="Cartoon kids with 123 numbers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5" y="3654063"/>
            <a:ext cx="4527459" cy="32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067" y="522298"/>
            <a:ext cx="971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/>
              <a:t>Biển báo cấm đi ngược chiều</a:t>
            </a:r>
            <a:endParaRPr lang="en-US" sz="3600" b="1" dirty="0"/>
          </a:p>
        </p:txBody>
      </p:sp>
      <p:pic>
        <p:nvPicPr>
          <p:cNvPr id="3" name="Picture 14" descr="Nơi bán Biển báo giao thông 102 Cấm đi ngược chiều giá rẻ nhấ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14232" r="21821" b="17639"/>
          <a:stretch/>
        </p:blipFill>
        <p:spPr bwMode="auto">
          <a:xfrm>
            <a:off x="4545993" y="2031332"/>
            <a:ext cx="3827298" cy="37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97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917" y="317979"/>
            <a:ext cx="8856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/>
              <a:t>Một số loại biển báo </a:t>
            </a:r>
            <a:endParaRPr lang="en-US" sz="4000" b="1" dirty="0"/>
          </a:p>
        </p:txBody>
      </p:sp>
      <p:pic>
        <p:nvPicPr>
          <p:cNvPr id="1026" name="Picture 2" descr="Biển báo giao thông hình trò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987"/>
          <a:stretch/>
        </p:blipFill>
        <p:spPr bwMode="auto">
          <a:xfrm>
            <a:off x="2207623" y="1552994"/>
            <a:ext cx="7981406" cy="19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iển báo giao thông hình trò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46858" r="50464" b="-1267"/>
          <a:stretch/>
        </p:blipFill>
        <p:spPr bwMode="auto">
          <a:xfrm>
            <a:off x="2207623" y="1102417"/>
            <a:ext cx="3895635" cy="23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ệ thống biển báo nguy hiểm - Học Lái Xe B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4296" r="2512" b="60997"/>
          <a:stretch/>
        </p:blipFill>
        <p:spPr bwMode="auto">
          <a:xfrm>
            <a:off x="1778725" y="3988118"/>
            <a:ext cx="8839201" cy="22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1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2619" y="227782"/>
            <a:ext cx="453281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/>
              <a:t>Củng cố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78" y="2578078"/>
            <a:ext cx="2263891" cy="15387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559488" y="2518141"/>
            <a:ext cx="1335314" cy="58057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artoon kids with 123 numbers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997223"/>
            <a:ext cx="3128526" cy="221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3396551" y="3962193"/>
            <a:ext cx="1697192" cy="63454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43789" y="2268007"/>
            <a:ext cx="1232685" cy="83070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32506" y="4078937"/>
            <a:ext cx="1363318" cy="48352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8649" t="15961" r="27377" b="13477"/>
          <a:stretch/>
        </p:blipFill>
        <p:spPr>
          <a:xfrm>
            <a:off x="63674" y="3833666"/>
            <a:ext cx="3378549" cy="3048036"/>
          </a:xfrm>
          <a:prstGeom prst="rect">
            <a:avLst/>
          </a:prstGeom>
        </p:spPr>
      </p:pic>
      <p:pic>
        <p:nvPicPr>
          <p:cNvPr id="15" name="Picture 4" descr="Play Dough Number Mats Kid's Math Activity. Hands-on printable for learning number recognition, number identification, counting, and quantifying! Perfect math for preschool, kindergarten, RTI and early childhood. #math #mathcenter #counting #numbers #playdough #preschoolmath #kindergartenmath #rtimath #earlychildhood #funearlylearn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6" b="9165"/>
          <a:stretch/>
        </p:blipFill>
        <p:spPr bwMode="auto">
          <a:xfrm rot="225834">
            <a:off x="10385233" y="1202962"/>
            <a:ext cx="1442119" cy="1891184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8635" t="21474" r="30926" b="54514"/>
          <a:stretch/>
        </p:blipFill>
        <p:spPr>
          <a:xfrm>
            <a:off x="8976474" y="997223"/>
            <a:ext cx="1414356" cy="20526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223" y="4679567"/>
            <a:ext cx="4942857" cy="17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9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0047" y="242297"/>
            <a:ext cx="453281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/>
              <a:t>Dặn dò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816416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3372" y="1393372"/>
            <a:ext cx="9768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smtClean="0">
                <a:solidFill>
                  <a:schemeClr val="accent5">
                    <a:lumMod val="75000"/>
                  </a:schemeClr>
                </a:solidFill>
                <a:latin typeface="#9Slide05 Fourth Medium" panose="00000600000000000000" pitchFamily="2" charset="0"/>
              </a:rPr>
              <a:t>Cảm ơn các thầy cô giáo đã lắng nghe !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9086" y="169816"/>
            <a:ext cx="83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a) Nghe hát và vận động theo nhịp: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8195" y="104854"/>
            <a:ext cx="600891" cy="600891"/>
            <a:chOff x="248195" y="104854"/>
            <a:chExt cx="600891" cy="600891"/>
          </a:xfrm>
        </p:grpSpPr>
        <p:sp>
          <p:nvSpPr>
            <p:cNvPr id="4" name="Oval 3"/>
            <p:cNvSpPr/>
            <p:nvPr/>
          </p:nvSpPr>
          <p:spPr>
            <a:xfrm>
              <a:off x="248195" y="104854"/>
              <a:ext cx="600891" cy="60089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87031" y="143689"/>
              <a:ext cx="523220" cy="52322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696" y="156753"/>
              <a:ext cx="248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 smtClean="0">
                  <a:solidFill>
                    <a:schemeClr val="bg1"/>
                  </a:solidFill>
                </a:rPr>
                <a:t>1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319"/>
          <a:stretch/>
        </p:blipFill>
        <p:spPr>
          <a:xfrm>
            <a:off x="1701427" y="876653"/>
            <a:ext cx="8806915" cy="5986213"/>
          </a:xfrm>
          <a:prstGeom prst="rect">
            <a:avLst/>
          </a:prstGeom>
        </p:spPr>
      </p:pic>
      <p:pic>
        <p:nvPicPr>
          <p:cNvPr id="9" name="EmTapDem-SongTra_3d6j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40" end="103732.25"/>
                  <p14:fade in="100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817" y="156754"/>
            <a:ext cx="83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</a:t>
            </a:r>
            <a:r>
              <a:rPr lang="vi-VN" sz="2800" dirty="0" smtClean="0"/>
              <a:t>) Giơ ngón tay đúng số lượng :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649" t="15961" r="27377" b="13477"/>
          <a:stretch/>
        </p:blipFill>
        <p:spPr>
          <a:xfrm>
            <a:off x="472473" y="1067534"/>
            <a:ext cx="5547328" cy="500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173" t="16406" r="28330" b="11719"/>
          <a:stretch/>
        </p:blipFill>
        <p:spPr>
          <a:xfrm>
            <a:off x="6291037" y="1014412"/>
            <a:ext cx="5318910" cy="50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90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321" y="235133"/>
            <a:ext cx="11625942" cy="128015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Hoạt động 2</a:t>
            </a:r>
            <a:r>
              <a:rPr lang="vi-VN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: Tạo thành các số em thích</a:t>
            </a:r>
          </a:p>
          <a:p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32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2" descr="Happy kid at the school Premium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5985" r="4462" b="12721"/>
          <a:stretch/>
        </p:blipFill>
        <p:spPr bwMode="auto">
          <a:xfrm>
            <a:off x="3696789" y="3971109"/>
            <a:ext cx="5003074" cy="28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2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550" y="0"/>
            <a:ext cx="10186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e motor number cards for preschool and kindergart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3"/>
          <a:stretch/>
        </p:blipFill>
        <p:spPr bwMode="auto">
          <a:xfrm>
            <a:off x="3073920" y="0"/>
            <a:ext cx="5298168" cy="693262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lay Dough Number Mats Kid's Math Activity. Hands-on printable for learning number recognition, number identification, counting, and quantifying! Perfect math for preschool, kindergarten, RTI and early childhood. #math #mathcenter #counting #numbers #playdough #preschoolmath #kindergartenmath #rtimath #earlychildhood #funearlylear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6" b="9165"/>
          <a:stretch/>
        </p:blipFill>
        <p:spPr bwMode="auto">
          <a:xfrm>
            <a:off x="6234926" y="62497"/>
            <a:ext cx="5957074" cy="676310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icky Yarn Fine Motor Math from Blog Me M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74" b="32584"/>
          <a:stretch/>
        </p:blipFill>
        <p:spPr bwMode="auto">
          <a:xfrm>
            <a:off x="318220" y="0"/>
            <a:ext cx="5916706" cy="688809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45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5"/>
          <a:stretch/>
        </p:blipFill>
        <p:spPr>
          <a:xfrm>
            <a:off x="377371" y="0"/>
            <a:ext cx="11030857" cy="6844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3085" y="3265714"/>
            <a:ext cx="5573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chemeClr val="accent5">
                    <a:lumMod val="75000"/>
                  </a:schemeClr>
                </a:solidFill>
                <a:latin typeface="#9Slide05 Fourth Medium" panose="00000600000000000000" pitchFamily="2" charset="0"/>
              </a:rPr>
              <a:t>Hoạt động nhóm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6914" y="2714171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solidFill>
                  <a:schemeClr val="accent5">
                    <a:lumMod val="75000"/>
                  </a:schemeClr>
                </a:solidFill>
                <a:latin typeface="#9Slide05 Fourth Medium" panose="00000600000000000000" pitchFamily="2" charset="0"/>
              </a:rPr>
              <a:t>Thư giãn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244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145</Words>
  <Application>Microsoft Office PowerPoint</Application>
  <PresentationFormat>Widescreen</PresentationFormat>
  <Paragraphs>37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Cambria</vt:lpstr>
      <vt:lpstr>Calibri</vt:lpstr>
      <vt:lpstr>#9Slide05 Fourth Medium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HN18082023</cp:lastModifiedBy>
  <cp:revision>31</cp:revision>
  <dcterms:created xsi:type="dcterms:W3CDTF">2020-07-17T15:02:53Z</dcterms:created>
  <dcterms:modified xsi:type="dcterms:W3CDTF">2024-10-11T13:51:53Z</dcterms:modified>
</cp:coreProperties>
</file>