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6" r:id="rId3"/>
  </p:sldMasterIdLst>
  <p:notesMasterIdLst>
    <p:notesMasterId r:id="rId24"/>
  </p:notesMasterIdLst>
  <p:handoutMasterIdLst>
    <p:handoutMasterId r:id="rId25"/>
  </p:handoutMasterIdLst>
  <p:sldIdLst>
    <p:sldId id="256" r:id="rId4"/>
    <p:sldId id="331" r:id="rId5"/>
    <p:sldId id="295" r:id="rId6"/>
    <p:sldId id="260" r:id="rId7"/>
    <p:sldId id="293" r:id="rId8"/>
    <p:sldId id="292" r:id="rId9"/>
    <p:sldId id="294" r:id="rId10"/>
    <p:sldId id="310" r:id="rId11"/>
    <p:sldId id="311" r:id="rId12"/>
    <p:sldId id="2007579155" r:id="rId13"/>
    <p:sldId id="2007579157" r:id="rId14"/>
    <p:sldId id="2007579159" r:id="rId15"/>
    <p:sldId id="2007579164" r:id="rId16"/>
    <p:sldId id="2007579162" r:id="rId17"/>
    <p:sldId id="2007579163" r:id="rId18"/>
    <p:sldId id="2007579160" r:id="rId19"/>
    <p:sldId id="2007579165" r:id="rId20"/>
    <p:sldId id="2007579166" r:id="rId21"/>
    <p:sldId id="2007579161" r:id="rId22"/>
    <p:sldId id="445" r:id="rId23"/>
  </p:sldIdLst>
  <p:sldSz cx="12192000" cy="6858000"/>
  <p:notesSz cx="6858000" cy="9144000"/>
  <p:embeddedFontLst>
    <p:embeddedFont>
      <p:font typeface="#9Slide07 HoneyCream" panose="020B0604020202020204" charset="0"/>
      <p:regular r:id="rId26"/>
    </p:embeddedFont>
    <p:embeddedFont>
      <p:font typeface="#9Slide07 IcielStormtrooper" panose="020B0604020202020204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TM Cooper Black" panose="02040603050506020204" pitchFamily="18" charset="0"/>
      <p:regular r:id="rId36"/>
      <p:italic r:id="rId37"/>
    </p:embeddedFont>
    <p:embeddedFont>
      <p:font typeface="Vogue-ExtraBold" panose="020B0500000000000000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E20"/>
    <a:srgbClr val="FECD00"/>
    <a:srgbClr val="148F81"/>
    <a:srgbClr val="102F8F"/>
    <a:srgbClr val="00A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EDAFEA10-34D1-24CF-06C3-64AD4A5F2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1E061B-572F-881A-46BA-588D1D7CB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3EE9C-441E-4889-A2FA-5701A9BCD02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22BDEF8-AB14-3E67-8473-EE74769F37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1BB7F97-AE7F-BF06-3F6A-52204674D4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63261-322D-41AC-84D3-7C38DA74D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68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8560-C594-4B75-8597-8CA4961E823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EF65-DE02-4497-9CF0-AE00148FF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9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5FDC-08C3-4E5D-D5EF-F7060838E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4BA07-7995-C5D0-82F0-C6FBC459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C940-BA29-FB92-90C6-AF89C53E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411B1-3941-6FFE-5B45-F81BA8D8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8C73C-9078-89EF-306B-C8BBB0FA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374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AF57-69A2-4225-6905-4A2B717A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B0B72-0CE2-A972-4EA8-94674715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B86C7-AFAE-6AC1-79CE-7D3A7400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2D9F8-1995-6BB7-E6CF-1BD765E1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5247D-6E9C-365B-6404-F36B8633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0380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B68B81-4C15-642E-0045-79F53F0B5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0B898-B855-51ED-602B-A198E51B5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C0350-F49D-4CAF-4D6D-98FFCCF6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D4EE2-7DEA-1ADE-3A93-7F7ACE3F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E2DD9-3EB1-2A96-EF74-5F568B1C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188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0274B890-0894-D30E-6008-43CC79A6C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8" y="-794"/>
            <a:ext cx="12169519" cy="68214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F2F1AE-973E-A21E-C460-B31FFA70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CF3F2B68-19FB-C316-C2BD-279CAEAE0D34}"/>
              </a:ext>
            </a:extLst>
          </p:cNvPr>
          <p:cNvSpPr/>
          <p:nvPr userDrawn="1"/>
        </p:nvSpPr>
        <p:spPr>
          <a:xfrm>
            <a:off x="2767012" y="85724"/>
            <a:ext cx="6657975" cy="6657975"/>
          </a:xfrm>
          <a:prstGeom prst="ellipse">
            <a:avLst/>
          </a:prstGeom>
          <a:solidFill>
            <a:srgbClr val="00AE7A"/>
          </a:solidFill>
          <a:ln w="254000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ABAFC86-FD35-48A8-A260-4A0471983A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9" y="4271798"/>
            <a:ext cx="2695508" cy="14520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56199C-10E6-A9B9-9CEC-5AB3D22EF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-24139" y="4705178"/>
            <a:ext cx="12192000" cy="21540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8A8A598-7CC1-657C-9D1B-13CB7F02CA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69F32CB-1886-0479-D681-DFBDA7EE272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8A922-F571-2123-2BF1-1B7DE444826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7F89-B147-5A3F-906E-83365AF2F4A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AD426-B2E3-A9F5-CAE1-92F3775B2F5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FE385-6328-8A5D-FF06-B8E3FF22EC4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376E44-5B23-AC43-78AE-730FB33554F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0647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2CC3C4A-B762-320B-284E-0017384B7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9A9A8B-6CA5-C895-F7BE-A1766111D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791E76-0B83-6327-1047-6F4634BDE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0" y="4699388"/>
            <a:ext cx="12192000" cy="21540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6063A7-D4DA-273A-1838-7C201CB49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BF48AB-5110-A876-2D54-F9C3B43E8BD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4F3C5-73C6-58B6-F904-07C7FE80F8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00AC1-28DE-B3BA-5089-972283E49D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7A927-0AD1-7E9C-6928-1A6C3F8F82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718B3-5E2A-1972-2BD9-0DA04176E9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91CFB9-A66E-D8E1-7078-F8F3BAB2AB0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8844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E8990F-C9C5-C25A-33E4-C8230F46D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0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73AFA4-FAC4-EEB0-ACB4-4947EBD6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46" y="4436632"/>
            <a:ext cx="3011116" cy="1432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852F85-1663-F8F2-A47F-20E5990705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53657" cy="4648200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75D4A80-15AC-2514-9DB2-0C9972CC7439}"/>
              </a:ext>
            </a:extLst>
          </p:cNvPr>
          <p:cNvSpPr/>
          <p:nvPr userDrawn="1"/>
        </p:nvSpPr>
        <p:spPr>
          <a:xfrm flipV="1">
            <a:off x="-11241" y="4866913"/>
            <a:ext cx="12192000" cy="1954576"/>
          </a:xfrm>
          <a:custGeom>
            <a:avLst/>
            <a:gdLst>
              <a:gd name="connsiteX0" fmla="*/ 0 w 12192000"/>
              <a:gd name="connsiteY0" fmla="*/ 2365742 h 2365742"/>
              <a:gd name="connsiteX1" fmla="*/ 174427 w 12192000"/>
              <a:gd name="connsiteY1" fmla="*/ 2270792 h 2365742"/>
              <a:gd name="connsiteX2" fmla="*/ 1981200 w 12192000"/>
              <a:gd name="connsiteY2" fmla="*/ 1659868 h 2365742"/>
              <a:gd name="connsiteX3" fmla="*/ 6083301 w 12192000"/>
              <a:gd name="connsiteY3" fmla="*/ 2275377 h 2365742"/>
              <a:gd name="connsiteX4" fmla="*/ 9385300 w 12192000"/>
              <a:gd name="connsiteY4" fmla="*/ 1430841 h 2365742"/>
              <a:gd name="connsiteX5" fmla="*/ 11620500 w 12192000"/>
              <a:gd name="connsiteY5" fmla="*/ 2304005 h 2365742"/>
              <a:gd name="connsiteX6" fmla="*/ 12142688 w 12192000"/>
              <a:gd name="connsiteY6" fmla="*/ 2224607 h 2365742"/>
              <a:gd name="connsiteX7" fmla="*/ 12192000 w 12192000"/>
              <a:gd name="connsiteY7" fmla="*/ 2207291 h 2365742"/>
              <a:gd name="connsiteX8" fmla="*/ 12192000 w 12192000"/>
              <a:gd name="connsiteY8" fmla="*/ 0 h 2365742"/>
              <a:gd name="connsiteX9" fmla="*/ 0 w 12192000"/>
              <a:gd name="connsiteY9" fmla="*/ 0 h 236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365742">
                <a:moveTo>
                  <a:pt x="0" y="2365742"/>
                </a:moveTo>
                <a:lnTo>
                  <a:pt x="174427" y="2270792"/>
                </a:lnTo>
                <a:cubicBezTo>
                  <a:pt x="590947" y="2036957"/>
                  <a:pt x="1198563" y="1681339"/>
                  <a:pt x="1981200" y="1659868"/>
                </a:cubicBezTo>
                <a:cubicBezTo>
                  <a:pt x="3024717" y="1631240"/>
                  <a:pt x="4849283" y="2313548"/>
                  <a:pt x="6083301" y="2275377"/>
                </a:cubicBezTo>
                <a:cubicBezTo>
                  <a:pt x="7317317" y="2237205"/>
                  <a:pt x="8462433" y="1426070"/>
                  <a:pt x="9385300" y="1430841"/>
                </a:cubicBezTo>
                <a:cubicBezTo>
                  <a:pt x="10308167" y="1435612"/>
                  <a:pt x="10945283" y="2261063"/>
                  <a:pt x="11620500" y="2304005"/>
                </a:cubicBezTo>
                <a:cubicBezTo>
                  <a:pt x="11789304" y="2314741"/>
                  <a:pt x="11966575" y="2281043"/>
                  <a:pt x="12142688" y="2224607"/>
                </a:cubicBezTo>
                <a:lnTo>
                  <a:pt x="12192000" y="2207291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556C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6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4F47350-9737-3926-AA8B-71E0B87F97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5FB7F43-88C1-CE3F-DACB-5128BAC649F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7F979-7915-B5F0-29DD-E649A2BCD0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1F425-44BE-11D9-3A9B-4AC513DE605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7A81E-6002-D29F-8C4C-CB495358CB5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6839C-A74A-7442-F9AD-CABE154BEF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C684C0-44CC-AF6C-A638-7E96A0B6755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70499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4B612-3535-CF96-2EAB-1CAD4CB2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2F049E-6B95-2556-3190-796FCE0DC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16F2CC8-EA21-6880-5248-63BE35169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717A3-B1AD-2AA1-5149-AEFC0A1F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A97B73-DAE1-8449-F7E7-66FFB317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C72E55-82C6-F24D-1C24-9AE23649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6377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67B4E-6804-894B-632F-E8F66262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38954B-F8D5-020B-8966-D552E370D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0001DF-FA69-0D90-ECB4-1BFB3A95F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57EED45-4473-41A6-0F88-E3BA851F9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D0C40D-204C-F023-9212-2A09F6449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037B32B-9B95-6C84-BAC0-164D4D7D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3EF201-00C7-C550-0A07-7A6B768C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0C94C38-CB0A-49A3-2AB6-37853C5A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076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4F806-9B0A-4E44-6152-C15087E1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D75AC8-2DCD-451B-25D9-0FAC7AF8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72290A-AA6C-6F7A-E12B-DE9476DE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31E354-3BC3-7577-E1AB-7B700B79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6885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E8A557-C9AE-E9E8-EBB6-A5F693C3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F2E5A1-522C-2F45-DAC8-B4331D6B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A455AA-B326-ECF7-C0E5-D420658C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9113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9A7FDD-DD72-B9F7-5524-C346A8B6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FCF7E0-72C4-C9A2-8188-AB9E0875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2B8B10-80BD-30D9-BB98-8A9B048A3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6A39DE-3206-1510-5E0D-564E4834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CAA955-D29C-E8DB-5D63-94FC2B2C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E2B519-2E43-FF74-5C41-A0EC5A31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5787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B115-67DB-3B8E-7D88-8C5DE8AE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2F6D8-8388-F011-3704-28DB4FA6F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B7C98-6048-7B98-9FC5-3747B58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7CCA-17B2-C6F9-C5F9-2655D80C7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4AF23-342C-8484-7E75-2B2A12F9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32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73E810E-9ED5-3221-B35B-4ADE8E814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DDB1F7-D852-360D-F960-C00648E1E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6CFF8DA-13F3-DB2B-13E0-3E5DA3BCBB02}"/>
              </a:ext>
            </a:extLst>
          </p:cNvPr>
          <p:cNvSpPr/>
          <p:nvPr userDrawn="1"/>
        </p:nvSpPr>
        <p:spPr>
          <a:xfrm>
            <a:off x="392876" y="300038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88C31B7-A145-4F86-190E-99E605EE2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206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FD376B-C0D0-58CC-1180-8E1593CB1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9326F9-4D21-9062-F496-B44A2F0CE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08C5B433-31A6-20D8-E415-D3AE64405FB4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4208A94-A8FC-8627-AC8D-76A8B8774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6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CCBB80-79C7-E4AA-49E2-B43863FA2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864B471-8192-484B-F07F-3FA91E005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D3C564BF-34CD-E837-5273-DE8E043AA9CB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CDA9398-E5A6-83B4-E78A-E73DB211E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999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5B2E1FD-3E0B-0F38-A941-BF9CA6703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16E6B80-4349-F7BF-6293-94A45BCC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id="{F5A70175-616F-3F0C-E2C1-136EB9A809E8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97BF80-8E70-46BB-FF87-65BBFF390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576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930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3351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67E4AE-461B-26BB-3FBD-50F58B69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BA388A1-ADB8-9EA0-DE80-A4253676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D14873-70D4-2975-3D54-AFE6B136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23/10/2024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F2B637-33C8-6A2B-208D-6CB0B632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3B2697-FB37-0054-8D94-62D9142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358855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C0D53D-75A0-9303-ACCB-E7F026E4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7EA32F2-8424-AFD8-44F0-C1A5D69BB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4A240F-B8A3-288C-7790-973089E7E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079454-D491-1E2E-64D9-4CBF636E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23/10/2024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8C51057-9821-82A6-4B79-89CF7376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4A641A-7B57-D8C5-FEB6-9A55421E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12262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1BA53-A3E9-667B-F0B5-BFC2CA69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AEDA2D8-B8E6-5F2E-E8AF-E6796221D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5DA8F8-3993-98B9-AE10-83816034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F03AEBD-8893-9115-7B89-8ADC192B8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D726ADD-3C1D-F2AC-C921-1D88DD4BC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F5104A5-AE94-09DB-BEFF-898DA4F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23/10/2024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752C3EC-C477-C993-204D-5538B4B9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4990B9B-ED4E-2284-66F1-E3A5C167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85218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28724-7F16-7D6D-E625-5B1F5AE8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4152DE2-84F4-086E-DC46-D1B85509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23/10/2024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FF9BC6E-B836-FE2A-6C26-71572C90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E6D6E49-CBAA-5C1B-073B-EA496F81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241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7BC4-F0C9-6485-8F0C-029EC454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92C6-F488-02A3-4E89-6611852F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F9887-B2B1-D6E4-40D0-D48F79D1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DEF1E-4119-8572-0D69-36BFB1D9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79ECB-4FA7-6E71-CC85-30E1D4FA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86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243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33" r="6842" b="35999"/>
          <a:stretch/>
        </p:blipFill>
        <p:spPr>
          <a:xfrm>
            <a:off x="-204502" y="0"/>
            <a:ext cx="12485818" cy="69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033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D352C4-BF35-9993-9F5C-751A916D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CBC5E2-CD1D-C460-63EA-4092A29DD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E3E1D10-F4F8-7E0C-98C0-B5D3CC1B5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F97F471-0DD6-0AA0-5EF4-3FE0D8BD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23/10/2024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8BFB544-2661-3250-8C2A-F928B6D7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9ABBDCA-A097-A999-0C37-0E55FF3F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03748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09F3E6-9262-560D-0FEA-5F779FB7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32BC3E-31E2-38AA-C0D6-C03D695C3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E78AE7D-100E-242E-0F11-01AABD21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38F215-313B-4A30-E6A1-5CC39F33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23/10/2024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02BF8EA-1C96-9021-78B8-9711C525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79B927-FD18-2783-ACAD-6DB550F8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462382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051303-3FCE-2B57-4817-7E9DE095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31C580-E821-CB87-44DC-12F939C3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F09683-8DF1-D6F4-3943-0D3F57BE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23/10/2024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F08214-9A64-24DD-01DC-A4E7595D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6D755F-0844-51AF-622F-7DC7AC19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4748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AF0EA0-8EC9-BDC0-407C-F0C81E89F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A5DA7B1-A1D0-94D6-C745-8ECC0CFB0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944D00-E50F-A340-FDBE-615173A4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23/10/2024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79B5C2-A9EC-AEAD-CA52-B84482F0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247121-27FE-4443-F8DA-78D0CF74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17833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E9A4-5A03-DD8F-53A0-A0D95578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EA0F7-FC4F-20A4-D287-7E78DD5E1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EDCD9-8F3D-9A92-CF77-7C978A80C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27B37-BB48-FCBC-E0FD-1528CB91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CE4FA-D579-A226-B630-0ADD62EB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F8758-1FE2-1B0C-663B-55E8A08C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594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0DCC-F5A5-4505-5B36-9C4A15FA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B54AE-2678-2978-4BAF-B816EDEC7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5D03C-A7DC-FEC1-1991-6FB7E559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09D1F-1BEC-4C96-43FD-1DEDB41C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94449-B601-04B5-A448-ED491096A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604C5-9361-9139-2764-00EE99C1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AA47E-EB14-D28C-BA4A-66E555E1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7B7FE-0E8E-EFC9-3631-BF3540E2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7308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0B21-B14F-D66F-EC80-9DFA4F74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4066B-D3BE-3362-507B-20EB9A37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F9B7B-277E-E59E-F590-24EC7FA3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B8432-A8AB-0BED-BAF1-9C1F80EC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393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15AAF1-6F5D-5008-C572-4AA6F254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F997F-DD1D-5C30-4D83-2BF1EF11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18121-C96A-D08D-D2DD-5CAD845C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689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634C-CCB0-83F0-E360-606F44DB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1C577-F23F-A630-027B-2E2B1F67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14CCD-9916-D75D-1109-6EB16CE3D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9D78E-5586-910B-D77C-355E3293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A8847-D78F-A91E-811F-55659F3B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8C0B3-98E7-3630-B494-75A6B72D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3154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9C6A-3DF8-8AA5-9DAA-EDE67C60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A3C5D-D9AA-B615-6310-146ECDE37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1BB7F-7161-2ED6-9E59-C2B2ECC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CA350-16B3-B3EB-C7BD-0BB98EB2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B43DD-B5EA-B3E0-E25B-2E016AF5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A616B-DD02-E651-EF46-F59B00D1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0638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90583-A9FE-685E-D244-1F17977C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81795-48E6-CD1E-B88B-017973E46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D2AAC-312C-BEBF-5AE2-1AF0D166C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A05A-941F-4028-9E02-8974FCE7E7B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6613-81BF-3876-7DA3-49E2A6DC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4EFDA-B4E9-DD20-89E0-C05B41EE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9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61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8498CEB1-5712-0322-9BA8-DA605D76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3" b="8888"/>
          <a:stretch/>
        </p:blipFill>
        <p:spPr>
          <a:xfrm>
            <a:off x="0" y="4357687"/>
            <a:ext cx="12192000" cy="249555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id="{D2D6E236-C3BB-997D-1D5D-0618884D81CB}"/>
              </a:ext>
            </a:extLst>
          </p:cNvPr>
          <p:cNvGrpSpPr/>
          <p:nvPr userDrawn="1"/>
        </p:nvGrpSpPr>
        <p:grpSpPr>
          <a:xfrm>
            <a:off x="0" y="4593061"/>
            <a:ext cx="12192000" cy="1560978"/>
            <a:chOff x="0" y="4593061"/>
            <a:chExt cx="12192000" cy="1560978"/>
          </a:xfrm>
        </p:grpSpPr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B53F2A17-EC77-0723-055A-82B81C239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/>
            <a:stretch/>
          </p:blipFill>
          <p:spPr>
            <a:xfrm>
              <a:off x="0" y="4612111"/>
              <a:ext cx="7540188" cy="1541928"/>
            </a:xfrm>
            <a:prstGeom prst="rect">
              <a:avLst/>
            </a:prstGeom>
          </p:spPr>
        </p:pic>
        <p:pic>
          <p:nvPicPr>
            <p:cNvPr id="5" name="图片 26">
              <a:extLst>
                <a:ext uri="{FF2B5EF4-FFF2-40B4-BE49-F238E27FC236}">
                  <a16:creationId xmlns:a16="http://schemas.microsoft.com/office/drawing/2014/main" id="{E0E02252-FEA5-49E9-F7BA-6A8306D4A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/>
            <a:stretch/>
          </p:blipFill>
          <p:spPr>
            <a:xfrm>
              <a:off x="4991100" y="4593061"/>
              <a:ext cx="7200900" cy="1541928"/>
            </a:xfrm>
            <a:prstGeom prst="rect">
              <a:avLst/>
            </a:prstGeom>
          </p:spPr>
        </p:pic>
      </p:grpSp>
      <p:grpSp>
        <p:nvGrpSpPr>
          <p:cNvPr id="6" name="组合 30">
            <a:extLst>
              <a:ext uri="{FF2B5EF4-FFF2-40B4-BE49-F238E27FC236}">
                <a16:creationId xmlns:a16="http://schemas.microsoft.com/office/drawing/2014/main" id="{9F9C00F6-6212-0A3C-3BDF-6CDE8FB38BED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9783B763-FF28-F0C4-FA90-3DC74100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7BC4ED0A-656A-87D5-B205-61360AD0D7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6EEE85CC-D1BC-FB28-EE9F-F81106D50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D4EBF279-39D0-3224-3D0E-4581572E9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1BB944F-8990-9C2A-FEED-2D96D8CEE3B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61BE8D56-121A-D8ED-59E7-5961161BA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svg"/><Relationship Id="rId11" Type="http://schemas.openxmlformats.org/officeDocument/2006/relationships/image" Target="../media/image29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svg"/><Relationship Id="rId11" Type="http://schemas.openxmlformats.org/officeDocument/2006/relationships/image" Target="../media/image29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30.svg"/><Relationship Id="rId4" Type="http://schemas.openxmlformats.org/officeDocument/2006/relationships/image" Target="../media/image34.sv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svg"/><Relationship Id="rId11" Type="http://schemas.openxmlformats.org/officeDocument/2006/relationships/image" Target="../media/image29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7BDB2F-ECD2-872D-77E1-878AE4C4D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20" y="1849582"/>
            <a:ext cx="2877324" cy="5081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E949DE-2A5F-A7DD-F261-067B950A7020}"/>
              </a:ext>
            </a:extLst>
          </p:cNvPr>
          <p:cNvSpPr txBox="1"/>
          <p:nvPr/>
        </p:nvSpPr>
        <p:spPr>
          <a:xfrm>
            <a:off x="6649711" y="3212914"/>
            <a:ext cx="2885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48)</a:t>
            </a:r>
          </a:p>
        </p:txBody>
      </p:sp>
      <p:pic>
        <p:nvPicPr>
          <p:cNvPr id="8" name="图片 22">
            <a:extLst>
              <a:ext uri="{FF2B5EF4-FFF2-40B4-BE49-F238E27FC236}">
                <a16:creationId xmlns:a16="http://schemas.microsoft.com/office/drawing/2014/main" id="{696CF721-4D68-610E-7CA5-FC907F752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84298"/>
            <a:ext cx="3179891" cy="6181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A7B0F1-CE9E-4206-E361-A9018D1C5AE6}"/>
              </a:ext>
            </a:extLst>
          </p:cNvPr>
          <p:cNvGrpSpPr/>
          <p:nvPr/>
        </p:nvGrpSpPr>
        <p:grpSpPr>
          <a:xfrm>
            <a:off x="4707213" y="662992"/>
            <a:ext cx="2119746" cy="707886"/>
            <a:chOff x="4932217" y="4322618"/>
            <a:chExt cx="2119746" cy="70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B5374C-07AA-370E-57F1-8FD557866143}"/>
                </a:ext>
              </a:extLst>
            </p:cNvPr>
            <p:cNvSpPr/>
            <p:nvPr/>
          </p:nvSpPr>
          <p:spPr>
            <a:xfrm>
              <a:off x="5036127" y="4322618"/>
              <a:ext cx="1911927" cy="707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EBDC28-E406-76DD-77BF-E753E422CB78}"/>
                </a:ext>
              </a:extLst>
            </p:cNvPr>
            <p:cNvSpPr txBox="1"/>
            <p:nvPr/>
          </p:nvSpPr>
          <p:spPr>
            <a:xfrm>
              <a:off x="4932217" y="4322618"/>
              <a:ext cx="2119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AE7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B0A434-EBE2-5EC2-CE7B-0AA516A66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047" y="1472085"/>
            <a:ext cx="6633023" cy="1993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354DC-042C-001F-90ED-B046D2933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92466" l="9396" r="89933">
                        <a14:foregroundMark x1="24161" y1="19863" x2="24161" y2="19863"/>
                        <a14:foregroundMark x1="24161" y1="19863" x2="24161" y2="19863"/>
                        <a14:foregroundMark x1="22819" y1="19863" x2="22819" y2="19863"/>
                        <a14:foregroundMark x1="22819" y1="19863" x2="22819" y2="19863"/>
                        <a14:foregroundMark x1="18121" y1="25342" x2="18121" y2="25342"/>
                        <a14:foregroundMark x1="18121" y1="25342" x2="18121" y2="25342"/>
                        <a14:foregroundMark x1="18121" y1="25342" x2="18121" y2="25342"/>
                        <a14:foregroundMark x1="18121" y1="25342" x2="18121" y2="25342"/>
                        <a14:foregroundMark x1="18121" y1="25342" x2="18121" y2="28767"/>
                        <a14:foregroundMark x1="16107" y1="36986" x2="16107" y2="36986"/>
                        <a14:foregroundMark x1="84564" y1="26712" x2="84564" y2="26712"/>
                        <a14:foregroundMark x1="81208" y1="26712" x2="81208" y2="26712"/>
                        <a14:foregroundMark x1="81208" y1="26712" x2="81208" y2="26712"/>
                        <a14:foregroundMark x1="81208" y1="26712" x2="81208" y2="26712"/>
                        <a14:foregroundMark x1="65772" y1="73973" x2="65772" y2="73973"/>
                        <a14:foregroundMark x1="39597" y1="69863" x2="39597" y2="69863"/>
                        <a14:foregroundMark x1="40940" y1="84932" x2="40940" y2="84932"/>
                        <a14:foregroundMark x1="40940" y1="85616" x2="40940" y2="85616"/>
                        <a14:foregroundMark x1="40940" y1="85616" x2="40940" y2="85616"/>
                        <a14:foregroundMark x1="40940" y1="85616" x2="40940" y2="85616"/>
                        <a14:foregroundMark x1="43624" y1="89726" x2="43624" y2="89726"/>
                        <a14:foregroundMark x1="43624" y1="89726" x2="43624" y2="89726"/>
                        <a14:foregroundMark x1="43624" y1="89726" x2="43624" y2="89726"/>
                        <a14:foregroundMark x1="43624" y1="89726" x2="43624" y2="89726"/>
                        <a14:foregroundMark x1="43624" y1="89726" x2="43624" y2="89726"/>
                        <a14:foregroundMark x1="43624" y1="89726" x2="43624" y2="89726"/>
                        <a14:foregroundMark x1="43624" y1="89726" x2="43624" y2="89726"/>
                        <a14:foregroundMark x1="43624" y1="89726" x2="43624" y2="89726"/>
                        <a14:foregroundMark x1="55034" y1="89041" x2="55034" y2="89041"/>
                        <a14:foregroundMark x1="55034" y1="89041" x2="55034" y2="89041"/>
                        <a14:foregroundMark x1="65772" y1="86986" x2="65772" y2="86986"/>
                        <a14:foregroundMark x1="68456" y1="86986" x2="68456" y2="86986"/>
                        <a14:foregroundMark x1="24161" y1="80822" x2="24161" y2="80822"/>
                        <a14:foregroundMark x1="24161" y1="80822" x2="24161" y2="80822"/>
                        <a14:foregroundMark x1="24161" y1="80822" x2="24161" y2="80822"/>
                        <a14:foregroundMark x1="26174" y1="80822" x2="26174" y2="80822"/>
                        <a14:foregroundMark x1="29530" y1="82877" x2="29530" y2="82877"/>
                        <a14:foregroundMark x1="29530" y1="82877" x2="29530" y2="82877"/>
                        <a14:foregroundMark x1="40940" y1="92466" x2="40940" y2="92466"/>
                        <a14:foregroundMark x1="57047" y1="48630" x2="57047" y2="4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1" y="159898"/>
            <a:ext cx="1215799" cy="1191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FB64D8-2DFF-2ACD-D746-9D969878BBC4}"/>
              </a:ext>
            </a:extLst>
          </p:cNvPr>
          <p:cNvSpPr txBox="1"/>
          <p:nvPr/>
        </p:nvSpPr>
        <p:spPr>
          <a:xfrm>
            <a:off x="3711024" y="3929533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UTM Cooper Black" panose="02040603050506020204" pitchFamily="18" charset="0"/>
              </a:rPr>
              <a:t>Giáo</a:t>
            </a:r>
            <a:r>
              <a:rPr lang="en-US" sz="2400" dirty="0">
                <a:solidFill>
                  <a:srgbClr val="FFFF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Cooper Black" panose="02040603050506020204" pitchFamily="18" charset="0"/>
              </a:rPr>
              <a:t>viên</a:t>
            </a:r>
            <a:r>
              <a:rPr lang="en-US" sz="2400" dirty="0">
                <a:solidFill>
                  <a:srgbClr val="FFFF00"/>
                </a:solidFill>
                <a:latin typeface="UTM Cooper Black" panose="02040603050506020204" pitchFamily="18" charset="0"/>
              </a:rPr>
              <a:t>: Hoàng </a:t>
            </a:r>
            <a:r>
              <a:rPr lang="en-US" sz="2400" dirty="0" err="1">
                <a:solidFill>
                  <a:srgbClr val="FFFF00"/>
                </a:solidFill>
                <a:latin typeface="UTM Cooper Black" panose="02040603050506020204" pitchFamily="18" charset="0"/>
              </a:rPr>
              <a:t>Thị</a:t>
            </a:r>
            <a:r>
              <a:rPr lang="en-US" sz="2400" dirty="0">
                <a:solidFill>
                  <a:srgbClr val="FFFF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UTM Cooper Black" panose="02040603050506020204" pitchFamily="18" charset="0"/>
              </a:rPr>
              <a:t>Thùy</a:t>
            </a:r>
            <a:r>
              <a:rPr lang="en-US" sz="2400" dirty="0">
                <a:solidFill>
                  <a:srgbClr val="FFFF00"/>
                </a:solidFill>
                <a:latin typeface="UTM Cooper Black" panose="02040603050506020204" pitchFamily="18" charset="0"/>
              </a:rPr>
              <a:t> Linh</a:t>
            </a:r>
            <a:endParaRPr lang="vi-VN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7033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C197A-0838-921F-15C7-E9BE1FCA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1"/>
          <a:stretch/>
        </p:blipFill>
        <p:spPr>
          <a:xfrm>
            <a:off x="6069" y="3131098"/>
            <a:ext cx="12192000" cy="372690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3D9BECC-AA03-4169-9681-376F3E1026C0}"/>
              </a:ext>
            </a:extLst>
          </p:cNvPr>
          <p:cNvSpPr/>
          <p:nvPr/>
        </p:nvSpPr>
        <p:spPr>
          <a:xfrm>
            <a:off x="537029" y="820881"/>
            <a:ext cx="11173526" cy="5548745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8B0ED64-DDE5-846C-9518-9497A32E5775}"/>
              </a:ext>
            </a:extLst>
          </p:cNvPr>
          <p:cNvSpPr/>
          <p:nvPr/>
        </p:nvSpPr>
        <p:spPr>
          <a:xfrm>
            <a:off x="335266" y="5786928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7F0B2D-C4C3-2409-74C3-89BA6260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2" r="41853" b="2156"/>
          <a:stretch/>
        </p:blipFill>
        <p:spPr>
          <a:xfrm rot="16200000">
            <a:off x="10604783" y="5315883"/>
            <a:ext cx="1211312" cy="1950985"/>
          </a:xfrm>
          <a:prstGeom prst="rect">
            <a:avLst/>
          </a:prstGeom>
        </p:spPr>
      </p:pic>
      <p:sp>
        <p:nvSpPr>
          <p:cNvPr id="4" name="椭圆 39">
            <a:extLst>
              <a:ext uri="{FF2B5EF4-FFF2-40B4-BE49-F238E27FC236}">
                <a16:creationId xmlns:a16="http://schemas.microsoft.com/office/drawing/2014/main" id="{800744F9-8B5B-9CBC-04E8-D45ACF0AC6F7}"/>
              </a:ext>
            </a:extLst>
          </p:cNvPr>
          <p:cNvSpPr/>
          <p:nvPr/>
        </p:nvSpPr>
        <p:spPr>
          <a:xfrm>
            <a:off x="11013259" y="576694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BA77B-F50B-5EC3-2AB1-35122C5A9E72}"/>
              </a:ext>
            </a:extLst>
          </p:cNvPr>
          <p:cNvSpPr txBox="1"/>
          <p:nvPr/>
        </p:nvSpPr>
        <p:spPr>
          <a:xfrm>
            <a:off x="3390901" y="1049636"/>
            <a:ext cx="5055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8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8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8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800" dirty="0">
              <a:solidFill>
                <a:srgbClr val="00AE7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15D37-EE67-6A39-9D50-9BE85BA67DF7}"/>
              </a:ext>
            </a:extLst>
          </p:cNvPr>
          <p:cNvSpPr txBox="1"/>
          <p:nvPr/>
        </p:nvSpPr>
        <p:spPr>
          <a:xfrm>
            <a:off x="907549" y="1893395"/>
            <a:ext cx="104324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- So sánh số có nhiều chữ số, sắp xếp các số theo thứ tự từ lớn đến bé. </a:t>
            </a:r>
          </a:p>
          <a:p>
            <a:r>
              <a:rPr lang="en-US" sz="4000" b="1"/>
              <a:t>- Vận dụng kiến thức về hàng, lớp để lập số đúng theo yêu cầu</a:t>
            </a:r>
          </a:p>
        </p:txBody>
      </p:sp>
    </p:spTree>
    <p:extLst>
      <p:ext uri="{BB962C8B-B14F-4D97-AF65-F5344CB8AC3E}">
        <p14:creationId xmlns:p14="http://schemas.microsoft.com/office/powerpoint/2010/main" val="113182016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3782-6A49-018E-C0F1-46B2B09F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70" y="1834976"/>
            <a:ext cx="985199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646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099015-CA45-EB68-85D6-D4D8CDD21B47}"/>
              </a:ext>
            </a:extLst>
          </p:cNvPr>
          <p:cNvSpPr txBox="1"/>
          <p:nvPr/>
        </p:nvSpPr>
        <p:spPr>
          <a:xfrm>
            <a:off x="554182" y="532016"/>
            <a:ext cx="10113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	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súc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Việt</a:t>
            </a:r>
            <a:r>
              <a:rPr lang="en-US" sz="3200" b="1" dirty="0">
                <a:latin typeface="Cambria" panose="02040503050406030204" pitchFamily="18" charset="0"/>
              </a:rPr>
              <a:t> Nam (</a:t>
            </a:r>
            <a:r>
              <a:rPr lang="en-US" sz="3200" b="1" dirty="0" err="1">
                <a:latin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giám</a:t>
            </a:r>
            <a:r>
              <a:rPr lang="en-US" sz="3200" b="1" dirty="0">
                <a:latin typeface="Cambria" panose="02040503050406030204" pitchFamily="18" charset="0"/>
              </a:rPr>
              <a:t>   	</a:t>
            </a:r>
            <a:r>
              <a:rPr lang="en-US" sz="3200" b="1" dirty="0" err="1">
                <a:latin typeface="Cambria" panose="02040503050406030204" pitchFamily="18" charset="0"/>
              </a:rPr>
              <a:t>thống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kê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</a:rPr>
              <a:t> 2020)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sau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6F048B87-AFEC-9C76-73DF-C6A6C8B5D068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B5569-7A7A-1698-3C40-9767B02688A5}"/>
              </a:ext>
            </a:extLst>
          </p:cNvPr>
          <p:cNvSpPr txBox="1"/>
          <p:nvPr/>
        </p:nvSpPr>
        <p:spPr>
          <a:xfrm>
            <a:off x="435032" y="4130331"/>
            <a:ext cx="1092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940EC70-E259-6299-D4C2-E752EDE8B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13683"/>
              </p:ext>
            </p:extLst>
          </p:nvPr>
        </p:nvGraphicFramePr>
        <p:xfrm>
          <a:off x="554182" y="1789544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6C13BE-2CE3-0E43-053F-B790AFFBC3A1}"/>
              </a:ext>
            </a:extLst>
          </p:cNvPr>
          <p:cNvSpPr txBox="1"/>
          <p:nvPr/>
        </p:nvSpPr>
        <p:spPr>
          <a:xfrm>
            <a:off x="1646382" y="5333831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0BA7B-4A2E-73A1-8E55-F5B515177365}"/>
              </a:ext>
            </a:extLst>
          </p:cNvPr>
          <p:cNvSpPr txBox="1"/>
          <p:nvPr/>
        </p:nvSpPr>
        <p:spPr>
          <a:xfrm>
            <a:off x="6688282" y="5333831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542109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65018" y="3429000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11551"/>
              </p:ext>
            </p:extLst>
          </p:nvPr>
        </p:nvGraphicFramePr>
        <p:xfrm>
          <a:off x="533399" y="991295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665018" y="4679204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665018" y="4679203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lợn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22 027 900 con</a:t>
            </a:r>
          </a:p>
        </p:txBody>
      </p:sp>
    </p:spTree>
    <p:extLst>
      <p:ext uri="{BB962C8B-B14F-4D97-AF65-F5344CB8AC3E}">
        <p14:creationId xmlns:p14="http://schemas.microsoft.com/office/powerpoint/2010/main" val="1397424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31767" y="3199306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15859"/>
              </p:ext>
            </p:extLst>
          </p:nvPr>
        </p:nvGraphicFramePr>
        <p:xfrm>
          <a:off x="504302" y="891769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644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87549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781396" y="4399635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781396" y="4399634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trâu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2 332 800 con</a:t>
            </a:r>
          </a:p>
        </p:txBody>
      </p:sp>
    </p:spTree>
    <p:extLst>
      <p:ext uri="{BB962C8B-B14F-4D97-AF65-F5344CB8AC3E}">
        <p14:creationId xmlns:p14="http://schemas.microsoft.com/office/powerpoint/2010/main" val="1539916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A686D-D57F-8EAC-A7F5-62FF2E56E336}"/>
              </a:ext>
            </a:extLst>
          </p:cNvPr>
          <p:cNvSpPr txBox="1"/>
          <p:nvPr/>
        </p:nvSpPr>
        <p:spPr>
          <a:xfrm>
            <a:off x="1827978" y="633443"/>
            <a:ext cx="426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椭圆 39">
            <a:extLst>
              <a:ext uri="{FF2B5EF4-FFF2-40B4-BE49-F238E27FC236}">
                <a16:creationId xmlns:a16="http://schemas.microsoft.com/office/drawing/2014/main" id="{60E2A357-C72F-DC0D-F55E-BC5D6758FBE9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24700-EA9C-E4B3-7656-D0689DBD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3932"/>
            <a:ext cx="5104778" cy="223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906C4-FD5F-DFAC-DDE9-54DC74D3A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" b="68489"/>
          <a:stretch/>
        </p:blipFill>
        <p:spPr>
          <a:xfrm>
            <a:off x="1819666" y="2735633"/>
            <a:ext cx="8267790" cy="119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6770F-C8A5-1C01-B5D2-185F84E1F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" t="34940" r="384" b="33549"/>
          <a:stretch/>
        </p:blipFill>
        <p:spPr>
          <a:xfrm>
            <a:off x="1827977" y="4153135"/>
            <a:ext cx="8267791" cy="1199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9A9B1-0198-00E5-665E-905A2809E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" t="66866" r="1068" b="1623"/>
          <a:stretch/>
        </p:blipFill>
        <p:spPr>
          <a:xfrm>
            <a:off x="1917290" y="5352654"/>
            <a:ext cx="8170166" cy="1199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E8D11-7EA9-8A24-0EF1-AE79F7E42E6F}"/>
              </a:ext>
            </a:extLst>
          </p:cNvPr>
          <p:cNvSpPr txBox="1"/>
          <p:nvPr/>
        </p:nvSpPr>
        <p:spPr>
          <a:xfrm>
            <a:off x="532015" y="1383145"/>
            <a:ext cx="5802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Sắp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xếp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toa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lớn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7018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086F2-1D72-527B-2CD7-BA84FC390A6E}"/>
              </a:ext>
            </a:extLst>
          </p:cNvPr>
          <p:cNvSpPr txBox="1"/>
          <p:nvPr/>
        </p:nvSpPr>
        <p:spPr>
          <a:xfrm>
            <a:off x="1496969" y="571888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Rô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bốt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9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như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椭圆 39">
            <a:extLst>
              <a:ext uri="{FF2B5EF4-FFF2-40B4-BE49-F238E27FC236}">
                <a16:creationId xmlns:a16="http://schemas.microsoft.com/office/drawing/2014/main" id="{3B137EC4-D392-073F-1C5C-5699B2A440E7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BBB7F-80CC-B8AE-8379-FA7E3DA5420A}"/>
              </a:ext>
            </a:extLst>
          </p:cNvPr>
          <p:cNvSpPr txBox="1"/>
          <p:nvPr/>
        </p:nvSpPr>
        <p:spPr>
          <a:xfrm>
            <a:off x="518838" y="3429000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5D793-E1D0-13EE-8872-4BA8FE2A278D}"/>
              </a:ext>
            </a:extLst>
          </p:cNvPr>
          <p:cNvSpPr txBox="1"/>
          <p:nvPr/>
        </p:nvSpPr>
        <p:spPr>
          <a:xfrm>
            <a:off x="518838" y="4136886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B794D-E73B-FEAD-0B59-54232DDB3BA6}"/>
              </a:ext>
            </a:extLst>
          </p:cNvPr>
          <p:cNvSpPr txBox="1"/>
          <p:nvPr/>
        </p:nvSpPr>
        <p:spPr>
          <a:xfrm>
            <a:off x="518838" y="4923029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08988-5250-763E-0FC4-12558227BC00}"/>
              </a:ext>
            </a:extLst>
          </p:cNvPr>
          <p:cNvGrpSpPr/>
          <p:nvPr/>
        </p:nvGrpSpPr>
        <p:grpSpPr>
          <a:xfrm>
            <a:off x="1849609" y="1708316"/>
            <a:ext cx="1010597" cy="1366741"/>
            <a:chOff x="1496969" y="1479278"/>
            <a:chExt cx="1312733" cy="17753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F3F3B3-65B2-33B2-120D-02A15671974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5F6F83-CC6F-B68F-042F-15248F987E2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9AD58-EA97-DF1F-35D7-A792B52382E9}"/>
              </a:ext>
            </a:extLst>
          </p:cNvPr>
          <p:cNvGrpSpPr/>
          <p:nvPr/>
        </p:nvGrpSpPr>
        <p:grpSpPr>
          <a:xfrm>
            <a:off x="709339" y="1704530"/>
            <a:ext cx="1010597" cy="1366741"/>
            <a:chOff x="1496969" y="1479278"/>
            <a:chExt cx="1312733" cy="17753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65E5249-A8B1-F56A-A9EF-34D00411241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92F15A-4F13-4DE5-0D9E-CFF256DDA7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62940-5C3D-D7C4-3136-954146C1D98B}"/>
              </a:ext>
            </a:extLst>
          </p:cNvPr>
          <p:cNvGrpSpPr/>
          <p:nvPr/>
        </p:nvGrpSpPr>
        <p:grpSpPr>
          <a:xfrm>
            <a:off x="3038007" y="1704530"/>
            <a:ext cx="1010597" cy="1366741"/>
            <a:chOff x="1496969" y="1479278"/>
            <a:chExt cx="1312733" cy="177535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61ED0F-D748-FDA4-A503-436C28A0AFB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CCC6B4-6E2B-8C9C-C12B-EF80597F307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C52008-262F-4346-EFC9-9AEA86FA4E58}"/>
              </a:ext>
            </a:extLst>
          </p:cNvPr>
          <p:cNvGrpSpPr/>
          <p:nvPr/>
        </p:nvGrpSpPr>
        <p:grpSpPr>
          <a:xfrm>
            <a:off x="5352140" y="1761005"/>
            <a:ext cx="1010597" cy="1366741"/>
            <a:chOff x="1496969" y="1479278"/>
            <a:chExt cx="1312733" cy="177535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72424CB-5D97-BD83-F9F9-8059AFB0CA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CDB70F-E75B-AF2D-62E7-21D268B80AC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147B61-67F7-0A9B-8B35-7B06EEC4FD47}"/>
              </a:ext>
            </a:extLst>
          </p:cNvPr>
          <p:cNvGrpSpPr/>
          <p:nvPr/>
        </p:nvGrpSpPr>
        <p:grpSpPr>
          <a:xfrm>
            <a:off x="4226403" y="1722141"/>
            <a:ext cx="1010597" cy="1366741"/>
            <a:chOff x="1496969" y="1479278"/>
            <a:chExt cx="1312733" cy="177535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6F9CE71-A463-50EE-8FE7-D7BC10BA63A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532919-5B7B-9DFA-419E-7CE8C07EF2D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4128D3-7AEB-3949-A5E7-0F4D180D345C}"/>
              </a:ext>
            </a:extLst>
          </p:cNvPr>
          <p:cNvGrpSpPr/>
          <p:nvPr/>
        </p:nvGrpSpPr>
        <p:grpSpPr>
          <a:xfrm>
            <a:off x="6538312" y="1732832"/>
            <a:ext cx="1010597" cy="1366741"/>
            <a:chOff x="1496969" y="1479278"/>
            <a:chExt cx="1312733" cy="177535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37D049-70A8-59DD-14C3-AB6DF8D8F80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E3EF77-AD81-2AB1-C945-8805FB12F52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BCAF74-620C-0AF4-7AA7-F994E6B61C5F}"/>
              </a:ext>
            </a:extLst>
          </p:cNvPr>
          <p:cNvGrpSpPr/>
          <p:nvPr/>
        </p:nvGrpSpPr>
        <p:grpSpPr>
          <a:xfrm>
            <a:off x="8907629" y="1726180"/>
            <a:ext cx="1010597" cy="1366741"/>
            <a:chOff x="1496969" y="1479278"/>
            <a:chExt cx="1312733" cy="17753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718D770-D5A7-14E0-DB3A-33FCF8AAEC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CF73B4-1A07-E237-302C-7E86CAAFDCD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FB9370-DB17-9AA3-2E86-805D66CEBAB3}"/>
              </a:ext>
            </a:extLst>
          </p:cNvPr>
          <p:cNvGrpSpPr/>
          <p:nvPr/>
        </p:nvGrpSpPr>
        <p:grpSpPr>
          <a:xfrm>
            <a:off x="7695378" y="1754482"/>
            <a:ext cx="1010597" cy="1366741"/>
            <a:chOff x="1496969" y="1479278"/>
            <a:chExt cx="1312733" cy="177535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F50EC7C-3578-BD8D-3D4C-74E92AD898F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4F0CA6-F256-E35A-733C-FC82FCA7434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B9CF4A-49C1-E83E-12DD-1FF6A549BF06}"/>
              </a:ext>
            </a:extLst>
          </p:cNvPr>
          <p:cNvGrpSpPr/>
          <p:nvPr/>
        </p:nvGrpSpPr>
        <p:grpSpPr>
          <a:xfrm>
            <a:off x="10064695" y="1754482"/>
            <a:ext cx="1010597" cy="1366741"/>
            <a:chOff x="1496969" y="1479278"/>
            <a:chExt cx="1312733" cy="17753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AB55E9D-1E83-6196-7E61-3A8C0AEE444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2ECE8C-6BD9-3AB6-E0FF-AC2F9E3252C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04976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B62572-36D2-2871-09CF-3EF14E613E2E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5BD0E-7FB7-E4B8-FBA1-E0EBEB29C3A3}"/>
              </a:ext>
            </a:extLst>
          </p:cNvPr>
          <p:cNvSpPr txBox="1"/>
          <p:nvPr/>
        </p:nvSpPr>
        <p:spPr>
          <a:xfrm>
            <a:off x="597897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F37D65-F7DA-A2F6-0902-DB59D7484FCA}"/>
              </a:ext>
            </a:extLst>
          </p:cNvPr>
          <p:cNvGrpSpPr/>
          <p:nvPr/>
        </p:nvGrpSpPr>
        <p:grpSpPr>
          <a:xfrm>
            <a:off x="1954701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3C68108-575A-7495-DB34-EDF5724A3E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FF0DE6-5760-5275-77CF-9D5C3AB272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D0728-158E-55B8-34BA-964D9568EC65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7A0AC63-79C3-A7BF-E611-5C58E2239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BF2F2-8B61-7AEA-D63C-AF6E55607DC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2CE1D6-1B8B-D2C7-453D-36FBBE6BC465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85808F-02C5-7EED-AE1D-1A02A6F4B3C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B59983-5D55-5D57-87B4-A45F7B9EA7F1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66F6E6-689E-8BDC-84B0-CC71096A823D}"/>
              </a:ext>
            </a:extLst>
          </p:cNvPr>
          <p:cNvGrpSpPr/>
          <p:nvPr/>
        </p:nvGrpSpPr>
        <p:grpSpPr>
          <a:xfrm>
            <a:off x="5485143" y="1095987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290EED6-4847-550C-4CC2-2F40250D15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4171C1-A9BA-CDA4-C290-676FFDA19E0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1FB47F-4880-6E3A-15B1-88249444CD3E}"/>
              </a:ext>
            </a:extLst>
          </p:cNvPr>
          <p:cNvGrpSpPr/>
          <p:nvPr/>
        </p:nvGrpSpPr>
        <p:grpSpPr>
          <a:xfrm>
            <a:off x="4359406" y="1057123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2AC5932-0D7D-AC2B-B042-40CB048D86D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F6264E-CE43-B628-CA70-5EC08B26F4E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D54664-42C9-9A9D-91DB-5A2EB59655A1}"/>
              </a:ext>
            </a:extLst>
          </p:cNvPr>
          <p:cNvGrpSpPr/>
          <p:nvPr/>
        </p:nvGrpSpPr>
        <p:grpSpPr>
          <a:xfrm>
            <a:off x="6671315" y="1067814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1AAF65-3148-4C10-1954-7526880C1BF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032C89-0C4A-1FEE-1127-AAB28287CD0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542717-FFB9-ADAA-3058-F0816AE460AA}"/>
              </a:ext>
            </a:extLst>
          </p:cNvPr>
          <p:cNvGrpSpPr/>
          <p:nvPr/>
        </p:nvGrpSpPr>
        <p:grpSpPr>
          <a:xfrm>
            <a:off x="9040632" y="1061162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632A00-F741-8CAB-AD29-8EA502B7691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9073D0-E14D-8369-BF08-AA48286B5D5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BB2171-CC62-C8F1-5757-4E30F9C6BFAD}"/>
              </a:ext>
            </a:extLst>
          </p:cNvPr>
          <p:cNvGrpSpPr/>
          <p:nvPr/>
        </p:nvGrpSpPr>
        <p:grpSpPr>
          <a:xfrm>
            <a:off x="7828381" y="1089464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10A8C7C-9164-E1D4-0288-6B194018113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3753A6-AA4B-D128-2B8B-6EE75FD8344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7C5008-336C-E32F-2682-F212F1BA4EF8}"/>
              </a:ext>
            </a:extLst>
          </p:cNvPr>
          <p:cNvGrpSpPr/>
          <p:nvPr/>
        </p:nvGrpSpPr>
        <p:grpSpPr>
          <a:xfrm>
            <a:off x="10197698" y="1089464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A92BFE-FDAA-E67D-E384-47F35EE68A9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B87543-EE43-EE17-55F6-8E9FCFAB0EF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6E7B58-C6A8-F6F8-905E-043D093D5E8A}"/>
              </a:ext>
            </a:extLst>
          </p:cNvPr>
          <p:cNvGrpSpPr/>
          <p:nvPr/>
        </p:nvGrpSpPr>
        <p:grpSpPr>
          <a:xfrm>
            <a:off x="1328465" y="4425073"/>
            <a:ext cx="1010597" cy="1366741"/>
            <a:chOff x="1496969" y="1479278"/>
            <a:chExt cx="1312733" cy="17753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3CC7D76-C8EF-E818-F1AA-7286E3DE3AE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3F972A-9BA8-857F-336C-12A37AE697B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FAC609-8A68-0D27-C732-4582FF62E0B5}"/>
              </a:ext>
            </a:extLst>
          </p:cNvPr>
          <p:cNvGrpSpPr/>
          <p:nvPr/>
        </p:nvGrpSpPr>
        <p:grpSpPr>
          <a:xfrm>
            <a:off x="2452351" y="4438514"/>
            <a:ext cx="1010597" cy="1366741"/>
            <a:chOff x="1496969" y="1479278"/>
            <a:chExt cx="1312733" cy="17753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4FDF88E-1C0F-6B63-F67D-A0A5A22F51D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197526-09C1-DD38-7023-CD08005D8BE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14F0FC-AA4B-832D-03E1-6DB1A0C9C5A0}"/>
              </a:ext>
            </a:extLst>
          </p:cNvPr>
          <p:cNvGrpSpPr/>
          <p:nvPr/>
        </p:nvGrpSpPr>
        <p:grpSpPr>
          <a:xfrm>
            <a:off x="3576235" y="4472786"/>
            <a:ext cx="1010597" cy="1339861"/>
            <a:chOff x="1496969" y="1479278"/>
            <a:chExt cx="1312733" cy="174043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38E4C94-513F-9C34-2AB3-FB1A1360C58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E5ED746-A4FC-1AA3-C911-14A1CCCEA781}"/>
                </a:ext>
              </a:extLst>
            </p:cNvPr>
            <p:cNvSpPr txBox="1"/>
            <p:nvPr/>
          </p:nvSpPr>
          <p:spPr>
            <a:xfrm>
              <a:off x="1588070" y="1498409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C4C25D-BE94-948A-98FE-C1C4470CDF09}"/>
              </a:ext>
            </a:extLst>
          </p:cNvPr>
          <p:cNvGrpSpPr/>
          <p:nvPr/>
        </p:nvGrpSpPr>
        <p:grpSpPr>
          <a:xfrm>
            <a:off x="4700119" y="4445906"/>
            <a:ext cx="1010597" cy="1366741"/>
            <a:chOff x="1496969" y="1479278"/>
            <a:chExt cx="1312733" cy="177535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D01477A-3E7C-F1F8-F2DE-8E47115A790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FE3814-A291-1D1B-A5F1-F3C95877F4D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0BF1A58-DFAC-2C9B-91C5-22204DF3472C}"/>
              </a:ext>
            </a:extLst>
          </p:cNvPr>
          <p:cNvGrpSpPr/>
          <p:nvPr/>
        </p:nvGrpSpPr>
        <p:grpSpPr>
          <a:xfrm>
            <a:off x="5824001" y="4459345"/>
            <a:ext cx="1010597" cy="1366741"/>
            <a:chOff x="1496969" y="1479278"/>
            <a:chExt cx="1312733" cy="177535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7A6385F-6155-31EB-DAA9-4AAEB26534D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E352F3-4271-93D2-95B1-51A63C63CF0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504764E-B62C-2238-E0D9-AB8D0FF2FC2E}"/>
              </a:ext>
            </a:extLst>
          </p:cNvPr>
          <p:cNvGrpSpPr/>
          <p:nvPr/>
        </p:nvGrpSpPr>
        <p:grpSpPr>
          <a:xfrm>
            <a:off x="6947883" y="4473211"/>
            <a:ext cx="1010597" cy="1366741"/>
            <a:chOff x="1496969" y="1479278"/>
            <a:chExt cx="1312733" cy="177535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6290CB9-0052-0A2A-D4B0-4CE91B6D5B1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CC13DC-CD88-86C5-B190-F1A35C1678C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3B0873-53D9-1D83-B73E-B8886E621625}"/>
              </a:ext>
            </a:extLst>
          </p:cNvPr>
          <p:cNvGrpSpPr/>
          <p:nvPr/>
        </p:nvGrpSpPr>
        <p:grpSpPr>
          <a:xfrm>
            <a:off x="8071765" y="4467556"/>
            <a:ext cx="1010597" cy="1366741"/>
            <a:chOff x="1496969" y="1479278"/>
            <a:chExt cx="1312733" cy="177535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502998D-9854-5A14-C6ED-AD947490852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6EA554E-B691-091E-52E3-2874B58D9A1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8E47A4-CF70-E214-A29D-899E0E5C7B7B}"/>
              </a:ext>
            </a:extLst>
          </p:cNvPr>
          <p:cNvGrpSpPr/>
          <p:nvPr/>
        </p:nvGrpSpPr>
        <p:grpSpPr>
          <a:xfrm>
            <a:off x="9195645" y="4453010"/>
            <a:ext cx="1010597" cy="1366741"/>
            <a:chOff x="1496969" y="1479278"/>
            <a:chExt cx="1312733" cy="177535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7A33023-4C80-55BD-6F32-FBAC44E08B0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62F8026-D6AD-E86A-8762-2F0D3DC9147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9C12D3-2633-B106-10A0-9524116AF9EB}"/>
              </a:ext>
            </a:extLst>
          </p:cNvPr>
          <p:cNvGrpSpPr/>
          <p:nvPr/>
        </p:nvGrpSpPr>
        <p:grpSpPr>
          <a:xfrm>
            <a:off x="10332323" y="4474660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52C5CAC-C5E6-8588-FBD5-0B1B4DD0C43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A21A0B-C3FD-08D3-BA40-25A36CA63F3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998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7F2BF6-40B5-14E5-8FF2-8F88B2E4CE84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AF2FD-C959-4446-A31E-17A64B506601}"/>
              </a:ext>
            </a:extLst>
          </p:cNvPr>
          <p:cNvSpPr txBox="1"/>
          <p:nvPr/>
        </p:nvSpPr>
        <p:spPr>
          <a:xfrm>
            <a:off x="651841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1148E-887A-6810-FA69-47932B4C1BD2}"/>
              </a:ext>
            </a:extLst>
          </p:cNvPr>
          <p:cNvGrpSpPr/>
          <p:nvPr/>
        </p:nvGrpSpPr>
        <p:grpSpPr>
          <a:xfrm>
            <a:off x="1982612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7CD803-8C5A-C09C-3F18-A65F65ACC56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AC01DE-5CDA-4C8B-C696-9D75CC162B0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54B1C-B9F7-A9B1-C5E5-0B03E1786226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E5EE9BD-ED31-13FC-EC78-E02739A852F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6CAB95-0868-0F1E-12EE-8BA7540CB51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A72EBE-1583-D52E-F4B4-5D0E9C7052BA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1E6DB83-D5D9-3155-A51D-2460628F89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DB6BC4-8C8A-A47A-2A36-DCBFA4E7822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2AC642-06F6-1F29-D1D8-663D36AD9CDE}"/>
              </a:ext>
            </a:extLst>
          </p:cNvPr>
          <p:cNvGrpSpPr/>
          <p:nvPr/>
        </p:nvGrpSpPr>
        <p:grpSpPr>
          <a:xfrm>
            <a:off x="5477667" y="1066893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26DE85-62F4-1FEF-C4AC-3793761CA82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DCABAC-04F0-A85A-E0D9-BAC292E6455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2550B-5D78-9CE4-DFFD-FD8ABDA9C33D}"/>
              </a:ext>
            </a:extLst>
          </p:cNvPr>
          <p:cNvGrpSpPr/>
          <p:nvPr/>
        </p:nvGrpSpPr>
        <p:grpSpPr>
          <a:xfrm>
            <a:off x="4321173" y="1053452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FADFF10-4223-6015-50A8-3148C3812D3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ECE9E5-B535-8A08-1125-02228F286D7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4B6A17-E28F-94A3-8F78-4C892F520517}"/>
              </a:ext>
            </a:extLst>
          </p:cNvPr>
          <p:cNvGrpSpPr/>
          <p:nvPr/>
        </p:nvGrpSpPr>
        <p:grpSpPr>
          <a:xfrm>
            <a:off x="6639790" y="1066893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70006A9-70CC-DAFA-0B00-4A63D08DCF15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2ECB5C-CFE2-75B7-621F-BF3DC4DD918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3BFCDC-A196-875C-8560-71D7995CC2BC}"/>
              </a:ext>
            </a:extLst>
          </p:cNvPr>
          <p:cNvGrpSpPr/>
          <p:nvPr/>
        </p:nvGrpSpPr>
        <p:grpSpPr>
          <a:xfrm>
            <a:off x="8983029" y="1093773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1EDE740-7C8A-D916-12C9-6674097258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91509B-45BB-815E-A24B-FD70A7FB132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37D783-3289-EF3B-5031-8E1ADC55FCFF}"/>
              </a:ext>
            </a:extLst>
          </p:cNvPr>
          <p:cNvGrpSpPr/>
          <p:nvPr/>
        </p:nvGrpSpPr>
        <p:grpSpPr>
          <a:xfrm>
            <a:off x="7828186" y="1078773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FEA8D62-5054-CD12-D6CC-E9501CBBB96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D58056-FF71-D9AA-3F4E-BE6F6726BF5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12B606-0E93-5739-CD22-CA647EC0280C}"/>
              </a:ext>
            </a:extLst>
          </p:cNvPr>
          <p:cNvGrpSpPr/>
          <p:nvPr/>
        </p:nvGrpSpPr>
        <p:grpSpPr>
          <a:xfrm>
            <a:off x="8030035" y="4318293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3793A57-E20B-9C46-2597-F303D3D7CEB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F41128-BC58-BE03-C680-61A8AE8C5A9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FE954F-0CD5-E4BA-A752-EB25FABFA081}"/>
              </a:ext>
            </a:extLst>
          </p:cNvPr>
          <p:cNvGrpSpPr/>
          <p:nvPr/>
        </p:nvGrpSpPr>
        <p:grpSpPr>
          <a:xfrm>
            <a:off x="842342" y="4408445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9573337-ABB9-700B-8C45-B6F1A8DC3F4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09EC055-8C27-D5BD-EF4B-BE462FDFF2E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3C116EB-BB30-A3D1-AA7F-DECF81DF32F7}"/>
              </a:ext>
            </a:extLst>
          </p:cNvPr>
          <p:cNvGrpSpPr/>
          <p:nvPr/>
        </p:nvGrpSpPr>
        <p:grpSpPr>
          <a:xfrm>
            <a:off x="2045250" y="4385494"/>
            <a:ext cx="1010597" cy="1366741"/>
            <a:chOff x="1496969" y="1479278"/>
            <a:chExt cx="1312733" cy="177535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2D38E50-239D-2B18-9814-24465EECE9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9A24CE-AA37-6E6E-731D-D6951ADDD64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1A4F426-D502-FBB6-83B3-11C25B77373F}"/>
              </a:ext>
            </a:extLst>
          </p:cNvPr>
          <p:cNvGrpSpPr/>
          <p:nvPr/>
        </p:nvGrpSpPr>
        <p:grpSpPr>
          <a:xfrm>
            <a:off x="3234543" y="4372053"/>
            <a:ext cx="1010597" cy="1366741"/>
            <a:chOff x="1496969" y="1479278"/>
            <a:chExt cx="1312733" cy="1775353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AB875BE-21E5-FEED-B92D-2BA39941AF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2CFBAB3-E08E-8555-3264-E23B8CD12E7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1D93E7-11CC-2A7C-B709-619D000AB8A3}"/>
              </a:ext>
            </a:extLst>
          </p:cNvPr>
          <p:cNvGrpSpPr/>
          <p:nvPr/>
        </p:nvGrpSpPr>
        <p:grpSpPr>
          <a:xfrm>
            <a:off x="4437008" y="4374042"/>
            <a:ext cx="1010597" cy="1366741"/>
            <a:chOff x="1496969" y="1479278"/>
            <a:chExt cx="1312733" cy="177535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E4ABB5-D381-DF83-8813-E36BF4515837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424EFB8-8DFB-8C64-02AC-5B7365ED27E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6B7F0B-7CDF-2F6A-712D-D7F088632434}"/>
              </a:ext>
            </a:extLst>
          </p:cNvPr>
          <p:cNvGrpSpPr/>
          <p:nvPr/>
        </p:nvGrpSpPr>
        <p:grpSpPr>
          <a:xfrm>
            <a:off x="5649956" y="4345173"/>
            <a:ext cx="1010597" cy="1366741"/>
            <a:chOff x="1496969" y="1479278"/>
            <a:chExt cx="1312733" cy="177535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686E889-3C0C-7701-2556-72A4BDD2C82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F2F8E0-0715-C86B-A014-B5F87215E32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81BC1D5-76E7-74D2-EB7D-661AC0BBAAC9}"/>
              </a:ext>
            </a:extLst>
          </p:cNvPr>
          <p:cNvGrpSpPr/>
          <p:nvPr/>
        </p:nvGrpSpPr>
        <p:grpSpPr>
          <a:xfrm>
            <a:off x="6817589" y="4345173"/>
            <a:ext cx="1010597" cy="1366741"/>
            <a:chOff x="1496969" y="1479278"/>
            <a:chExt cx="1312733" cy="177535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C81425A-38F4-489F-DFFD-96DB2499A91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DE0A85-E73A-EADF-B727-930B986B612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3B394C-DC98-B0DF-B7C1-8FCC306E1A56}"/>
              </a:ext>
            </a:extLst>
          </p:cNvPr>
          <p:cNvGrpSpPr/>
          <p:nvPr/>
        </p:nvGrpSpPr>
        <p:grpSpPr>
          <a:xfrm>
            <a:off x="10137872" y="1072123"/>
            <a:ext cx="1010597" cy="1366741"/>
            <a:chOff x="1496969" y="1479278"/>
            <a:chExt cx="1312733" cy="177535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1C49AF51-695D-8111-9099-E802E8F44BC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C7AD782-73C0-209B-6F0D-579C93CE288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2A3980-0262-3A5D-F7E2-59B2B87CAE58}"/>
              </a:ext>
            </a:extLst>
          </p:cNvPr>
          <p:cNvGrpSpPr/>
          <p:nvPr/>
        </p:nvGrpSpPr>
        <p:grpSpPr>
          <a:xfrm>
            <a:off x="9242479" y="4318293"/>
            <a:ext cx="1010597" cy="1366741"/>
            <a:chOff x="1496969" y="1479278"/>
            <a:chExt cx="1312733" cy="1775353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0CDA9EA-0474-5010-5408-BC51517AB61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F2D4D88-4DAB-8E55-2CCF-94BDE6981F7C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FFFBB5E-EAC8-F5D5-8D2E-8A8C3FD28E52}"/>
              </a:ext>
            </a:extLst>
          </p:cNvPr>
          <p:cNvGrpSpPr/>
          <p:nvPr/>
        </p:nvGrpSpPr>
        <p:grpSpPr>
          <a:xfrm>
            <a:off x="10525056" y="4304852"/>
            <a:ext cx="1010597" cy="1366741"/>
            <a:chOff x="1496969" y="1479278"/>
            <a:chExt cx="1312733" cy="1775353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0C5A468A-9898-5BF3-1358-EAFB52A38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A9AC3F1-3AC6-9EF9-FCB5-E32674D6ACF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81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2859A-38B9-C283-7F75-D4004137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794" y="1888058"/>
            <a:ext cx="7871905" cy="3579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50986-9D28-E7CD-87AF-9D36D4FF39FA}"/>
              </a:ext>
            </a:extLst>
          </p:cNvPr>
          <p:cNvSpPr txBox="1"/>
          <p:nvPr/>
        </p:nvSpPr>
        <p:spPr>
          <a:xfrm>
            <a:off x="814648" y="442483"/>
            <a:ext cx="10357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12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      </a:t>
            </a:r>
            <a:r>
              <a:rPr lang="en-US" sz="3600" b="1" dirty="0" err="1">
                <a:latin typeface="Cambria" panose="02040503050406030204" pitchFamily="18" charset="0"/>
              </a:rPr>
              <a:t>Rô</a:t>
            </a:r>
            <a:r>
              <a:rPr lang="en-US" sz="3600" b="1" dirty="0">
                <a:latin typeface="Cambria" panose="02040503050406030204" pitchFamily="18" charset="0"/>
              </a:rPr>
              <a:t> – </a:t>
            </a:r>
            <a:r>
              <a:rPr lang="en-US" sz="3600" b="1" dirty="0" err="1">
                <a:latin typeface="Cambria" panose="02040503050406030204" pitchFamily="18" charset="0"/>
              </a:rPr>
              <a:t>bốt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312 211 011.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12    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35970104-BDE8-1ACE-DE6F-87BD185E5D5B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3E9C0D-1A24-6261-48A6-507B89EFB629}"/>
              </a:ext>
            </a:extLst>
          </p:cNvPr>
          <p:cNvGrpSpPr/>
          <p:nvPr/>
        </p:nvGrpSpPr>
        <p:grpSpPr>
          <a:xfrm>
            <a:off x="2299164" y="5320237"/>
            <a:ext cx="2080706" cy="1215331"/>
            <a:chOff x="1071310" y="4828931"/>
            <a:chExt cx="2702770" cy="1559538"/>
          </a:xfrm>
        </p:grpSpPr>
        <p:sp>
          <p:nvSpPr>
            <p:cNvPr id="9" name="Rectangle: Rounded Corners 5">
              <a:extLst>
                <a:ext uri="{FF2B5EF4-FFF2-40B4-BE49-F238E27FC236}">
                  <a16:creationId xmlns:a16="http://schemas.microsoft.com/office/drawing/2014/main" id="{D01D3E26-4712-4822-8FA1-A209B93A0893}"/>
                </a:ext>
              </a:extLst>
            </p:cNvPr>
            <p:cNvSpPr/>
            <p:nvPr/>
          </p:nvSpPr>
          <p:spPr>
            <a:xfrm>
              <a:off x="1229722" y="4828931"/>
              <a:ext cx="2381507" cy="15595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D8CAB6-3ABC-36E5-D628-0E330D754135}"/>
                </a:ext>
              </a:extLst>
            </p:cNvPr>
            <p:cNvSpPr txBox="1"/>
            <p:nvPr/>
          </p:nvSpPr>
          <p:spPr>
            <a:xfrm>
              <a:off x="1071310" y="4963505"/>
              <a:ext cx="2702770" cy="130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atin typeface="Cambria" panose="02040503050406030204" pitchFamily="18" charset="0"/>
                </a:rPr>
                <a:t>930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3E9C0D-1A24-6261-48A6-507B89EFB629}"/>
              </a:ext>
            </a:extLst>
          </p:cNvPr>
          <p:cNvGrpSpPr/>
          <p:nvPr/>
        </p:nvGrpSpPr>
        <p:grpSpPr>
          <a:xfrm>
            <a:off x="4732051" y="5325274"/>
            <a:ext cx="2037049" cy="1215331"/>
            <a:chOff x="1071309" y="4828931"/>
            <a:chExt cx="2646060" cy="1559538"/>
          </a:xfrm>
        </p:grpSpPr>
        <p:sp>
          <p:nvSpPr>
            <p:cNvPr id="12" name="Rectangle: Rounded Corners 5">
              <a:extLst>
                <a:ext uri="{FF2B5EF4-FFF2-40B4-BE49-F238E27FC236}">
                  <a16:creationId xmlns:a16="http://schemas.microsoft.com/office/drawing/2014/main" id="{D01D3E26-4712-4822-8FA1-A209B93A0893}"/>
                </a:ext>
              </a:extLst>
            </p:cNvPr>
            <p:cNvSpPr/>
            <p:nvPr/>
          </p:nvSpPr>
          <p:spPr>
            <a:xfrm>
              <a:off x="1391308" y="4828931"/>
              <a:ext cx="2111601" cy="15595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D8CAB6-3ABC-36E5-D628-0E330D754135}"/>
                </a:ext>
              </a:extLst>
            </p:cNvPr>
            <p:cNvSpPr txBox="1"/>
            <p:nvPr/>
          </p:nvSpPr>
          <p:spPr>
            <a:xfrm>
              <a:off x="1071309" y="4963505"/>
              <a:ext cx="2646060" cy="130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atin typeface="Cambria" panose="02040503050406030204" pitchFamily="18" charset="0"/>
                </a:rPr>
                <a:t>000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3E9C0D-1A24-6261-48A6-507B89EFB629}"/>
              </a:ext>
            </a:extLst>
          </p:cNvPr>
          <p:cNvGrpSpPr/>
          <p:nvPr/>
        </p:nvGrpSpPr>
        <p:grpSpPr>
          <a:xfrm>
            <a:off x="7030751" y="5320236"/>
            <a:ext cx="2037049" cy="1215331"/>
            <a:chOff x="1071309" y="4828931"/>
            <a:chExt cx="2646060" cy="1559538"/>
          </a:xfrm>
        </p:grpSpPr>
        <p:sp>
          <p:nvSpPr>
            <p:cNvPr id="15" name="Rectangle: Rounded Corners 5">
              <a:extLst>
                <a:ext uri="{FF2B5EF4-FFF2-40B4-BE49-F238E27FC236}">
                  <a16:creationId xmlns:a16="http://schemas.microsoft.com/office/drawing/2014/main" id="{D01D3E26-4712-4822-8FA1-A209B93A0893}"/>
                </a:ext>
              </a:extLst>
            </p:cNvPr>
            <p:cNvSpPr/>
            <p:nvPr/>
          </p:nvSpPr>
          <p:spPr>
            <a:xfrm>
              <a:off x="1391308" y="4828931"/>
              <a:ext cx="2111601" cy="15595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D8CAB6-3ABC-36E5-D628-0E330D754135}"/>
                </a:ext>
              </a:extLst>
            </p:cNvPr>
            <p:cNvSpPr txBox="1"/>
            <p:nvPr/>
          </p:nvSpPr>
          <p:spPr>
            <a:xfrm>
              <a:off x="1071309" y="4963505"/>
              <a:ext cx="2646060" cy="130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atin typeface="Cambria" panose="02040503050406030204" pitchFamily="18" charset="0"/>
                </a:rPr>
                <a:t>000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0182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D8F5DA-48E8-ADE6-8FA8-9AE2D4A9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58" y="1738444"/>
            <a:ext cx="9845893" cy="279830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0AFCBC78-6E8B-232A-1525-C58EA23219B0}"/>
              </a:ext>
            </a:extLst>
          </p:cNvPr>
          <p:cNvGrpSpPr/>
          <p:nvPr/>
        </p:nvGrpSpPr>
        <p:grpSpPr>
          <a:xfrm>
            <a:off x="995526" y="1502334"/>
            <a:ext cx="10043622" cy="4562376"/>
            <a:chOff x="833928" y="1229314"/>
            <a:chExt cx="10043622" cy="45623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A35F90D-E165-A73B-EB2D-4357BA86C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t="25114" b="25114"/>
            <a:stretch/>
          </p:blipFill>
          <p:spPr>
            <a:xfrm flipH="1">
              <a:off x="833928" y="1229314"/>
              <a:ext cx="6342322" cy="45623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B25426-DA87-BC9F-05EF-63DA43F5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4" r="59621" b="25114"/>
            <a:stretch/>
          </p:blipFill>
          <p:spPr>
            <a:xfrm flipH="1">
              <a:off x="7176250" y="1229314"/>
              <a:ext cx="3701300" cy="45623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0E6FB38-486B-B136-90FA-230D9C0C5D52}"/>
              </a:ext>
            </a:extLst>
          </p:cNvPr>
          <p:cNvSpPr txBox="1"/>
          <p:nvPr/>
        </p:nvSpPr>
        <p:spPr>
          <a:xfrm>
            <a:off x="3006122" y="3373078"/>
            <a:ext cx="6412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- Hoàn </a:t>
            </a:r>
            <a:r>
              <a:rPr lang="en-US" sz="4800" b="1" dirty="0" err="1">
                <a:latin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tập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800" b="1" dirty="0">
                <a:latin typeface="Cambria" panose="02040503050406030204" pitchFamily="18" charset="0"/>
              </a:rPr>
              <a:t>- </a:t>
            </a:r>
            <a:r>
              <a:rPr lang="en-US" sz="4800" b="1" dirty="0" err="1"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bị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mới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D04CBE-0059-4975-9B7B-4A5B742A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51" y="2035996"/>
            <a:ext cx="7206097" cy="156680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>
            <a:extLst>
              <a:ext uri="{FF2B5EF4-FFF2-40B4-BE49-F238E27FC236}">
                <a16:creationId xmlns:a16="http://schemas.microsoft.com/office/drawing/2014/main" id="{2F223B9E-3D6A-910D-2AFE-015E079C1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04" y="853655"/>
            <a:ext cx="4167853" cy="4840922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C4995241-53E6-A552-06EE-D11A8A3B2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2349" y="3287081"/>
            <a:ext cx="1363034" cy="109635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0FD70CB-0D14-F8F2-E62B-495018086884}"/>
              </a:ext>
            </a:extLst>
          </p:cNvPr>
          <p:cNvSpPr txBox="1"/>
          <p:nvPr/>
        </p:nvSpPr>
        <p:spPr>
          <a:xfrm>
            <a:off x="4418659" y="1163423"/>
            <a:ext cx="66335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là</a:t>
            </a:r>
            <a:endParaRPr kumimoji="0" lang="en-US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phi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hành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gia</a:t>
            </a:r>
            <a:endParaRPr kumimoji="0" lang="vi-VN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48078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-190084" y="-16255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id="{A520A12C-2323-A28B-D8A9-44828F86F71F}"/>
              </a:ext>
            </a:extLst>
          </p:cNvPr>
          <p:cNvGrpSpPr/>
          <p:nvPr/>
        </p:nvGrpSpPr>
        <p:grpSpPr>
          <a:xfrm>
            <a:off x="3864116" y="142241"/>
            <a:ext cx="8124684" cy="5790242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id="{DCC9A628-726F-8E3F-DA5E-810FAA7359A3}"/>
              </a:ext>
            </a:extLst>
          </p:cNvPr>
          <p:cNvSpPr txBox="1"/>
          <p:nvPr/>
        </p:nvSpPr>
        <p:spPr>
          <a:xfrm>
            <a:off x="5020906" y="1874377"/>
            <a:ext cx="6002694" cy="273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kumimoji="0" lang="vi-VN" sz="4000" b="1" i="0" u="none" strike="noStrike" kern="1200" cap="none" spc="0" normalizeH="0" baseline="0" noProof="0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506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786709"/>
            <a:ext cx="10362640" cy="1561471"/>
            <a:chOff x="873492" y="786709"/>
            <a:chExt cx="10362640" cy="1561471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114139" y="786709"/>
              <a:ext cx="95369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1: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312 879, 567 332, 312 778, 567 233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312 879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567 332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312 778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567 233</a:t>
              </a:r>
            </a:p>
          </p:txBody>
        </p:sp>
      </p:grpSp>
      <p:pic>
        <p:nvPicPr>
          <p:cNvPr id="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78926" y="641958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87098" y="817645"/>
            <a:ext cx="10449034" cy="1530535"/>
            <a:chOff x="787098" y="817645"/>
            <a:chExt cx="10449034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787098" y="832931"/>
              <a:ext cx="9807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2: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899 007, 998 007, 898 700, 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989 700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998 007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565191" y="4658056"/>
              <a:ext cx="25210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989 700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047288" y="4645453"/>
              <a:ext cx="28680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898 700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07615" y="113469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317409" y="786709"/>
            <a:ext cx="10918723" cy="1561471"/>
            <a:chOff x="317409" y="786709"/>
            <a:chExt cx="10918723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317409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3: 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So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sánh</a:t>
              </a:r>
              <a:endParaRPr lang="en-US" sz="44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42 765   ...   42 657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3010321" y="4412763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48601" y="786709"/>
            <a:ext cx="10526028" cy="1561471"/>
            <a:chOff x="748601" y="786709"/>
            <a:chExt cx="10526028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48601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âu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4: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870 909 &lt; ......&lt; 870 990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443645" y="2689298"/>
              <a:ext cx="27888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2169"/>
              <a:ext cx="3069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890 909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432552" y="4646547"/>
              <a:ext cx="2544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870 980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890 980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74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5:  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976 880 &gt; 970 990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792480" y="299062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Sai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28350" y="298180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83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868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554</Words>
  <Application>Microsoft Office PowerPoint</Application>
  <PresentationFormat>Widescreen</PresentationFormat>
  <Paragraphs>137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#9Slide07 IcielStormtrooper</vt:lpstr>
      <vt:lpstr>Cambria</vt:lpstr>
      <vt:lpstr>#9Slide07 HoneyCream</vt:lpstr>
      <vt:lpstr>UTM Cooper Black</vt:lpstr>
      <vt:lpstr>Calibri</vt:lpstr>
      <vt:lpstr>Vogue-ExtraBold</vt:lpstr>
      <vt:lpstr>Arial</vt:lpstr>
      <vt:lpstr>Calibri Light</vt:lpstr>
      <vt:lpstr>SVN-Ready</vt:lpstr>
      <vt:lpstr>思源黑体 CN Medium</vt:lpstr>
      <vt:lpstr>UTM Avo</vt:lpstr>
      <vt:lpstr>Office Theme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Windows</cp:lastModifiedBy>
  <cp:revision>28</cp:revision>
  <dcterms:created xsi:type="dcterms:W3CDTF">2023-06-29T12:53:50Z</dcterms:created>
  <dcterms:modified xsi:type="dcterms:W3CDTF">2024-10-23T13:45:39Z</dcterms:modified>
</cp:coreProperties>
</file>