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  <p:sldMasterId id="2147483677" r:id="rId2"/>
  </p:sldMasterIdLst>
  <p:notesMasterIdLst>
    <p:notesMasterId r:id="rId20"/>
  </p:notesMasterIdLst>
  <p:sldIdLst>
    <p:sldId id="257" r:id="rId3"/>
    <p:sldId id="259" r:id="rId4"/>
    <p:sldId id="260" r:id="rId5"/>
    <p:sldId id="261" r:id="rId6"/>
    <p:sldId id="262" r:id="rId7"/>
    <p:sldId id="279" r:id="rId8"/>
    <p:sldId id="264" r:id="rId9"/>
    <p:sldId id="266" r:id="rId10"/>
    <p:sldId id="276" r:id="rId11"/>
    <p:sldId id="275" r:id="rId12"/>
    <p:sldId id="286" r:id="rId13"/>
    <p:sldId id="288" r:id="rId14"/>
    <p:sldId id="289" r:id="rId15"/>
    <p:sldId id="290" r:id="rId16"/>
    <p:sldId id="291" r:id="rId17"/>
    <p:sldId id="270" r:id="rId18"/>
    <p:sldId id="273" r:id="rId19"/>
  </p:sldIdLst>
  <p:sldSz cx="12192000" cy="6858000"/>
  <p:notesSz cx="6858000" cy="9144000"/>
  <p:embeddedFontLst>
    <p:embeddedFont>
      <p:font typeface="#9Slide07 HoneyCream" charset="0"/>
      <p:regular r:id="rId21"/>
    </p:embeddedFont>
    <p:embeddedFont>
      <p:font typeface="Calibri Light" pitchFamily="34" charset="0"/>
      <p:regular r:id="rId22"/>
      <p:italic r:id="rId23"/>
    </p:embeddedFont>
    <p:embeddedFont>
      <p:font typeface="Cambria" pitchFamily="18" charset="0"/>
      <p:regular r:id="rId24"/>
      <p:bold r:id="rId25"/>
      <p:italic r:id="rId26"/>
      <p:boldItalic r:id="rId27"/>
    </p:embeddedFont>
    <p:embeddedFont>
      <p:font typeface="HP001 4 hàng" pitchFamily="34" charset="0"/>
      <p:regular r:id="rId28"/>
      <p:bold r:id="rId29"/>
    </p:embeddedFont>
    <p:embeddedFont>
      <p:font typeface="Calibri" pitchFamily="34" charset="0"/>
      <p:regular r:id="rId30"/>
      <p:bold r:id="rId31"/>
      <p:italic r:id="rId32"/>
      <p:boldItalic r:id="rId33"/>
    </p:embeddedFont>
    <p:embeddedFont>
      <p:font typeface="Cordia New" pitchFamily="34" charset="-34"/>
      <p:regular r:id="rId34"/>
      <p:bold r:id="rId35"/>
      <p:italic r:id="rId36"/>
      <p:boldItalic r:id="rId3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20" autoAdjust="0"/>
    <p:restoredTop sz="94660"/>
  </p:normalViewPr>
  <p:slideViewPr>
    <p:cSldViewPr snapToGrid="0">
      <p:cViewPr varScale="1">
        <p:scale>
          <a:sx n="38" d="100"/>
          <a:sy n="38" d="100"/>
        </p:scale>
        <p:origin x="-528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6.fntdata"/><Relationship Id="rId39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font" Target="fonts/font1.fntdata"/><Relationship Id="rId34" Type="http://schemas.openxmlformats.org/officeDocument/2006/relationships/font" Target="fonts/font14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38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font" Target="fonts/font17.fntdata"/><Relationship Id="rId40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font" Target="fonts/font16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11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font" Target="fonts/font1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A39D73-012F-4A86-BB9C-E37737EE1345}" type="datetimeFigureOut">
              <a:rPr lang="en-US" smtClean="0"/>
              <a:t>1/23/2024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40F21D-70DC-4263-AA5C-AA6BC0085C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50083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4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hyperlink" Target="https://www.facebook.com/groups/629898828017053" TargetMode="Externa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facebook.com/groups/629898828017053" TargetMode="Externa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hyperlink" Target="https://www.facebook.com/groups/629898828017053" TargetMode="Externa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hyperlink" Target="https://www.facebook.com/groups/629898828017053" TargetMode="Externa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facebook.com/groups/629898828017053" TargetMode="Externa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hyperlink" Target="https://www.facebook.com/groups/629898828017053" TargetMode="Externa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1E6D732-5B9A-1400-A42A-BCE9828ECE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ED86EC3F-26FE-4D10-3EF5-88CAB8405E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49BCCB8-3776-EEEE-2DD0-C9B85147EA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5E93BE-C793-4D7B-BCFB-7C8CFCF1D47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7239E9B-9728-C5D4-CDEC-09FA8D8A97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5E440FE-E61F-A7EC-BB5E-68122F4C4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089F3A-CEF0-456F-8C9C-1EF8662096C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7985654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25A431A-B129-6C28-90BB-2262F70CC9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FAEC6A90-785D-E22D-4214-52EE2BD4A0A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87066FD-BDAA-C634-9339-9AAA64BA00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5E93BE-C793-4D7B-BCFB-7C8CFCF1D47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DD25B28-881C-2F14-0AAF-8645F05649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C98633F-464E-B9BB-F706-3E9EF3F0AD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089F3A-CEF0-456F-8C9C-1EF8662096C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3345303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4ECE6A16-97D9-A55F-E58F-D936B6F791C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7772DA80-3DEA-1583-23C3-71EB3DBDA3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E7013D1-250A-BCC3-FFFF-BA2308416B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5E93BE-C793-4D7B-BCFB-7C8CFCF1D47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A394F21-653F-4793-DAB6-395FF04447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F22791D-AD9E-48FD-4D4B-8591124BED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089F3A-CEF0-456F-8C9C-1EF8662096C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1666730"/>
      </p:ext>
    </p:extLst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62420658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BFBE9738-A46A-15AA-93B5-AB6F9174792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34069" y="-96358"/>
            <a:ext cx="12192000" cy="159000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F4272BB-EB61-92E4-838F-4EB36C49EE1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8AB87707-F837-92C2-2940-8E882B0CD2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175442"/>
            <a:ext cx="1824009" cy="2002485"/>
          </a:xfrm>
          <a:prstGeom prst="rect">
            <a:avLst/>
          </a:prstGeom>
        </p:spPr>
      </p:pic>
      <p:sp>
        <p:nvSpPr>
          <p:cNvPr id="7" name="TextBox 3">
            <a:extLst>
              <a:ext uri="{FF2B5EF4-FFF2-40B4-BE49-F238E27FC236}">
                <a16:creationId xmlns:a16="http://schemas.microsoft.com/office/drawing/2014/main" xmlns="" id="{EE3D732E-5C79-4C2B-0BB7-4BBA47F5F486}"/>
              </a:ext>
            </a:extLst>
          </p:cNvPr>
          <p:cNvSpPr txBox="1"/>
          <p:nvPr userDrawn="1"/>
        </p:nvSpPr>
        <p:spPr>
          <a:xfrm>
            <a:off x="3200400" y="8176684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xmlns="" id="{CCDC9C97-0531-02BF-FDEC-24C654DAF368}"/>
              </a:ext>
            </a:extLst>
          </p:cNvPr>
          <p:cNvSpPr txBox="1">
            <a:spLocks/>
          </p:cNvSpPr>
          <p:nvPr userDrawn="1"/>
        </p:nvSpPr>
        <p:spPr>
          <a:xfrm>
            <a:off x="1435010" y="888360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6B41233F-280C-0A96-2A1A-C564A80FAC90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prstClr val="white">
                    <a:alpha val="63000"/>
                  </a:prst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9E6C5AB-73CE-8452-252D-087F721EC615}"/>
              </a:ext>
            </a:extLst>
          </p:cNvPr>
          <p:cNvSpPr txBox="1"/>
          <p:nvPr userDrawn="1"/>
        </p:nvSpPr>
        <p:spPr>
          <a:xfrm>
            <a:off x="523006" y="9495369"/>
            <a:ext cx="117254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Sản phẩm của Măng Non – Tài liệu Tiểu học.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Nghiêm cấm buôn bán, sao chép và chỉnh sửa để thu lợi nhuận.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xmlns="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-514324" y="5737172"/>
            <a:ext cx="2914996" cy="1049867"/>
          </a:xfrm>
          <a:prstGeom prst="rect">
            <a:avLst/>
          </a:prstGeom>
        </p:spPr>
        <p:txBody>
          <a:bodyPr vert="horz" lIns="97049" tIns="48525" rIns="97049" bIns="48525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8299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8" b="0" i="0" u="none" strike="noStrike" kern="1200" cap="none" spc="0" normalizeH="0" baseline="0" noProof="0" dirty="0" err="1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548" b="0" i="0" u="none" strike="noStrike" kern="1200" cap="none" spc="0" normalizeH="0" baseline="0" noProof="0" dirty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2498118717"/>
      </p:ext>
    </p:extLst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E4AE415-2B3C-5686-3389-A3C0B92B92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6ACE1879-51E1-040E-CDD8-F0DA06CAA4F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3918B7B-00F0-5272-5D52-75CAEA5695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A53D2-0D23-4621-A343-05909D3B681D}" type="datetimeFigureOut">
              <a:rPr lang="en-US" smtClean="0"/>
              <a:t>1/23/2024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70D2B71-E9C5-9155-F04B-37011449BE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E56EEF3-DB2E-0EE9-D9F5-B1893C1EF1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EA188-6468-4720-A708-2F3FF8B859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67296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E0786AD-6124-AB16-A72C-4F80C30009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43FA134-1594-2A52-A2CD-C698391287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9C552D8-FC30-E1FE-27D6-0420CA04F5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A53D2-0D23-4621-A343-05909D3B681D}" type="datetimeFigureOut">
              <a:rPr lang="en-US" smtClean="0"/>
              <a:t>1/23/2024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3D12491-7F15-1916-1128-A9F1DC9045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53EA975-FFE3-571F-1A9D-ED57CCE6DD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EA188-6468-4720-A708-2F3FF8B859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8619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7863AA4-4F16-EF71-AFD8-B9D9604BCD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896DAC0-AE80-916A-07CE-F82FCC04D8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DB8109C-04E3-4153-1670-C482DE2D21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A53D2-0D23-4621-A343-05909D3B681D}" type="datetimeFigureOut">
              <a:rPr lang="en-US" smtClean="0"/>
              <a:t>1/23/2024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9DAE08C-AAC0-05B7-26B3-E681411F92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87BDBEB-2D0E-32CE-6699-96944E25D5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EA188-6468-4720-A708-2F3FF8B859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554803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B42E925-7A31-9B15-D2A5-56A6980D2C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06E325D-0740-26C4-F3B6-4631CB0B866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41075E89-205B-C336-37BE-BF52A6ED8E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4B5495C6-4FA1-6DD5-32BF-BCD5074AD5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A53D2-0D23-4621-A343-05909D3B681D}" type="datetimeFigureOut">
              <a:rPr lang="en-US" smtClean="0"/>
              <a:t>1/23/2024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9B9EFFE2-4854-53BE-A860-E352723E4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96207DE2-7F98-9825-5435-83ED6770B0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EA188-6468-4720-A708-2F3FF8B859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613723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C3A1BB2-EED9-F438-A199-311D0A31A4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B79A88D-4F32-1877-8E8C-5B6533F7EE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76A9C158-9F50-1E33-F6BF-53BEA97E05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78283455-248E-D132-E2C6-F6DD7E04B29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70DDD3FF-EA30-B7D4-14A1-41DEA00A6D1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92E37465-BE0E-37B8-E354-94AF55E185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A53D2-0D23-4621-A343-05909D3B681D}" type="datetimeFigureOut">
              <a:rPr lang="en-US" smtClean="0"/>
              <a:t>1/23/2024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B8E687B6-BDB1-771C-98CF-A7D5BB739E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17B8BA28-8FBF-A957-FAC3-196F2B12F7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EA188-6468-4720-A708-2F3FF8B859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22717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29C5D26-8928-83E0-C715-D632F97F90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23D4B4EB-E21F-0B82-8CC6-C94F8ED676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A53D2-0D23-4621-A343-05909D3B681D}" type="datetimeFigureOut">
              <a:rPr lang="en-US" smtClean="0"/>
              <a:t>1/23/2024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A5980931-3AD4-B17B-5453-D6DAE6DFCA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E3E7E83B-CC22-DA12-DB13-36FAF35608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EA188-6468-4720-A708-2F3FF8B859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45538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8F9569E-7EE1-E772-4BFA-11FA17190B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12A7BC9-902F-1E5D-5266-BAEDB38EC2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079A185-CF97-F34D-2CB8-1C77282B1D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5E93BE-C793-4D7B-BCFB-7C8CFCF1D47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82C54BF-99E3-657C-F45D-86662B4676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CD3B213-0FF3-DF15-AA7B-B6B001EF22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089F3A-CEF0-456F-8C9C-1EF8662096C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8409579"/>
      </p:ext>
    </p:extLst>
  </p:cSld>
  <p:clrMapOvr>
    <a:masterClrMapping/>
  </p:clrMapOvr>
  <p:transition spd="slow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0B94CC3C-CB51-6801-2B4F-E67A16F999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A53D2-0D23-4621-A343-05909D3B681D}" type="datetimeFigureOut">
              <a:rPr lang="en-US" smtClean="0"/>
              <a:t>1/23/2024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88400E8D-38D8-9A66-05CC-DE7CFD42B9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6FB8468C-329B-ABCA-1C40-52605EF4FD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EA188-6468-4720-A708-2F3FF8B859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449170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6C870C9-8557-11C8-65A0-5B6A6449A7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A4F4C57-7CD8-0B27-A102-73D9E38DD5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983C2215-3078-BE46-5392-D345D4B4FD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D464629-42ED-0FE7-9165-E8B36A137C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A53D2-0D23-4621-A343-05909D3B681D}" type="datetimeFigureOut">
              <a:rPr lang="en-US" smtClean="0"/>
              <a:t>1/23/2024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75A834D5-EB49-1E5A-15D8-1B2DDD5A85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2182D059-B801-8550-9966-FA6DD14ECD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EA188-6468-4720-A708-2F3FF8B859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41708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0C85E5C-5F50-2B62-964A-3B5F360F06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F1175453-35F1-6E9F-DAD1-E97B726F44B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79D041DB-93DC-F1F6-B022-D70F8BA832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5606CD7-D981-0516-5F03-ED3E7FB0A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A53D2-0D23-4621-A343-05909D3B681D}" type="datetimeFigureOut">
              <a:rPr lang="en-US" smtClean="0"/>
              <a:t>1/23/2024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FEE8C99-57D9-0A52-576E-B23BC66C64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DB567573-4489-39D3-F898-88084CC41B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EA188-6468-4720-A708-2F3FF8B859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559632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414CCEE-D2E6-593D-D8A3-7FE4FE9CF3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35C4F99E-29BE-9287-A3A7-B8EAA8EDCF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AF951E4-0CBD-8EBD-178A-6D1411E814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A53D2-0D23-4621-A343-05909D3B681D}" type="datetimeFigureOut">
              <a:rPr lang="en-US" smtClean="0"/>
              <a:t>1/23/2024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D312D22-65C4-A8F1-F72D-6291610E3D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BB2F2F1-034B-CAFA-02B1-B1E5DA7A7E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EA188-6468-4720-A708-2F3FF8B859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822958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779A82F7-06D0-F008-E83D-13EA058A36F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12B1AD69-D33D-9581-5621-F79D116C01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3894DCC-CCCD-77C5-B4C6-25F4CF19A0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A53D2-0D23-4621-A343-05909D3B681D}" type="datetimeFigureOut">
              <a:rPr lang="en-US" smtClean="0"/>
              <a:t>1/23/2024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2406E4C-97A0-6AE7-D7BF-34FDA8F33B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0D3EB3E-B624-7FB3-54E8-F96110257D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EA188-6468-4720-A708-2F3FF8B859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11569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6E200363-7C94-4E36-8FB5-0E352645CA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" r="-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B4E77426-1DDD-4F81-95DE-5A7062A9AF1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8954"/>
            <a:ext cx="12207919" cy="6866955"/>
          </a:xfrm>
          <a:prstGeom prst="rect">
            <a:avLst/>
          </a:prstGeom>
        </p:spPr>
      </p:pic>
      <p:sp>
        <p:nvSpPr>
          <p:cNvPr id="11" name="矩形: 圆角 10">
            <a:extLst>
              <a:ext uri="{FF2B5EF4-FFF2-40B4-BE49-F238E27FC236}">
                <a16:creationId xmlns:a16="http://schemas.microsoft.com/office/drawing/2014/main" xmlns="" id="{EAAEC667-B4D8-448E-A070-D30133DE6F84}"/>
              </a:ext>
            </a:extLst>
          </p:cNvPr>
          <p:cNvSpPr/>
          <p:nvPr userDrawn="1"/>
        </p:nvSpPr>
        <p:spPr>
          <a:xfrm>
            <a:off x="304800" y="342900"/>
            <a:ext cx="11544300" cy="6223000"/>
          </a:xfrm>
          <a:prstGeom prst="roundRect">
            <a:avLst>
              <a:gd name="adj" fmla="val 6667"/>
            </a:avLst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5189849"/>
      </p:ext>
    </p:extLst>
  </p:cSld>
  <p:clrMapOvr>
    <a:masterClrMapping/>
  </p:clrMapOvr>
  <p:transition spd="slow" advTm="3000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53171249"/>
      </p:ext>
    </p:extLst>
  </p:cSld>
  <p:clrMapOvr>
    <a:masterClrMapping/>
  </p:clrMapOvr>
  <p:transition spd="slow" advTm="300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8DF5E71-C984-F15A-22D0-D290ACF59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79D4F1C-987F-6F38-BAC4-2829D74A81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B4B7A6B-D24D-950D-6598-6CB40D0112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5E93BE-C793-4D7B-BCFB-7C8CFCF1D47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305FE3E-921E-FD9A-C229-E7ED549B30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6DE429B-575C-4554-57FD-2A4559FFB9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089F3A-CEF0-456F-8C9C-1EF8662096C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6729331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8D64EA4-444E-CBAB-E288-89C87B71B6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AA73842-6DD1-22DB-BBD7-D95C96CCCC9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5A3D9F7A-CD8B-E2F0-09D4-DEB26B1F4F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C2F1E28F-C90B-CD06-EEDF-49E4B202A2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5E93BE-C793-4D7B-BCFB-7C8CFCF1D47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2DA6CEF-F687-8315-80BB-E34BD1F58F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B33D5EA-A144-A275-9C77-CF132E01A8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089F3A-CEF0-456F-8C9C-1EF8662096C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1F4272BB-EB61-92E4-838F-4EB36C49EE1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8AB87707-F837-92C2-2940-8E882B0CD2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175442"/>
            <a:ext cx="1824009" cy="2002485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xmlns="" id="{EE3D732E-5C79-4C2B-0BB7-4BBA47F5F486}"/>
              </a:ext>
            </a:extLst>
          </p:cNvPr>
          <p:cNvSpPr txBox="1"/>
          <p:nvPr userDrawn="1"/>
        </p:nvSpPr>
        <p:spPr>
          <a:xfrm>
            <a:off x="3200400" y="8176684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6B41233F-280C-0A96-2A1A-C564A80FAC90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prstClr val="white">
                    <a:alpha val="63000"/>
                  </a:prst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C9E6C5AB-73CE-8452-252D-087F721EC615}"/>
              </a:ext>
            </a:extLst>
          </p:cNvPr>
          <p:cNvSpPr txBox="1"/>
          <p:nvPr userDrawn="1"/>
        </p:nvSpPr>
        <p:spPr>
          <a:xfrm>
            <a:off x="523006" y="9495369"/>
            <a:ext cx="117254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Sản phẩm của Măng Non – Tài liệu Tiểu học.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Nghiêm cấm buôn bán, sao chép và chỉnh sửa để thu lợi nhuận.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xmlns="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-514324" y="5737172"/>
            <a:ext cx="2914996" cy="1049867"/>
          </a:xfrm>
          <a:prstGeom prst="rect">
            <a:avLst/>
          </a:prstGeom>
        </p:spPr>
        <p:txBody>
          <a:bodyPr vert="horz" lIns="97049" tIns="48525" rIns="97049" bIns="48525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8299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8" b="0" i="0" u="none" strike="noStrike" kern="1200" cap="none" spc="0" normalizeH="0" baseline="0" noProof="0" dirty="0" err="1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548" b="0" i="0" u="none" strike="noStrike" kern="1200" cap="none" spc="0" normalizeH="0" baseline="0" noProof="0" dirty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828603" y="6464235"/>
            <a:ext cx="4724809" cy="1219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776638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A41AEC0-656B-118F-165B-C247364C4F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A790E6B-3478-5086-EAD3-21FF0D1FF8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30E94BCE-8A5E-F3B6-9825-649245E806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84A2F9C0-AD44-290C-7228-3EEBD477D51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CFB81A56-2D69-C805-6C1D-21FC99C8E83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0DC46055-0FE0-9223-86D5-5CEA4F6D55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5E93BE-C793-4D7B-BCFB-7C8CFCF1D47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B56C8BE7-7328-50AC-4566-6CA1F9A78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30F1DF3E-B057-C8D7-1C82-9473D9A21C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089F3A-CEF0-456F-8C9C-1EF8662096C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1F4272BB-EB61-92E4-838F-4EB36C49EE1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8AB87707-F837-92C2-2940-8E882B0CD2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175442"/>
            <a:ext cx="1824009" cy="2002485"/>
          </a:xfrm>
          <a:prstGeom prst="rect">
            <a:avLst/>
          </a:prstGeom>
        </p:spPr>
      </p:pic>
      <p:sp>
        <p:nvSpPr>
          <p:cNvPr id="12" name="TextBox 3">
            <a:extLst>
              <a:ext uri="{FF2B5EF4-FFF2-40B4-BE49-F238E27FC236}">
                <a16:creationId xmlns:a16="http://schemas.microsoft.com/office/drawing/2014/main" xmlns="" id="{EE3D732E-5C79-4C2B-0BB7-4BBA47F5F486}"/>
              </a:ext>
            </a:extLst>
          </p:cNvPr>
          <p:cNvSpPr txBox="1"/>
          <p:nvPr userDrawn="1"/>
        </p:nvSpPr>
        <p:spPr>
          <a:xfrm>
            <a:off x="3200400" y="8176684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xmlns="" id="{CCDC9C97-0531-02BF-FDEC-24C654DAF368}"/>
              </a:ext>
            </a:extLst>
          </p:cNvPr>
          <p:cNvSpPr txBox="1">
            <a:spLocks/>
          </p:cNvSpPr>
          <p:nvPr userDrawn="1"/>
        </p:nvSpPr>
        <p:spPr>
          <a:xfrm>
            <a:off x="1435010" y="888360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6B41233F-280C-0A96-2A1A-C564A80FAC90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prstClr val="white">
                    <a:alpha val="63000"/>
                  </a:prst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C9E6C5AB-73CE-8452-252D-087F721EC615}"/>
              </a:ext>
            </a:extLst>
          </p:cNvPr>
          <p:cNvSpPr txBox="1"/>
          <p:nvPr userDrawn="1"/>
        </p:nvSpPr>
        <p:spPr>
          <a:xfrm>
            <a:off x="523006" y="9495369"/>
            <a:ext cx="117254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Sản phẩm của Măng Non – Tài liệu Tiểu học.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Nghiêm cấm buôn bán, sao chép và chỉnh sửa để thu lợi nhuận.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xmlns="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-514324" y="5737172"/>
            <a:ext cx="2914996" cy="1049867"/>
          </a:xfrm>
          <a:prstGeom prst="rect">
            <a:avLst/>
          </a:prstGeom>
        </p:spPr>
        <p:txBody>
          <a:bodyPr vert="horz" lIns="97049" tIns="48525" rIns="97049" bIns="48525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8299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8" b="0" i="0" u="none" strike="noStrike" kern="1200" cap="none" spc="0" normalizeH="0" baseline="0" noProof="0" dirty="0" err="1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548" b="0" i="0" u="none" strike="noStrike" kern="1200" cap="none" spc="0" normalizeH="0" baseline="0" noProof="0" dirty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1140108820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1B98F84-D750-B100-4F15-18B9C1CF34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C1E4CEC5-69DF-B1E6-2E37-B1D52EE5F7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5E93BE-C793-4D7B-BCFB-7C8CFCF1D47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BEAD688D-8F7A-AD48-56A8-E69A9C826B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7B524E77-567B-871C-92EB-FE3C2B65F2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089F3A-CEF0-456F-8C9C-1EF8662096C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1F4272BB-EB61-92E4-838F-4EB36C49EE1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8AB87707-F837-92C2-2940-8E882B0CD2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175442"/>
            <a:ext cx="1824009" cy="2002485"/>
          </a:xfrm>
          <a:prstGeom prst="rect">
            <a:avLst/>
          </a:prstGeom>
        </p:spPr>
      </p:pic>
      <p:sp>
        <p:nvSpPr>
          <p:cNvPr id="8" name="TextBox 3">
            <a:extLst>
              <a:ext uri="{FF2B5EF4-FFF2-40B4-BE49-F238E27FC236}">
                <a16:creationId xmlns:a16="http://schemas.microsoft.com/office/drawing/2014/main" xmlns="" id="{EE3D732E-5C79-4C2B-0BB7-4BBA47F5F486}"/>
              </a:ext>
            </a:extLst>
          </p:cNvPr>
          <p:cNvSpPr txBox="1"/>
          <p:nvPr userDrawn="1"/>
        </p:nvSpPr>
        <p:spPr>
          <a:xfrm>
            <a:off x="3200400" y="8176684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6B41233F-280C-0A96-2A1A-C564A80FAC90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prstClr val="white">
                    <a:alpha val="63000"/>
                  </a:prst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9E6C5AB-73CE-8452-252D-087F721EC615}"/>
              </a:ext>
            </a:extLst>
          </p:cNvPr>
          <p:cNvSpPr txBox="1"/>
          <p:nvPr userDrawn="1"/>
        </p:nvSpPr>
        <p:spPr>
          <a:xfrm>
            <a:off x="523006" y="9495369"/>
            <a:ext cx="117254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Sản phẩm của Măng Non – Tài liệu Tiểu học.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Nghiêm cấm buôn bán, sao chép và chỉnh sửa để thu lợi nhuận.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xmlns="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-514324" y="5737172"/>
            <a:ext cx="2914996" cy="1049867"/>
          </a:xfrm>
          <a:prstGeom prst="rect">
            <a:avLst/>
          </a:prstGeom>
        </p:spPr>
        <p:txBody>
          <a:bodyPr vert="horz" lIns="97049" tIns="48525" rIns="97049" bIns="48525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8299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8" b="0" i="0" u="none" strike="noStrike" kern="1200" cap="none" spc="0" normalizeH="0" baseline="0" noProof="0" dirty="0" err="1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548" b="0" i="0" u="none" strike="noStrike" kern="1200" cap="none" spc="0" normalizeH="0" baseline="0" noProof="0" dirty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828603" y="6464235"/>
            <a:ext cx="4724809" cy="1219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625014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502096B7-4457-F26B-8709-2370D5E674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5E93BE-C793-4D7B-BCFB-7C8CFCF1D47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26DD7003-3C7E-37A0-C13E-0B01C4114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6074AA26-D808-43DB-11E0-8913A42641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089F3A-CEF0-456F-8C9C-1EF8662096C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F4272BB-EB61-92E4-838F-4EB36C49EE1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8AB87707-F837-92C2-2940-8E882B0CD2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175442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xmlns="" id="{EE3D732E-5C79-4C2B-0BB7-4BBA47F5F486}"/>
              </a:ext>
            </a:extLst>
          </p:cNvPr>
          <p:cNvSpPr txBox="1"/>
          <p:nvPr userDrawn="1"/>
        </p:nvSpPr>
        <p:spPr>
          <a:xfrm>
            <a:off x="3200400" y="8176684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6B41233F-280C-0A96-2A1A-C564A80FAC90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prstClr val="white">
                    <a:alpha val="63000"/>
                  </a:prst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C9E6C5AB-73CE-8452-252D-087F721EC615}"/>
              </a:ext>
            </a:extLst>
          </p:cNvPr>
          <p:cNvSpPr txBox="1"/>
          <p:nvPr userDrawn="1"/>
        </p:nvSpPr>
        <p:spPr>
          <a:xfrm>
            <a:off x="523006" y="9495369"/>
            <a:ext cx="117254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Sản phẩm của Măng Non – Tài liệu Tiểu học.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Nghiêm cấm buôn bán, sao chép và chỉnh sửa để thu lợi nhuận.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xmlns="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-514324" y="5737172"/>
            <a:ext cx="2914996" cy="1049867"/>
          </a:xfrm>
          <a:prstGeom prst="rect">
            <a:avLst/>
          </a:prstGeom>
        </p:spPr>
        <p:txBody>
          <a:bodyPr vert="horz" lIns="97049" tIns="48525" rIns="97049" bIns="48525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8299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8" b="0" i="0" u="none" strike="noStrike" kern="1200" cap="none" spc="0" normalizeH="0" baseline="0" noProof="0" dirty="0" err="1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548" b="0" i="0" u="none" strike="noStrike" kern="1200" cap="none" spc="0" normalizeH="0" baseline="0" noProof="0" dirty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828603" y="6464235"/>
            <a:ext cx="4724809" cy="1219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771461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73F1FD0-D7E0-368C-5CA8-338CDC862D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98644B4-212D-612D-3789-7AC18D64FD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F2A4D947-2679-0009-A61A-B8592640AF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44BF787-CFD7-CF4A-4ACE-5F501835AF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5E93BE-C793-4D7B-BCFB-7C8CFCF1D47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9AB3E768-EBCC-C6CD-86B0-7E7A95237F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EF66D5F6-B4FB-936F-D755-76A8750EEB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089F3A-CEF0-456F-8C9C-1EF8662096C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1F4272BB-EB61-92E4-838F-4EB36C49EE1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8AB87707-F837-92C2-2940-8E882B0CD2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175442"/>
            <a:ext cx="1824009" cy="2002485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xmlns="" id="{EE3D732E-5C79-4C2B-0BB7-4BBA47F5F486}"/>
              </a:ext>
            </a:extLst>
          </p:cNvPr>
          <p:cNvSpPr txBox="1"/>
          <p:nvPr userDrawn="1"/>
        </p:nvSpPr>
        <p:spPr>
          <a:xfrm>
            <a:off x="3200400" y="8176684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xmlns="" id="{CCDC9C97-0531-02BF-FDEC-24C654DAF368}"/>
              </a:ext>
            </a:extLst>
          </p:cNvPr>
          <p:cNvSpPr txBox="1">
            <a:spLocks/>
          </p:cNvSpPr>
          <p:nvPr userDrawn="1"/>
        </p:nvSpPr>
        <p:spPr>
          <a:xfrm>
            <a:off x="1435010" y="888360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6B41233F-280C-0A96-2A1A-C564A80FAC90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prstClr val="white">
                    <a:alpha val="63000"/>
                  </a:prst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C9E6C5AB-73CE-8452-252D-087F721EC615}"/>
              </a:ext>
            </a:extLst>
          </p:cNvPr>
          <p:cNvSpPr txBox="1"/>
          <p:nvPr userDrawn="1"/>
        </p:nvSpPr>
        <p:spPr>
          <a:xfrm>
            <a:off x="523006" y="9495369"/>
            <a:ext cx="117254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Sản phẩm của Măng Non – Tài liệu Tiểu học.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Nghiêm cấm buôn bán, sao chép và chỉnh sửa để thu lợi nhuận.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xmlns="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-514324" y="5737172"/>
            <a:ext cx="2914996" cy="1049867"/>
          </a:xfrm>
          <a:prstGeom prst="rect">
            <a:avLst/>
          </a:prstGeom>
        </p:spPr>
        <p:txBody>
          <a:bodyPr vert="horz" lIns="97049" tIns="48525" rIns="97049" bIns="48525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8299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8" b="0" i="0" u="none" strike="noStrike" kern="1200" cap="none" spc="0" normalizeH="0" baseline="0" noProof="0" dirty="0" err="1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548" b="0" i="0" u="none" strike="noStrike" kern="1200" cap="none" spc="0" normalizeH="0" baseline="0" noProof="0" dirty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3197329475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ABBB9D1-BC64-AAD3-5991-EA9013A847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5B8D7546-81D8-0634-1206-B538D506D1A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C8242D05-38A9-A80C-DF50-9D4D362FEF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AA0D62B-C82C-F5EC-638B-C00334E538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5E93BE-C793-4D7B-BCFB-7C8CFCF1D47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942BD92-B9C7-D5A6-D36F-DE42A717D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8BF5341D-F378-21CA-7AD7-6675CFAF0D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089F3A-CEF0-456F-8C9C-1EF8662096C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1F4272BB-EB61-92E4-838F-4EB36C49EE1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8AB87707-F837-92C2-2940-8E882B0CD2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175442"/>
            <a:ext cx="1824009" cy="2002485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xmlns="" id="{EE3D732E-5C79-4C2B-0BB7-4BBA47F5F486}"/>
              </a:ext>
            </a:extLst>
          </p:cNvPr>
          <p:cNvSpPr txBox="1"/>
          <p:nvPr userDrawn="1"/>
        </p:nvSpPr>
        <p:spPr>
          <a:xfrm>
            <a:off x="3200400" y="8176684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xmlns="" id="{CCDC9C97-0531-02BF-FDEC-24C654DAF368}"/>
              </a:ext>
            </a:extLst>
          </p:cNvPr>
          <p:cNvSpPr txBox="1">
            <a:spLocks/>
          </p:cNvSpPr>
          <p:nvPr userDrawn="1"/>
        </p:nvSpPr>
        <p:spPr>
          <a:xfrm>
            <a:off x="1435010" y="888360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6B41233F-280C-0A96-2A1A-C564A80FAC90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prstClr val="white">
                    <a:alpha val="63000"/>
                  </a:prst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C9E6C5AB-73CE-8452-252D-087F721EC615}"/>
              </a:ext>
            </a:extLst>
          </p:cNvPr>
          <p:cNvSpPr txBox="1"/>
          <p:nvPr userDrawn="1"/>
        </p:nvSpPr>
        <p:spPr>
          <a:xfrm>
            <a:off x="523006" y="9495369"/>
            <a:ext cx="117254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Sản phẩm của Măng Non – Tài liệu Tiểu học.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Nghiêm cấm buôn bán, sao chép và chỉnh sửa để thu lợi nhuận.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xmlns="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-514324" y="5737172"/>
            <a:ext cx="2914996" cy="1049867"/>
          </a:xfrm>
          <a:prstGeom prst="rect">
            <a:avLst/>
          </a:prstGeom>
        </p:spPr>
        <p:txBody>
          <a:bodyPr vert="horz" lIns="97049" tIns="48525" rIns="97049" bIns="48525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8299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8" b="0" i="0" u="none" strike="noStrike" kern="1200" cap="none" spc="0" normalizeH="0" baseline="0" noProof="0" dirty="0" err="1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548" b="0" i="0" u="none" strike="noStrike" kern="1200" cap="none" spc="0" normalizeH="0" baseline="0" noProof="0" dirty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1F4272BB-EB61-92E4-838F-4EB36C49EE1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8AB87707-F837-92C2-2940-8E882B0CD2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175442"/>
            <a:ext cx="1824009" cy="2002485"/>
          </a:xfrm>
          <a:prstGeom prst="rect">
            <a:avLst/>
          </a:prstGeom>
        </p:spPr>
      </p:pic>
      <p:sp>
        <p:nvSpPr>
          <p:cNvPr id="17" name="TextBox 3">
            <a:extLst>
              <a:ext uri="{FF2B5EF4-FFF2-40B4-BE49-F238E27FC236}">
                <a16:creationId xmlns:a16="http://schemas.microsoft.com/office/drawing/2014/main" xmlns="" id="{EE3D732E-5C79-4C2B-0BB7-4BBA47F5F486}"/>
              </a:ext>
            </a:extLst>
          </p:cNvPr>
          <p:cNvSpPr txBox="1"/>
          <p:nvPr userDrawn="1"/>
        </p:nvSpPr>
        <p:spPr>
          <a:xfrm>
            <a:off x="3200400" y="8176684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6B41233F-280C-0A96-2A1A-C564A80FAC90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prstClr val="white">
                    <a:alpha val="63000"/>
                  </a:prst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C9E6C5AB-73CE-8452-252D-087F721EC615}"/>
              </a:ext>
            </a:extLst>
          </p:cNvPr>
          <p:cNvSpPr txBox="1"/>
          <p:nvPr userDrawn="1"/>
        </p:nvSpPr>
        <p:spPr>
          <a:xfrm>
            <a:off x="523006" y="9495369"/>
            <a:ext cx="117254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Sản phẩm của Măng Non – Tài liệu Tiểu học.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Nghiêm cấm buôn bán, sao chép và chỉnh sửa để thu lợi nhuận.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xmlns="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-514324" y="5737172"/>
            <a:ext cx="2914996" cy="1049867"/>
          </a:xfrm>
          <a:prstGeom prst="rect">
            <a:avLst/>
          </a:prstGeom>
        </p:spPr>
        <p:txBody>
          <a:bodyPr vert="horz" lIns="97049" tIns="48525" rIns="97049" bIns="48525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8299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8" b="0" i="0" u="none" strike="noStrike" kern="1200" cap="none" spc="0" normalizeH="0" baseline="0" noProof="0" dirty="0" err="1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548" b="0" i="0" u="none" strike="noStrike" kern="1200" cap="none" spc="0" normalizeH="0" baseline="0" noProof="0" dirty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828603" y="6464235"/>
            <a:ext cx="4724809" cy="1219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902984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4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19" Type="http://schemas.openxmlformats.org/officeDocument/2006/relationships/hyperlink" Target="https://www.facebook.com/groups/629898828017053" TargetMode="Externa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18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15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4DDF1B76-5541-3A51-398B-624688192B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D7B2D0D-CA8B-623E-D1BF-1CF3312CE6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85B32B4-8F20-1232-9F69-AE8F80F5CD8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5E93BE-C793-4D7B-BCFB-7C8CFCF1D47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4863448-556F-0D72-9230-230F533599E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E25EB1F-5B57-A3A9-9A6F-79B7E9AB2B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089F3A-CEF0-456F-8C9C-1EF8662096C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D77B7E0-AC46-B142-BFA3-00982BF0FF01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-34069" y="-96358"/>
            <a:ext cx="12192000" cy="159000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1F4272BB-EB61-92E4-838F-4EB36C49EE1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8AB87707-F837-92C2-2940-8E882B0CD2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175442"/>
            <a:ext cx="1824009" cy="2002485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xmlns="" id="{EE3D732E-5C79-4C2B-0BB7-4BBA47F5F486}"/>
              </a:ext>
            </a:extLst>
          </p:cNvPr>
          <p:cNvSpPr txBox="1"/>
          <p:nvPr userDrawn="1"/>
        </p:nvSpPr>
        <p:spPr>
          <a:xfrm>
            <a:off x="3200400" y="8176684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9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xmlns="" id="{CCDC9C97-0531-02BF-FDEC-24C654DAF368}"/>
              </a:ext>
            </a:extLst>
          </p:cNvPr>
          <p:cNvSpPr txBox="1">
            <a:spLocks/>
          </p:cNvSpPr>
          <p:nvPr userDrawn="1"/>
        </p:nvSpPr>
        <p:spPr>
          <a:xfrm>
            <a:off x="1435010" y="888360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D03D35A7-9FA6-A5FF-8B5A-7623AFAC89AD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149284" y="-24666690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F8A8326D-BA58-6C1F-B7D8-D8204C44D8F0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2444" y="-24666690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C22EA0FD-C8ED-ADB6-FE8F-6154DD34356B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049921" y="14676864"/>
            <a:ext cx="2186247" cy="37177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983031C9-ACAE-4074-C7AF-B3D70BE7EF4A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2444" y="14676863"/>
            <a:ext cx="2186247" cy="371775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6B41233F-280C-0A96-2A1A-C564A80FAC90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prstClr val="white">
                    <a:alpha val="63000"/>
                  </a:prst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C9E6C5AB-73CE-8452-252D-087F721EC615}"/>
              </a:ext>
            </a:extLst>
          </p:cNvPr>
          <p:cNvSpPr txBox="1"/>
          <p:nvPr userDrawn="1"/>
        </p:nvSpPr>
        <p:spPr>
          <a:xfrm>
            <a:off x="523006" y="9495369"/>
            <a:ext cx="117254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Sản phẩm của Măng Non – Tài liệu Tiểu học.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Nghiêm cấm buôn bán, sao chép và chỉnh sửa để thu lợi nhuận.</a:t>
            </a: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xmlns="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-514324" y="5737172"/>
            <a:ext cx="2914996" cy="1049867"/>
          </a:xfrm>
          <a:prstGeom prst="rect">
            <a:avLst/>
          </a:prstGeom>
        </p:spPr>
        <p:txBody>
          <a:bodyPr vert="horz" lIns="97049" tIns="48525" rIns="97049" bIns="48525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8299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8" b="0" i="0" u="none" strike="noStrike" kern="1200" cap="none" spc="0" normalizeH="0" baseline="0" noProof="0" dirty="0" err="1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548" b="0" i="0" u="none" strike="noStrike" kern="1200" cap="none" spc="0" normalizeH="0" baseline="0" noProof="0" dirty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xmlns="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8381616" y="5716324"/>
            <a:ext cx="2914996" cy="1049867"/>
          </a:xfrm>
          <a:prstGeom prst="rect">
            <a:avLst/>
          </a:prstGeom>
        </p:spPr>
        <p:txBody>
          <a:bodyPr vert="horz" lIns="97049" tIns="48525" rIns="97049" bIns="48525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8299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1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91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2193604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B8AC71AC-CB5A-6506-4069-BBDB4BD93D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883D86A-664A-C810-5B5F-0BC3181336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2BEFE12-664F-591A-AAE5-45E4732EE5C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9A53D2-0D23-4621-A343-05909D3B681D}" type="datetimeFigureOut">
              <a:rPr lang="en-US" smtClean="0"/>
              <a:t>1/23/2024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7B74925-15DC-0914-7D46-FCCB6A89643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429F901-57F7-E3C8-A273-4EF597B688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8EA188-6468-4720-A708-2F3FF8B859EF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xmlns="" id="{07F01C41-FC66-3F28-18EC-DBCBCB15D87F}"/>
              </a:ext>
            </a:extLst>
          </p:cNvPr>
          <p:cNvSpPr txBox="1">
            <a:spLocks/>
          </p:cNvSpPr>
          <p:nvPr userDrawn="1"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xmlns="" id="{2DE0C2A6-9A2B-6028-DC9E-7A9B8032174C}"/>
              </a:ext>
            </a:extLst>
          </p:cNvPr>
          <p:cNvSpPr txBox="1">
            <a:spLocks/>
          </p:cNvSpPr>
          <p:nvPr userDrawn="1"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xmlns="" id="{12D76E84-49DE-F9B2-1461-4B16C730BA04}"/>
              </a:ext>
            </a:extLst>
          </p:cNvPr>
          <p:cNvSpPr txBox="1">
            <a:spLocks/>
          </p:cNvSpPr>
          <p:nvPr userDrawn="1"/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6A5E93BE-C793-4D7B-BCFB-7C8CFCF1D47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defRPr/>
              </a:pPr>
              <a:t>1/23/2024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xmlns="" id="{0A2914B0-8543-4348-18A8-96B241682A38}"/>
              </a:ext>
            </a:extLst>
          </p:cNvPr>
          <p:cNvSpPr txBox="1">
            <a:spLocks/>
          </p:cNvSpPr>
          <p:nvPr userDrawn="1"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8C089F3A-CEF0-456F-8C9C-1EF8662096C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64CC6CFD-E8B7-E06F-EA1D-B5608F97F766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-34069" y="-96358"/>
            <a:ext cx="12192000" cy="159000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81449BAC-1E8A-D2DA-174E-DD34EF7409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B5CE7574-0C81-E5F6-5727-D881A5ADE6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175442"/>
            <a:ext cx="1824009" cy="2002485"/>
          </a:xfrm>
          <a:prstGeom prst="rect">
            <a:avLst/>
          </a:prstGeom>
        </p:spPr>
      </p:pic>
      <p:sp>
        <p:nvSpPr>
          <p:cNvPr id="14" name="TextBox 3">
            <a:extLst>
              <a:ext uri="{FF2B5EF4-FFF2-40B4-BE49-F238E27FC236}">
                <a16:creationId xmlns:a16="http://schemas.microsoft.com/office/drawing/2014/main" xmlns="" id="{B7BD18FD-69C2-725D-2E03-7FEEBBEEA426}"/>
              </a:ext>
            </a:extLst>
          </p:cNvPr>
          <p:cNvSpPr txBox="1"/>
          <p:nvPr userDrawn="1"/>
        </p:nvSpPr>
        <p:spPr>
          <a:xfrm>
            <a:off x="3200400" y="8176684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8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xmlns="" id="{FEBD6A70-45A4-712B-3BDB-2677B04D3B27}"/>
              </a:ext>
            </a:extLst>
          </p:cNvPr>
          <p:cNvSpPr txBox="1">
            <a:spLocks/>
          </p:cNvSpPr>
          <p:nvPr userDrawn="1"/>
        </p:nvSpPr>
        <p:spPr>
          <a:xfrm>
            <a:off x="1435010" y="888360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85D486A8-32B0-EBC0-EEB1-82588441E483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149284" y="-24666690"/>
            <a:ext cx="2186247" cy="371775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11DA5BA8-7C9E-1E51-D04A-F4007CC3E5E4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2444" y="-24666690"/>
            <a:ext cx="2186247" cy="371775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959BA6C4-1460-E996-C20A-704EA004A67D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049921" y="14676864"/>
            <a:ext cx="2186247" cy="371775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C4A13424-454E-E142-5C96-F27750C51C8E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2444" y="14676863"/>
            <a:ext cx="2186247" cy="3717751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15547510-442D-7F0E-45AC-8C7E21D6E417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prstClr val="white">
                    <a:alpha val="63000"/>
                  </a:prst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1CD5E1DF-0CAB-5F4D-9558-5AE9E534434C}"/>
              </a:ext>
            </a:extLst>
          </p:cNvPr>
          <p:cNvSpPr txBox="1"/>
          <p:nvPr userDrawn="1"/>
        </p:nvSpPr>
        <p:spPr>
          <a:xfrm>
            <a:off x="523006" y="9495369"/>
            <a:ext cx="117254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Sản phẩm của Măng Non – Tài liệu Tiểu học.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Nghiêm cấm buôn bán, sao chép và chỉnh sửa để thu lợi nhuận.</a:t>
            </a: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xmlns="" id="{259BC04C-2677-EFC7-48F3-2AFDB9193516}"/>
              </a:ext>
            </a:extLst>
          </p:cNvPr>
          <p:cNvSpPr txBox="1">
            <a:spLocks/>
          </p:cNvSpPr>
          <p:nvPr userDrawn="1"/>
        </p:nvSpPr>
        <p:spPr>
          <a:xfrm>
            <a:off x="-514324" y="5737172"/>
            <a:ext cx="2914996" cy="1049867"/>
          </a:xfrm>
          <a:prstGeom prst="rect">
            <a:avLst/>
          </a:prstGeom>
        </p:spPr>
        <p:txBody>
          <a:bodyPr vert="horz" lIns="97049" tIns="48525" rIns="97049" bIns="48525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8299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8" b="0" i="0" u="none" strike="noStrike" kern="1200" cap="none" spc="0" normalizeH="0" baseline="0" noProof="0" dirty="0" err="1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548" b="0" i="0" u="none" strike="noStrike" kern="1200" cap="none" spc="0" normalizeH="0" baseline="0" noProof="0" dirty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xmlns="" id="{F4C41B0D-CCD7-FC73-0316-7EEDAA6DACC6}"/>
              </a:ext>
            </a:extLst>
          </p:cNvPr>
          <p:cNvSpPr txBox="1">
            <a:spLocks/>
          </p:cNvSpPr>
          <p:nvPr userDrawn="1"/>
        </p:nvSpPr>
        <p:spPr>
          <a:xfrm>
            <a:off x="8381616" y="5716324"/>
            <a:ext cx="2914996" cy="1049867"/>
          </a:xfrm>
          <a:prstGeom prst="rect">
            <a:avLst/>
          </a:prstGeom>
        </p:spPr>
        <p:txBody>
          <a:bodyPr vert="horz" lIns="97049" tIns="48525" rIns="97049" bIns="48525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8299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1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91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3687213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4.png"/><Relationship Id="rId7" Type="http://schemas.openxmlformats.org/officeDocument/2006/relationships/image" Target="../media/image1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7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矩形: 圆角 3"/>
          <p:cNvSpPr/>
          <p:nvPr/>
        </p:nvSpPr>
        <p:spPr>
          <a:xfrm>
            <a:off x="304800" y="1824518"/>
            <a:ext cx="11582400" cy="4337079"/>
          </a:xfrm>
          <a:custGeom>
            <a:avLst/>
            <a:gdLst>
              <a:gd name="connsiteX0" fmla="*/ 0 w 5538087"/>
              <a:gd name="connsiteY0" fmla="*/ 526811 h 1488166"/>
              <a:gd name="connsiteX1" fmla="*/ 526811 w 5538087"/>
              <a:gd name="connsiteY1" fmla="*/ 0 h 1488166"/>
              <a:gd name="connsiteX2" fmla="*/ 1167449 w 5538087"/>
              <a:gd name="connsiteY2" fmla="*/ 0 h 1488166"/>
              <a:gd name="connsiteX3" fmla="*/ 1808087 w 5538087"/>
              <a:gd name="connsiteY3" fmla="*/ 0 h 1488166"/>
              <a:gd name="connsiteX4" fmla="*/ 2448725 w 5538087"/>
              <a:gd name="connsiteY4" fmla="*/ 0 h 1488166"/>
              <a:gd name="connsiteX5" fmla="*/ 3044518 w 5538087"/>
              <a:gd name="connsiteY5" fmla="*/ 0 h 1488166"/>
              <a:gd name="connsiteX6" fmla="*/ 3774845 w 5538087"/>
              <a:gd name="connsiteY6" fmla="*/ 0 h 1488166"/>
              <a:gd name="connsiteX7" fmla="*/ 4325793 w 5538087"/>
              <a:gd name="connsiteY7" fmla="*/ 0 h 1488166"/>
              <a:gd name="connsiteX8" fmla="*/ 5011276 w 5538087"/>
              <a:gd name="connsiteY8" fmla="*/ 0 h 1488166"/>
              <a:gd name="connsiteX9" fmla="*/ 5538087 w 5538087"/>
              <a:gd name="connsiteY9" fmla="*/ 526811 h 1488166"/>
              <a:gd name="connsiteX10" fmla="*/ 5538087 w 5538087"/>
              <a:gd name="connsiteY10" fmla="*/ 961355 h 1488166"/>
              <a:gd name="connsiteX11" fmla="*/ 5011276 w 5538087"/>
              <a:gd name="connsiteY11" fmla="*/ 1488166 h 1488166"/>
              <a:gd name="connsiteX12" fmla="*/ 4460327 w 5538087"/>
              <a:gd name="connsiteY12" fmla="*/ 1488166 h 1488166"/>
              <a:gd name="connsiteX13" fmla="*/ 3819690 w 5538087"/>
              <a:gd name="connsiteY13" fmla="*/ 1488166 h 1488166"/>
              <a:gd name="connsiteX14" fmla="*/ 3313586 w 5538087"/>
              <a:gd name="connsiteY14" fmla="*/ 1488166 h 1488166"/>
              <a:gd name="connsiteX15" fmla="*/ 2672948 w 5538087"/>
              <a:gd name="connsiteY15" fmla="*/ 1488166 h 1488166"/>
              <a:gd name="connsiteX16" fmla="*/ 1987465 w 5538087"/>
              <a:gd name="connsiteY16" fmla="*/ 1488166 h 1488166"/>
              <a:gd name="connsiteX17" fmla="*/ 1301983 w 5538087"/>
              <a:gd name="connsiteY17" fmla="*/ 1488166 h 1488166"/>
              <a:gd name="connsiteX18" fmla="*/ 526811 w 5538087"/>
              <a:gd name="connsiteY18" fmla="*/ 1488166 h 1488166"/>
              <a:gd name="connsiteX19" fmla="*/ 0 w 5538087"/>
              <a:gd name="connsiteY19" fmla="*/ 961355 h 1488166"/>
              <a:gd name="connsiteX20" fmla="*/ 0 w 5538087"/>
              <a:gd name="connsiteY20" fmla="*/ 526811 h 1488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538087" h="1488166" fill="none" extrusionOk="0">
                <a:moveTo>
                  <a:pt x="0" y="526811"/>
                </a:moveTo>
                <a:cubicBezTo>
                  <a:pt x="25961" y="223717"/>
                  <a:pt x="225585" y="-30731"/>
                  <a:pt x="526811" y="0"/>
                </a:cubicBezTo>
                <a:cubicBezTo>
                  <a:pt x="846848" y="15387"/>
                  <a:pt x="1009412" y="26790"/>
                  <a:pt x="1167449" y="0"/>
                </a:cubicBezTo>
                <a:cubicBezTo>
                  <a:pt x="1325486" y="-26790"/>
                  <a:pt x="1639624" y="-12226"/>
                  <a:pt x="1808087" y="0"/>
                </a:cubicBezTo>
                <a:cubicBezTo>
                  <a:pt x="1976550" y="12226"/>
                  <a:pt x="2209993" y="-3999"/>
                  <a:pt x="2448725" y="0"/>
                </a:cubicBezTo>
                <a:cubicBezTo>
                  <a:pt x="2687457" y="3999"/>
                  <a:pt x="2887074" y="16047"/>
                  <a:pt x="3044518" y="0"/>
                </a:cubicBezTo>
                <a:cubicBezTo>
                  <a:pt x="3201962" y="-16047"/>
                  <a:pt x="3508713" y="47"/>
                  <a:pt x="3774845" y="0"/>
                </a:cubicBezTo>
                <a:cubicBezTo>
                  <a:pt x="4040977" y="-47"/>
                  <a:pt x="4175704" y="-23876"/>
                  <a:pt x="4325793" y="0"/>
                </a:cubicBezTo>
                <a:cubicBezTo>
                  <a:pt x="4475882" y="23876"/>
                  <a:pt x="4737957" y="11821"/>
                  <a:pt x="5011276" y="0"/>
                </a:cubicBezTo>
                <a:cubicBezTo>
                  <a:pt x="5318727" y="-16935"/>
                  <a:pt x="5522707" y="229204"/>
                  <a:pt x="5538087" y="526811"/>
                </a:cubicBezTo>
                <a:cubicBezTo>
                  <a:pt x="5545074" y="700027"/>
                  <a:pt x="5548538" y="782965"/>
                  <a:pt x="5538087" y="961355"/>
                </a:cubicBezTo>
                <a:cubicBezTo>
                  <a:pt x="5598159" y="1262498"/>
                  <a:pt x="5262143" y="1532519"/>
                  <a:pt x="5011276" y="1488166"/>
                </a:cubicBezTo>
                <a:cubicBezTo>
                  <a:pt x="4846267" y="1506415"/>
                  <a:pt x="4603005" y="1484651"/>
                  <a:pt x="4460327" y="1488166"/>
                </a:cubicBezTo>
                <a:cubicBezTo>
                  <a:pt x="4317649" y="1491681"/>
                  <a:pt x="4099852" y="1456792"/>
                  <a:pt x="3819690" y="1488166"/>
                </a:cubicBezTo>
                <a:cubicBezTo>
                  <a:pt x="3539528" y="1519540"/>
                  <a:pt x="3564210" y="1482021"/>
                  <a:pt x="3313586" y="1488166"/>
                </a:cubicBezTo>
                <a:cubicBezTo>
                  <a:pt x="3062962" y="1494311"/>
                  <a:pt x="2851720" y="1458861"/>
                  <a:pt x="2672948" y="1488166"/>
                </a:cubicBezTo>
                <a:cubicBezTo>
                  <a:pt x="2494176" y="1517471"/>
                  <a:pt x="2249310" y="1484301"/>
                  <a:pt x="1987465" y="1488166"/>
                </a:cubicBezTo>
                <a:cubicBezTo>
                  <a:pt x="1725620" y="1492031"/>
                  <a:pt x="1621880" y="1497999"/>
                  <a:pt x="1301983" y="1488166"/>
                </a:cubicBezTo>
                <a:cubicBezTo>
                  <a:pt x="982086" y="1478333"/>
                  <a:pt x="824912" y="1520359"/>
                  <a:pt x="526811" y="1488166"/>
                </a:cubicBezTo>
                <a:cubicBezTo>
                  <a:pt x="244573" y="1472292"/>
                  <a:pt x="-11026" y="1321313"/>
                  <a:pt x="0" y="961355"/>
                </a:cubicBezTo>
                <a:cubicBezTo>
                  <a:pt x="14192" y="835032"/>
                  <a:pt x="-15120" y="698968"/>
                  <a:pt x="0" y="526811"/>
                </a:cubicBezTo>
                <a:close/>
              </a:path>
              <a:path w="5538087" h="1488166" stroke="0" extrusionOk="0">
                <a:moveTo>
                  <a:pt x="0" y="526811"/>
                </a:moveTo>
                <a:cubicBezTo>
                  <a:pt x="-14809" y="218442"/>
                  <a:pt x="211554" y="-31951"/>
                  <a:pt x="526811" y="0"/>
                </a:cubicBezTo>
                <a:cubicBezTo>
                  <a:pt x="770076" y="25946"/>
                  <a:pt x="920332" y="27117"/>
                  <a:pt x="1077760" y="0"/>
                </a:cubicBezTo>
                <a:cubicBezTo>
                  <a:pt x="1235188" y="-27117"/>
                  <a:pt x="1473325" y="10319"/>
                  <a:pt x="1763242" y="0"/>
                </a:cubicBezTo>
                <a:cubicBezTo>
                  <a:pt x="2053159" y="-10319"/>
                  <a:pt x="2161335" y="-8128"/>
                  <a:pt x="2269346" y="0"/>
                </a:cubicBezTo>
                <a:cubicBezTo>
                  <a:pt x="2377357" y="8128"/>
                  <a:pt x="2672881" y="-10373"/>
                  <a:pt x="2909984" y="0"/>
                </a:cubicBezTo>
                <a:cubicBezTo>
                  <a:pt x="3147087" y="10373"/>
                  <a:pt x="3189552" y="-229"/>
                  <a:pt x="3460932" y="0"/>
                </a:cubicBezTo>
                <a:cubicBezTo>
                  <a:pt x="3732312" y="229"/>
                  <a:pt x="3985047" y="-26615"/>
                  <a:pt x="4191260" y="0"/>
                </a:cubicBezTo>
                <a:cubicBezTo>
                  <a:pt x="4397473" y="26615"/>
                  <a:pt x="4830427" y="32988"/>
                  <a:pt x="5011276" y="0"/>
                </a:cubicBezTo>
                <a:cubicBezTo>
                  <a:pt x="5265588" y="-15896"/>
                  <a:pt x="5550715" y="238401"/>
                  <a:pt x="5538087" y="526811"/>
                </a:cubicBezTo>
                <a:cubicBezTo>
                  <a:pt x="5534211" y="721273"/>
                  <a:pt x="5540309" y="830123"/>
                  <a:pt x="5538087" y="961355"/>
                </a:cubicBezTo>
                <a:cubicBezTo>
                  <a:pt x="5532618" y="1185524"/>
                  <a:pt x="5287590" y="1493284"/>
                  <a:pt x="5011276" y="1488166"/>
                </a:cubicBezTo>
                <a:cubicBezTo>
                  <a:pt x="4778352" y="1501087"/>
                  <a:pt x="4698793" y="1473664"/>
                  <a:pt x="4460327" y="1488166"/>
                </a:cubicBezTo>
                <a:cubicBezTo>
                  <a:pt x="4221861" y="1502668"/>
                  <a:pt x="4109904" y="1512301"/>
                  <a:pt x="3864534" y="1488166"/>
                </a:cubicBezTo>
                <a:cubicBezTo>
                  <a:pt x="3619164" y="1464031"/>
                  <a:pt x="3535327" y="1475228"/>
                  <a:pt x="3268741" y="1488166"/>
                </a:cubicBezTo>
                <a:cubicBezTo>
                  <a:pt x="3002155" y="1501104"/>
                  <a:pt x="2864284" y="1501304"/>
                  <a:pt x="2628103" y="1488166"/>
                </a:cubicBezTo>
                <a:cubicBezTo>
                  <a:pt x="2391922" y="1475028"/>
                  <a:pt x="2367678" y="1485128"/>
                  <a:pt x="2121999" y="1488166"/>
                </a:cubicBezTo>
                <a:cubicBezTo>
                  <a:pt x="1876320" y="1491204"/>
                  <a:pt x="1727052" y="1459528"/>
                  <a:pt x="1481361" y="1488166"/>
                </a:cubicBezTo>
                <a:cubicBezTo>
                  <a:pt x="1235670" y="1516804"/>
                  <a:pt x="961382" y="1528263"/>
                  <a:pt x="526811" y="1488166"/>
                </a:cubicBezTo>
                <a:cubicBezTo>
                  <a:pt x="210050" y="1453487"/>
                  <a:pt x="9933" y="1239955"/>
                  <a:pt x="0" y="961355"/>
                </a:cubicBezTo>
                <a:cubicBezTo>
                  <a:pt x="-8318" y="749823"/>
                  <a:pt x="8943" y="694689"/>
                  <a:pt x="0" y="526811"/>
                </a:cubicBezTo>
                <a:close/>
              </a:path>
            </a:pathLst>
          </a:custGeom>
          <a:solidFill>
            <a:schemeClr val="bg1">
              <a:alpha val="57000"/>
            </a:schemeClr>
          </a:solidFill>
          <a:ln>
            <a:solidFill>
              <a:schemeClr val="accent6">
                <a:lumMod val="20000"/>
                <a:lumOff val="80000"/>
                <a:alpha val="50000"/>
              </a:schemeClr>
            </a:solidFill>
          </a:ln>
          <a:effectLst>
            <a:innerShdw blurRad="114300">
              <a:schemeClr val="accent1">
                <a:lumMod val="60000"/>
                <a:lumOff val="4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50800" dist="50800" dir="5400000" algn="ctr" rotWithShape="0">
                  <a:srgbClr val="FFFF00"/>
                </a:outerShdw>
              </a:effectLst>
              <a:uLnTx/>
              <a:uFillTx/>
              <a:latin typeface="字魂70号-灵悦黑体" panose="00000500000000000000" pitchFamily="2" charset="-122"/>
              <a:ea typeface="字魂70号-灵悦黑体" panose="00000500000000000000" pitchFamily="2" charset="-122"/>
              <a:cs typeface="+mn-ea"/>
              <a:sym typeface="字魂70号-灵悦黑体" panose="00000500000000000000" pitchFamily="2" charset="-122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0B0F43CF-1C44-44CB-D505-68640D0D92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1542" y="3092711"/>
            <a:ext cx="1889924" cy="3499407"/>
          </a:xfrm>
          <a:prstGeom prst="rect">
            <a:avLst/>
          </a:prstGeom>
        </p:spPr>
      </p:pic>
      <p:pic>
        <p:nvPicPr>
          <p:cNvPr id="9" name="图片 43">
            <a:extLst>
              <a:ext uri="{FF2B5EF4-FFF2-40B4-BE49-F238E27FC236}">
                <a16:creationId xmlns:a16="http://schemas.microsoft.com/office/drawing/2014/main" xmlns="" id="{B5E49B12-7F82-BE2F-611E-2E312218EEF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0886" y="703159"/>
            <a:ext cx="1476376" cy="1278833"/>
          </a:xfrm>
          <a:prstGeom prst="rect">
            <a:avLst/>
          </a:prstGeom>
        </p:spPr>
      </p:pic>
      <p:pic>
        <p:nvPicPr>
          <p:cNvPr id="10" name="图片 23">
            <a:extLst>
              <a:ext uri="{FF2B5EF4-FFF2-40B4-BE49-F238E27FC236}">
                <a16:creationId xmlns:a16="http://schemas.microsoft.com/office/drawing/2014/main" xmlns="" id="{A97AACD2-F071-EA74-520B-D13394CBB99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847"/>
          <a:stretch/>
        </p:blipFill>
        <p:spPr>
          <a:xfrm>
            <a:off x="119766" y="3946962"/>
            <a:ext cx="12192000" cy="2911038"/>
          </a:xfrm>
          <a:prstGeom prst="rect">
            <a:avLst/>
          </a:prstGeom>
        </p:spPr>
      </p:pic>
      <p:pic>
        <p:nvPicPr>
          <p:cNvPr id="12" name="图片 31">
            <a:extLst>
              <a:ext uri="{FF2B5EF4-FFF2-40B4-BE49-F238E27FC236}">
                <a16:creationId xmlns:a16="http://schemas.microsoft.com/office/drawing/2014/main" xmlns="" id="{7D94FD2D-39E9-B52C-D93C-88388B3196A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5736" y="2346441"/>
            <a:ext cx="4091257" cy="396033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1A5F2E53-37CD-6C1D-ADDD-0DD7184C67F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5586" y="722652"/>
            <a:ext cx="10640359" cy="3136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301057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: 圆角 3"/>
          <p:cNvSpPr/>
          <p:nvPr/>
        </p:nvSpPr>
        <p:spPr>
          <a:xfrm>
            <a:off x="316056" y="474562"/>
            <a:ext cx="11582400" cy="5923004"/>
          </a:xfrm>
          <a:custGeom>
            <a:avLst/>
            <a:gdLst>
              <a:gd name="connsiteX0" fmla="*/ 0 w 5538087"/>
              <a:gd name="connsiteY0" fmla="*/ 526811 h 1488166"/>
              <a:gd name="connsiteX1" fmla="*/ 526811 w 5538087"/>
              <a:gd name="connsiteY1" fmla="*/ 0 h 1488166"/>
              <a:gd name="connsiteX2" fmla="*/ 1167449 w 5538087"/>
              <a:gd name="connsiteY2" fmla="*/ 0 h 1488166"/>
              <a:gd name="connsiteX3" fmla="*/ 1808087 w 5538087"/>
              <a:gd name="connsiteY3" fmla="*/ 0 h 1488166"/>
              <a:gd name="connsiteX4" fmla="*/ 2448725 w 5538087"/>
              <a:gd name="connsiteY4" fmla="*/ 0 h 1488166"/>
              <a:gd name="connsiteX5" fmla="*/ 3044518 w 5538087"/>
              <a:gd name="connsiteY5" fmla="*/ 0 h 1488166"/>
              <a:gd name="connsiteX6" fmla="*/ 3774845 w 5538087"/>
              <a:gd name="connsiteY6" fmla="*/ 0 h 1488166"/>
              <a:gd name="connsiteX7" fmla="*/ 4325793 w 5538087"/>
              <a:gd name="connsiteY7" fmla="*/ 0 h 1488166"/>
              <a:gd name="connsiteX8" fmla="*/ 5011276 w 5538087"/>
              <a:gd name="connsiteY8" fmla="*/ 0 h 1488166"/>
              <a:gd name="connsiteX9" fmla="*/ 5538087 w 5538087"/>
              <a:gd name="connsiteY9" fmla="*/ 526811 h 1488166"/>
              <a:gd name="connsiteX10" fmla="*/ 5538087 w 5538087"/>
              <a:gd name="connsiteY10" fmla="*/ 961355 h 1488166"/>
              <a:gd name="connsiteX11" fmla="*/ 5011276 w 5538087"/>
              <a:gd name="connsiteY11" fmla="*/ 1488166 h 1488166"/>
              <a:gd name="connsiteX12" fmla="*/ 4460327 w 5538087"/>
              <a:gd name="connsiteY12" fmla="*/ 1488166 h 1488166"/>
              <a:gd name="connsiteX13" fmla="*/ 3819690 w 5538087"/>
              <a:gd name="connsiteY13" fmla="*/ 1488166 h 1488166"/>
              <a:gd name="connsiteX14" fmla="*/ 3313586 w 5538087"/>
              <a:gd name="connsiteY14" fmla="*/ 1488166 h 1488166"/>
              <a:gd name="connsiteX15" fmla="*/ 2672948 w 5538087"/>
              <a:gd name="connsiteY15" fmla="*/ 1488166 h 1488166"/>
              <a:gd name="connsiteX16" fmla="*/ 1987465 w 5538087"/>
              <a:gd name="connsiteY16" fmla="*/ 1488166 h 1488166"/>
              <a:gd name="connsiteX17" fmla="*/ 1301983 w 5538087"/>
              <a:gd name="connsiteY17" fmla="*/ 1488166 h 1488166"/>
              <a:gd name="connsiteX18" fmla="*/ 526811 w 5538087"/>
              <a:gd name="connsiteY18" fmla="*/ 1488166 h 1488166"/>
              <a:gd name="connsiteX19" fmla="*/ 0 w 5538087"/>
              <a:gd name="connsiteY19" fmla="*/ 961355 h 1488166"/>
              <a:gd name="connsiteX20" fmla="*/ 0 w 5538087"/>
              <a:gd name="connsiteY20" fmla="*/ 526811 h 1488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538087" h="1488166" fill="none" extrusionOk="0">
                <a:moveTo>
                  <a:pt x="0" y="526811"/>
                </a:moveTo>
                <a:cubicBezTo>
                  <a:pt x="25961" y="223717"/>
                  <a:pt x="225585" y="-30731"/>
                  <a:pt x="526811" y="0"/>
                </a:cubicBezTo>
                <a:cubicBezTo>
                  <a:pt x="846848" y="15387"/>
                  <a:pt x="1009412" y="26790"/>
                  <a:pt x="1167449" y="0"/>
                </a:cubicBezTo>
                <a:cubicBezTo>
                  <a:pt x="1325486" y="-26790"/>
                  <a:pt x="1639624" y="-12226"/>
                  <a:pt x="1808087" y="0"/>
                </a:cubicBezTo>
                <a:cubicBezTo>
                  <a:pt x="1976550" y="12226"/>
                  <a:pt x="2209993" y="-3999"/>
                  <a:pt x="2448725" y="0"/>
                </a:cubicBezTo>
                <a:cubicBezTo>
                  <a:pt x="2687457" y="3999"/>
                  <a:pt x="2887074" y="16047"/>
                  <a:pt x="3044518" y="0"/>
                </a:cubicBezTo>
                <a:cubicBezTo>
                  <a:pt x="3201962" y="-16047"/>
                  <a:pt x="3508713" y="47"/>
                  <a:pt x="3774845" y="0"/>
                </a:cubicBezTo>
                <a:cubicBezTo>
                  <a:pt x="4040977" y="-47"/>
                  <a:pt x="4175704" y="-23876"/>
                  <a:pt x="4325793" y="0"/>
                </a:cubicBezTo>
                <a:cubicBezTo>
                  <a:pt x="4475882" y="23876"/>
                  <a:pt x="4737957" y="11821"/>
                  <a:pt x="5011276" y="0"/>
                </a:cubicBezTo>
                <a:cubicBezTo>
                  <a:pt x="5318727" y="-16935"/>
                  <a:pt x="5522707" y="229204"/>
                  <a:pt x="5538087" y="526811"/>
                </a:cubicBezTo>
                <a:cubicBezTo>
                  <a:pt x="5545074" y="700027"/>
                  <a:pt x="5548538" y="782965"/>
                  <a:pt x="5538087" y="961355"/>
                </a:cubicBezTo>
                <a:cubicBezTo>
                  <a:pt x="5598159" y="1262498"/>
                  <a:pt x="5262143" y="1532519"/>
                  <a:pt x="5011276" y="1488166"/>
                </a:cubicBezTo>
                <a:cubicBezTo>
                  <a:pt x="4846267" y="1506415"/>
                  <a:pt x="4603005" y="1484651"/>
                  <a:pt x="4460327" y="1488166"/>
                </a:cubicBezTo>
                <a:cubicBezTo>
                  <a:pt x="4317649" y="1491681"/>
                  <a:pt x="4099852" y="1456792"/>
                  <a:pt x="3819690" y="1488166"/>
                </a:cubicBezTo>
                <a:cubicBezTo>
                  <a:pt x="3539528" y="1519540"/>
                  <a:pt x="3564210" y="1482021"/>
                  <a:pt x="3313586" y="1488166"/>
                </a:cubicBezTo>
                <a:cubicBezTo>
                  <a:pt x="3062962" y="1494311"/>
                  <a:pt x="2851720" y="1458861"/>
                  <a:pt x="2672948" y="1488166"/>
                </a:cubicBezTo>
                <a:cubicBezTo>
                  <a:pt x="2494176" y="1517471"/>
                  <a:pt x="2249310" y="1484301"/>
                  <a:pt x="1987465" y="1488166"/>
                </a:cubicBezTo>
                <a:cubicBezTo>
                  <a:pt x="1725620" y="1492031"/>
                  <a:pt x="1621880" y="1497999"/>
                  <a:pt x="1301983" y="1488166"/>
                </a:cubicBezTo>
                <a:cubicBezTo>
                  <a:pt x="982086" y="1478333"/>
                  <a:pt x="824912" y="1520359"/>
                  <a:pt x="526811" y="1488166"/>
                </a:cubicBezTo>
                <a:cubicBezTo>
                  <a:pt x="244573" y="1472292"/>
                  <a:pt x="-11026" y="1321313"/>
                  <a:pt x="0" y="961355"/>
                </a:cubicBezTo>
                <a:cubicBezTo>
                  <a:pt x="14192" y="835032"/>
                  <a:pt x="-15120" y="698968"/>
                  <a:pt x="0" y="526811"/>
                </a:cubicBezTo>
                <a:close/>
              </a:path>
              <a:path w="5538087" h="1488166" stroke="0" extrusionOk="0">
                <a:moveTo>
                  <a:pt x="0" y="526811"/>
                </a:moveTo>
                <a:cubicBezTo>
                  <a:pt x="-14809" y="218442"/>
                  <a:pt x="211554" y="-31951"/>
                  <a:pt x="526811" y="0"/>
                </a:cubicBezTo>
                <a:cubicBezTo>
                  <a:pt x="770076" y="25946"/>
                  <a:pt x="920332" y="27117"/>
                  <a:pt x="1077760" y="0"/>
                </a:cubicBezTo>
                <a:cubicBezTo>
                  <a:pt x="1235188" y="-27117"/>
                  <a:pt x="1473325" y="10319"/>
                  <a:pt x="1763242" y="0"/>
                </a:cubicBezTo>
                <a:cubicBezTo>
                  <a:pt x="2053159" y="-10319"/>
                  <a:pt x="2161335" y="-8128"/>
                  <a:pt x="2269346" y="0"/>
                </a:cubicBezTo>
                <a:cubicBezTo>
                  <a:pt x="2377357" y="8128"/>
                  <a:pt x="2672881" y="-10373"/>
                  <a:pt x="2909984" y="0"/>
                </a:cubicBezTo>
                <a:cubicBezTo>
                  <a:pt x="3147087" y="10373"/>
                  <a:pt x="3189552" y="-229"/>
                  <a:pt x="3460932" y="0"/>
                </a:cubicBezTo>
                <a:cubicBezTo>
                  <a:pt x="3732312" y="229"/>
                  <a:pt x="3985047" y="-26615"/>
                  <a:pt x="4191260" y="0"/>
                </a:cubicBezTo>
                <a:cubicBezTo>
                  <a:pt x="4397473" y="26615"/>
                  <a:pt x="4830427" y="32988"/>
                  <a:pt x="5011276" y="0"/>
                </a:cubicBezTo>
                <a:cubicBezTo>
                  <a:pt x="5265588" y="-15896"/>
                  <a:pt x="5550715" y="238401"/>
                  <a:pt x="5538087" y="526811"/>
                </a:cubicBezTo>
                <a:cubicBezTo>
                  <a:pt x="5534211" y="721273"/>
                  <a:pt x="5540309" y="830123"/>
                  <a:pt x="5538087" y="961355"/>
                </a:cubicBezTo>
                <a:cubicBezTo>
                  <a:pt x="5532618" y="1185524"/>
                  <a:pt x="5287590" y="1493284"/>
                  <a:pt x="5011276" y="1488166"/>
                </a:cubicBezTo>
                <a:cubicBezTo>
                  <a:pt x="4778352" y="1501087"/>
                  <a:pt x="4698793" y="1473664"/>
                  <a:pt x="4460327" y="1488166"/>
                </a:cubicBezTo>
                <a:cubicBezTo>
                  <a:pt x="4221861" y="1502668"/>
                  <a:pt x="4109904" y="1512301"/>
                  <a:pt x="3864534" y="1488166"/>
                </a:cubicBezTo>
                <a:cubicBezTo>
                  <a:pt x="3619164" y="1464031"/>
                  <a:pt x="3535327" y="1475228"/>
                  <a:pt x="3268741" y="1488166"/>
                </a:cubicBezTo>
                <a:cubicBezTo>
                  <a:pt x="3002155" y="1501104"/>
                  <a:pt x="2864284" y="1501304"/>
                  <a:pt x="2628103" y="1488166"/>
                </a:cubicBezTo>
                <a:cubicBezTo>
                  <a:pt x="2391922" y="1475028"/>
                  <a:pt x="2367678" y="1485128"/>
                  <a:pt x="2121999" y="1488166"/>
                </a:cubicBezTo>
                <a:cubicBezTo>
                  <a:pt x="1876320" y="1491204"/>
                  <a:pt x="1727052" y="1459528"/>
                  <a:pt x="1481361" y="1488166"/>
                </a:cubicBezTo>
                <a:cubicBezTo>
                  <a:pt x="1235670" y="1516804"/>
                  <a:pt x="961382" y="1528263"/>
                  <a:pt x="526811" y="1488166"/>
                </a:cubicBezTo>
                <a:cubicBezTo>
                  <a:pt x="210050" y="1453487"/>
                  <a:pt x="9933" y="1239955"/>
                  <a:pt x="0" y="961355"/>
                </a:cubicBezTo>
                <a:cubicBezTo>
                  <a:pt x="-8318" y="749823"/>
                  <a:pt x="8943" y="694689"/>
                  <a:pt x="0" y="526811"/>
                </a:cubicBezTo>
                <a:close/>
              </a:path>
            </a:pathLst>
          </a:custGeom>
          <a:solidFill>
            <a:schemeClr val="bg1">
              <a:alpha val="57000"/>
            </a:schemeClr>
          </a:solidFill>
          <a:ln>
            <a:solidFill>
              <a:schemeClr val="accent6">
                <a:lumMod val="20000"/>
                <a:lumOff val="80000"/>
                <a:alpha val="50000"/>
              </a:schemeClr>
            </a:solidFill>
          </a:ln>
          <a:effectLst>
            <a:innerShdw blurRad="114300">
              <a:schemeClr val="accent1">
                <a:lumMod val="60000"/>
                <a:lumOff val="4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50800" dist="50800" dir="5400000" algn="ctr" rotWithShape="0">
                  <a:srgbClr val="FFFF00"/>
                </a:outerShdw>
              </a:effectLst>
              <a:uLnTx/>
              <a:uFillTx/>
              <a:latin typeface="字魂70号-灵悦黑体" panose="00000500000000000000" pitchFamily="2" charset="-122"/>
              <a:ea typeface="字魂70号-灵悦黑体" panose="00000500000000000000" pitchFamily="2" charset="-122"/>
              <a:cs typeface="+mn-ea"/>
              <a:sym typeface="字魂70号-灵悦黑体" panose="00000500000000000000" pitchFamily="2" charset="-122"/>
            </a:endParaRPr>
          </a:p>
        </p:txBody>
      </p:sp>
      <p:pic>
        <p:nvPicPr>
          <p:cNvPr id="6" name="Picture 4" descr="Bản mềm mẫu giấy 4 ô ly - Mẫu giấy luyện viết chữ đẹp - Luyện chữ đẹp">
            <a:extLst>
              <a:ext uri="{FF2B5EF4-FFF2-40B4-BE49-F238E27FC236}">
                <a16:creationId xmlns:a16="http://schemas.microsoft.com/office/drawing/2014/main" xmlns="" id="{56973329-77EF-24C5-7D78-82595455FD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44" t="29326" r="43392" b="48505"/>
          <a:stretch/>
        </p:blipFill>
        <p:spPr bwMode="auto">
          <a:xfrm>
            <a:off x="134115" y="1801683"/>
            <a:ext cx="11946282" cy="387096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E15E3E5F-EC63-DC56-C8D9-4CE6DAE65F0D}"/>
              </a:ext>
            </a:extLst>
          </p:cNvPr>
          <p:cNvSpPr txBox="1"/>
          <p:nvPr/>
        </p:nvSpPr>
        <p:spPr>
          <a:xfrm>
            <a:off x="1235157" y="949563"/>
            <a:ext cx="37188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3.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Viết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câu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91DE9FF-118F-7CCB-04BB-A76D0D3F4143}"/>
              </a:ext>
            </a:extLst>
          </p:cNvPr>
          <p:cNvSpPr txBox="1"/>
          <p:nvPr/>
        </p:nvSpPr>
        <p:spPr>
          <a:xfrm>
            <a:off x="1602945" y="3229331"/>
            <a:ext cx="100425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-15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HP001 5H" panose="020B0603050302020204" pitchFamily="34" charset="0"/>
              </a:rPr>
              <a:t>Suối</a:t>
            </a:r>
            <a:r>
              <a:rPr kumimoji="0" lang="en-US" sz="6000" b="1" i="0" u="none" strike="noStrike" kern="1200" cap="none" spc="-15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HP001 5H" panose="020B0603050302020204" pitchFamily="34" charset="0"/>
              </a:rPr>
              <a:t> </a:t>
            </a:r>
            <a:r>
              <a:rPr kumimoji="0" lang="en-US" sz="6000" b="1" i="0" u="none" strike="noStrike" kern="1200" cap="none" spc="-15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HP001 5H" panose="020B0603050302020204" pitchFamily="34" charset="0"/>
              </a:rPr>
              <a:t>chảy</a:t>
            </a:r>
            <a:r>
              <a:rPr kumimoji="0" lang="en-US" sz="6000" b="1" i="0" u="none" strike="noStrike" kern="1200" cap="none" spc="-15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HP001 5H" panose="020B0603050302020204" pitchFamily="34" charset="0"/>
              </a:rPr>
              <a:t> </a:t>
            </a:r>
            <a:r>
              <a:rPr kumimoji="0" lang="en-US" sz="6000" b="1" i="0" u="none" strike="noStrike" kern="1200" cap="none" spc="-15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HP001 5H" panose="020B0603050302020204" pitchFamily="34" charset="0"/>
              </a:rPr>
              <a:t>ró</a:t>
            </a:r>
            <a:r>
              <a:rPr lang="en-US" sz="6000" b="1" spc="-150" dirty="0">
                <a:solidFill>
                  <a:srgbClr val="FF0000"/>
                </a:solidFill>
                <a:latin typeface="HP001 4 hàng" panose="020B0603050302020204" pitchFamily="34" charset="0"/>
                <a:cs typeface="HP001 5H" panose="020B0603050302020204" pitchFamily="34" charset="0"/>
              </a:rPr>
              <a:t>c </a:t>
            </a:r>
            <a:r>
              <a:rPr lang="en-US" sz="6000" b="1" spc="-150" dirty="0" err="1">
                <a:solidFill>
                  <a:srgbClr val="FF0000"/>
                </a:solidFill>
                <a:latin typeface="HP001 4 hàng" panose="020B0603050302020204" pitchFamily="34" charset="0"/>
                <a:cs typeface="HP001 5H" panose="020B0603050302020204" pitchFamily="34" charset="0"/>
              </a:rPr>
              <a:t>rách</a:t>
            </a:r>
            <a:r>
              <a:rPr lang="en-US" sz="6000" b="1" spc="-150" dirty="0">
                <a:solidFill>
                  <a:srgbClr val="FF0000"/>
                </a:solidFill>
                <a:latin typeface="HP001 4 hàng" panose="020B0603050302020204" pitchFamily="34" charset="0"/>
                <a:cs typeface="HP001 5H" panose="020B0603050302020204" pitchFamily="34" charset="0"/>
              </a:rPr>
              <a:t> qua </a:t>
            </a:r>
            <a:r>
              <a:rPr lang="en-US" sz="6000" b="1" spc="-150" dirty="0" err="1">
                <a:solidFill>
                  <a:srgbClr val="FF0000"/>
                </a:solidFill>
                <a:latin typeface="HP001 4 hàng" panose="020B0603050302020204" pitchFamily="34" charset="0"/>
                <a:cs typeface="HP001 5H" panose="020B0603050302020204" pitchFamily="34" charset="0"/>
              </a:rPr>
              <a:t>khe</a:t>
            </a:r>
            <a:r>
              <a:rPr lang="en-US" sz="6000" b="1" spc="-150" dirty="0">
                <a:solidFill>
                  <a:srgbClr val="FF0000"/>
                </a:solidFill>
                <a:latin typeface="HP001 4 hàng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6000" b="1" spc="-150" dirty="0" err="1">
                <a:solidFill>
                  <a:srgbClr val="FF0000"/>
                </a:solidFill>
                <a:latin typeface="HP001 4 hàng" panose="020B0603050302020204" pitchFamily="34" charset="0"/>
                <a:cs typeface="HP001 5H" panose="020B0603050302020204" pitchFamily="34" charset="0"/>
              </a:rPr>
              <a:t>đá</a:t>
            </a:r>
            <a:r>
              <a:rPr lang="en-US" sz="6000" b="1" spc="-150" dirty="0">
                <a:solidFill>
                  <a:srgbClr val="FF0000"/>
                </a:solidFill>
                <a:latin typeface="HP001 4 hàng" panose="020B0603050302020204" pitchFamily="34" charset="0"/>
                <a:cs typeface="HP001 5H" panose="020B0603050302020204" pitchFamily="34" charset="0"/>
              </a:rPr>
              <a:t>.</a:t>
            </a:r>
            <a:endParaRPr kumimoji="0" lang="en-US" sz="6000" b="1" i="0" u="none" strike="noStrike" kern="1200" cap="none" spc="-15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HP001 5H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5567010"/>
      </p:ext>
    </p:extLst>
  </p:cSld>
  <p:clrMapOvr>
    <a:masterClrMapping/>
  </p:clrMapOvr>
  <p:transition spd="slow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E15E3E5F-EC63-DC56-C8D9-4CE6DAE65F0D}"/>
              </a:ext>
            </a:extLst>
          </p:cNvPr>
          <p:cNvSpPr txBox="1"/>
          <p:nvPr/>
        </p:nvSpPr>
        <p:spPr>
          <a:xfrm>
            <a:off x="760594" y="723648"/>
            <a:ext cx="29572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ứng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dụng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: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792FFC79-7506-B424-A66C-33A0429601E8}"/>
              </a:ext>
            </a:extLst>
          </p:cNvPr>
          <p:cNvGrpSpPr/>
          <p:nvPr/>
        </p:nvGrpSpPr>
        <p:grpSpPr>
          <a:xfrm>
            <a:off x="1725234" y="3266422"/>
            <a:ext cx="5177983" cy="662484"/>
            <a:chOff x="1122333" y="3266422"/>
            <a:chExt cx="5177983" cy="662484"/>
          </a:xfrm>
        </p:grpSpPr>
        <p:sp>
          <p:nvSpPr>
            <p:cNvPr id="7" name="Speech Bubble: Rectangle with Corners Rounded 6">
              <a:extLst>
                <a:ext uri="{FF2B5EF4-FFF2-40B4-BE49-F238E27FC236}">
                  <a16:creationId xmlns:a16="http://schemas.microsoft.com/office/drawing/2014/main" xmlns="" id="{069A8010-9F0E-BFCC-143D-7A4B9E957387}"/>
                </a:ext>
              </a:extLst>
            </p:cNvPr>
            <p:cNvSpPr/>
            <p:nvPr/>
          </p:nvSpPr>
          <p:spPr>
            <a:xfrm>
              <a:off x="1122333" y="3266422"/>
              <a:ext cx="5177983" cy="662484"/>
            </a:xfrm>
            <a:prstGeom prst="wedgeRoundRectCallout">
              <a:avLst>
                <a:gd name="adj1" fmla="val -44151"/>
                <a:gd name="adj2" fmla="val 94043"/>
                <a:gd name="adj3" fmla="val 16667"/>
              </a:avLst>
            </a:prstGeom>
            <a:solidFill>
              <a:srgbClr val="FEE9E4"/>
            </a:solidFill>
            <a:ln w="19050">
              <a:solidFill>
                <a:srgbClr val="242D2F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7号-波纹乖乖体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165D67A0-3033-541B-982A-576AB52F59AC}"/>
                </a:ext>
              </a:extLst>
            </p:cNvPr>
            <p:cNvSpPr txBox="1"/>
            <p:nvPr/>
          </p:nvSpPr>
          <p:spPr>
            <a:xfrm>
              <a:off x="1218166" y="3305276"/>
              <a:ext cx="498631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Những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chữ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nào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cao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2,5 li?</a:t>
              </a: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A2A76356-31A0-FBD2-D944-D513BDCE330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252" r="71731"/>
          <a:stretch/>
        </p:blipFill>
        <p:spPr>
          <a:xfrm>
            <a:off x="624970" y="4160727"/>
            <a:ext cx="1764562" cy="223683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C21DF732-08DC-4D8D-BFAF-BAD9F857705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37" t="-1626" b="-1626"/>
          <a:stretch/>
        </p:blipFill>
        <p:spPr>
          <a:xfrm>
            <a:off x="10150456" y="3928906"/>
            <a:ext cx="1520783" cy="2236839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F26B4FBE-866D-D086-9FAF-077E9D713867}"/>
              </a:ext>
            </a:extLst>
          </p:cNvPr>
          <p:cNvGrpSpPr/>
          <p:nvPr/>
        </p:nvGrpSpPr>
        <p:grpSpPr>
          <a:xfrm>
            <a:off x="5757705" y="4238303"/>
            <a:ext cx="4282271" cy="662484"/>
            <a:chOff x="3111906" y="2642792"/>
            <a:chExt cx="5177983" cy="662484"/>
          </a:xfrm>
        </p:grpSpPr>
        <p:sp>
          <p:nvSpPr>
            <p:cNvPr id="12" name="Speech Bubble: Rectangle with Corners Rounded 11">
              <a:extLst>
                <a:ext uri="{FF2B5EF4-FFF2-40B4-BE49-F238E27FC236}">
                  <a16:creationId xmlns:a16="http://schemas.microsoft.com/office/drawing/2014/main" xmlns="" id="{C8ABC48B-AB1C-A4DC-0A96-F89BB936416A}"/>
                </a:ext>
              </a:extLst>
            </p:cNvPr>
            <p:cNvSpPr/>
            <p:nvPr/>
          </p:nvSpPr>
          <p:spPr>
            <a:xfrm>
              <a:off x="3111906" y="2642792"/>
              <a:ext cx="5177983" cy="662484"/>
            </a:xfrm>
            <a:prstGeom prst="wedgeRoundRectCallout">
              <a:avLst>
                <a:gd name="adj1" fmla="val 47445"/>
                <a:gd name="adj2" fmla="val 97076"/>
                <a:gd name="adj3" fmla="val 16667"/>
              </a:avLst>
            </a:prstGeom>
            <a:solidFill>
              <a:srgbClr val="FEE9E4"/>
            </a:solidFill>
            <a:ln w="19050">
              <a:solidFill>
                <a:srgbClr val="242D2F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7号-波纹乖乖体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4DEA2EB8-34A6-6717-D0E6-B9F1C5ABD48A}"/>
                </a:ext>
              </a:extLst>
            </p:cNvPr>
            <p:cNvSpPr txBox="1"/>
            <p:nvPr/>
          </p:nvSpPr>
          <p:spPr>
            <a:xfrm>
              <a:off x="3111906" y="2681646"/>
              <a:ext cx="498631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Chữ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lang="en-US" sz="3200" b="1" i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S</a:t>
              </a:r>
              <a:r>
                <a:rPr kumimoji="0" lang="en-US" sz="32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, h, </a:t>
              </a:r>
              <a:r>
                <a:rPr kumimoji="0" lang="en-US" sz="32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y,k</a:t>
              </a:r>
              <a:r>
                <a:rPr kumimoji="0" lang="en-US" sz="32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cao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2,5 li</a:t>
              </a: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A17CFE6C-8A6B-80C3-E35A-F0AECEE9AD0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0324" b="30619"/>
          <a:stretch/>
        </p:blipFill>
        <p:spPr>
          <a:xfrm>
            <a:off x="760594" y="1357382"/>
            <a:ext cx="10593490" cy="1683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546261"/>
      </p:ext>
    </p:extLst>
  </p:cSld>
  <p:clrMapOvr>
    <a:masterClrMapping/>
  </p:clrMapOvr>
  <p:transition spd="slow"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A26B34B6-D9DB-72D1-0FD0-153E5EC0814E}"/>
              </a:ext>
            </a:extLst>
          </p:cNvPr>
          <p:cNvSpPr txBox="1"/>
          <p:nvPr/>
        </p:nvSpPr>
        <p:spPr>
          <a:xfrm>
            <a:off x="760594" y="723648"/>
            <a:ext cx="29572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ứng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dụng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: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EEC4FB09-E09B-7E60-3AFE-941EAA00952C}"/>
              </a:ext>
            </a:extLst>
          </p:cNvPr>
          <p:cNvGrpSpPr/>
          <p:nvPr/>
        </p:nvGrpSpPr>
        <p:grpSpPr>
          <a:xfrm>
            <a:off x="1725234" y="3266422"/>
            <a:ext cx="5177983" cy="662484"/>
            <a:chOff x="1122333" y="3266422"/>
            <a:chExt cx="5177983" cy="662484"/>
          </a:xfrm>
        </p:grpSpPr>
        <p:sp>
          <p:nvSpPr>
            <p:cNvPr id="7" name="Speech Bubble: Rectangle with Corners Rounded 6">
              <a:extLst>
                <a:ext uri="{FF2B5EF4-FFF2-40B4-BE49-F238E27FC236}">
                  <a16:creationId xmlns:a16="http://schemas.microsoft.com/office/drawing/2014/main" xmlns="" id="{BF694667-FC9E-76D8-8CA3-99C9358B1DDF}"/>
                </a:ext>
              </a:extLst>
            </p:cNvPr>
            <p:cNvSpPr/>
            <p:nvPr/>
          </p:nvSpPr>
          <p:spPr>
            <a:xfrm>
              <a:off x="1122333" y="3266422"/>
              <a:ext cx="5177983" cy="662484"/>
            </a:xfrm>
            <a:prstGeom prst="wedgeRoundRectCallout">
              <a:avLst>
                <a:gd name="adj1" fmla="val -44151"/>
                <a:gd name="adj2" fmla="val 94043"/>
                <a:gd name="adj3" fmla="val 16667"/>
              </a:avLst>
            </a:prstGeom>
            <a:solidFill>
              <a:srgbClr val="FEE9E4"/>
            </a:solidFill>
            <a:ln w="19050">
              <a:solidFill>
                <a:srgbClr val="242D2F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7号-波纹乖乖体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FE946D88-661A-EAB2-9620-C667F3C613BD}"/>
                </a:ext>
              </a:extLst>
            </p:cNvPr>
            <p:cNvSpPr txBox="1"/>
            <p:nvPr/>
          </p:nvSpPr>
          <p:spPr>
            <a:xfrm>
              <a:off x="1218166" y="3305276"/>
              <a:ext cx="498631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Những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chữ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nào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cao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2 li?</a:t>
              </a: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6D2A9657-0979-B47D-6807-88CE46C6370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252" r="71731"/>
          <a:stretch/>
        </p:blipFill>
        <p:spPr>
          <a:xfrm>
            <a:off x="624970" y="4160727"/>
            <a:ext cx="1764562" cy="223683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C2A194DE-B8EB-6A13-9CA3-67866F9CE80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37" t="-1626" b="-1626"/>
          <a:stretch/>
        </p:blipFill>
        <p:spPr>
          <a:xfrm>
            <a:off x="10150456" y="3928906"/>
            <a:ext cx="1520783" cy="2236839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8EA08D47-4AD2-04F2-06A8-24478D71594A}"/>
              </a:ext>
            </a:extLst>
          </p:cNvPr>
          <p:cNvGrpSpPr/>
          <p:nvPr/>
        </p:nvGrpSpPr>
        <p:grpSpPr>
          <a:xfrm>
            <a:off x="6746378" y="4183876"/>
            <a:ext cx="3560917" cy="662484"/>
            <a:chOff x="3523194" y="2642792"/>
            <a:chExt cx="4986316" cy="662484"/>
          </a:xfrm>
        </p:grpSpPr>
        <p:sp>
          <p:nvSpPr>
            <p:cNvPr id="12" name="Speech Bubble: Rectangle with Corners Rounded 11">
              <a:extLst>
                <a:ext uri="{FF2B5EF4-FFF2-40B4-BE49-F238E27FC236}">
                  <a16:creationId xmlns:a16="http://schemas.microsoft.com/office/drawing/2014/main" xmlns="" id="{6C9F6493-5C5F-2A69-3A70-9F27B933B1CB}"/>
                </a:ext>
              </a:extLst>
            </p:cNvPr>
            <p:cNvSpPr/>
            <p:nvPr/>
          </p:nvSpPr>
          <p:spPr>
            <a:xfrm>
              <a:off x="3768014" y="2642792"/>
              <a:ext cx="4521875" cy="662484"/>
            </a:xfrm>
            <a:prstGeom prst="wedgeRoundRectCallout">
              <a:avLst>
                <a:gd name="adj1" fmla="val 47445"/>
                <a:gd name="adj2" fmla="val 97076"/>
                <a:gd name="adj3" fmla="val 16667"/>
              </a:avLst>
            </a:prstGeom>
            <a:solidFill>
              <a:srgbClr val="FEE9E4"/>
            </a:solidFill>
            <a:ln w="19050">
              <a:solidFill>
                <a:srgbClr val="242D2F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7号-波纹乖乖体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49A6E149-6662-94A4-B7C3-7BE7A0113CD7}"/>
                </a:ext>
              </a:extLst>
            </p:cNvPr>
            <p:cNvSpPr txBox="1"/>
            <p:nvPr/>
          </p:nvSpPr>
          <p:spPr>
            <a:xfrm>
              <a:off x="3523194" y="2681646"/>
              <a:ext cx="498631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Chữ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đ, q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cao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2 li</a:t>
              </a: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C2A4C8E0-865F-AC16-114E-2693A257A0A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0324" b="30619"/>
          <a:stretch/>
        </p:blipFill>
        <p:spPr>
          <a:xfrm>
            <a:off x="760594" y="1357382"/>
            <a:ext cx="10593490" cy="1683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404893"/>
      </p:ext>
    </p:extLst>
  </p:cSld>
  <p:clrMapOvr>
    <a:masterClrMapping/>
  </p:clrMapOvr>
  <p:transition spd="slow"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E5FB9812-D788-8780-E0C6-6E838BD9C2F2}"/>
              </a:ext>
            </a:extLst>
          </p:cNvPr>
          <p:cNvSpPr txBox="1"/>
          <p:nvPr/>
        </p:nvSpPr>
        <p:spPr>
          <a:xfrm>
            <a:off x="760594" y="723648"/>
            <a:ext cx="29572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ứng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dụng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: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E551293D-0B58-58E4-5233-365996D10AB4}"/>
              </a:ext>
            </a:extLst>
          </p:cNvPr>
          <p:cNvGrpSpPr/>
          <p:nvPr/>
        </p:nvGrpSpPr>
        <p:grpSpPr>
          <a:xfrm>
            <a:off x="1725234" y="3266422"/>
            <a:ext cx="5683751" cy="1116072"/>
            <a:chOff x="1122333" y="3266422"/>
            <a:chExt cx="5177983" cy="1116072"/>
          </a:xfrm>
        </p:grpSpPr>
        <p:sp>
          <p:nvSpPr>
            <p:cNvPr id="7" name="Speech Bubble: Rectangle with Corners Rounded 6">
              <a:extLst>
                <a:ext uri="{FF2B5EF4-FFF2-40B4-BE49-F238E27FC236}">
                  <a16:creationId xmlns:a16="http://schemas.microsoft.com/office/drawing/2014/main" xmlns="" id="{BDEE452E-9D78-061E-B5D6-4B84F4BBD9E7}"/>
                </a:ext>
              </a:extLst>
            </p:cNvPr>
            <p:cNvSpPr/>
            <p:nvPr/>
          </p:nvSpPr>
          <p:spPr>
            <a:xfrm>
              <a:off x="1122333" y="3266422"/>
              <a:ext cx="5177983" cy="662484"/>
            </a:xfrm>
            <a:prstGeom prst="wedgeRoundRectCallout">
              <a:avLst>
                <a:gd name="adj1" fmla="val -44151"/>
                <a:gd name="adj2" fmla="val 94043"/>
                <a:gd name="adj3" fmla="val 16667"/>
              </a:avLst>
            </a:prstGeom>
            <a:solidFill>
              <a:srgbClr val="FEE9E4"/>
            </a:solidFill>
            <a:ln w="19050">
              <a:solidFill>
                <a:srgbClr val="242D2F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7号-波纹乖乖体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A385AFE8-99B0-CB33-EAD7-97D8E30D3578}"/>
                </a:ext>
              </a:extLst>
            </p:cNvPr>
            <p:cNvSpPr txBox="1"/>
            <p:nvPr/>
          </p:nvSpPr>
          <p:spPr>
            <a:xfrm>
              <a:off x="1218166" y="3305276"/>
              <a:ext cx="4986316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Những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chữ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nào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cao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1,25 li?</a:t>
              </a: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2550215F-05C8-BE55-C640-C9D6DA59CDE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252" r="71731"/>
          <a:stretch/>
        </p:blipFill>
        <p:spPr>
          <a:xfrm>
            <a:off x="624970" y="4160727"/>
            <a:ext cx="1764562" cy="223683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4187BB16-DAD3-D817-EF55-76B7541C03F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37" t="-1626" b="-1626"/>
          <a:stretch/>
        </p:blipFill>
        <p:spPr>
          <a:xfrm>
            <a:off x="10150456" y="3928906"/>
            <a:ext cx="1520783" cy="2236839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BAD19C52-4D8C-FC42-D9CA-6261B0351D1F}"/>
              </a:ext>
            </a:extLst>
          </p:cNvPr>
          <p:cNvGrpSpPr/>
          <p:nvPr/>
        </p:nvGrpSpPr>
        <p:grpSpPr>
          <a:xfrm>
            <a:off x="5757705" y="4238303"/>
            <a:ext cx="4282271" cy="662484"/>
            <a:chOff x="3111906" y="2642792"/>
            <a:chExt cx="5177983" cy="662484"/>
          </a:xfrm>
        </p:grpSpPr>
        <p:sp>
          <p:nvSpPr>
            <p:cNvPr id="12" name="Speech Bubble: Rectangle with Corners Rounded 11">
              <a:extLst>
                <a:ext uri="{FF2B5EF4-FFF2-40B4-BE49-F238E27FC236}">
                  <a16:creationId xmlns:a16="http://schemas.microsoft.com/office/drawing/2014/main" xmlns="" id="{CBC945EA-BABA-7B7A-5E19-DD68B3FEA859}"/>
                </a:ext>
              </a:extLst>
            </p:cNvPr>
            <p:cNvSpPr/>
            <p:nvPr/>
          </p:nvSpPr>
          <p:spPr>
            <a:xfrm>
              <a:off x="3111906" y="2642792"/>
              <a:ext cx="5177983" cy="662484"/>
            </a:xfrm>
            <a:prstGeom prst="wedgeRoundRectCallout">
              <a:avLst>
                <a:gd name="adj1" fmla="val 47445"/>
                <a:gd name="adj2" fmla="val 97076"/>
                <a:gd name="adj3" fmla="val 16667"/>
              </a:avLst>
            </a:prstGeom>
            <a:solidFill>
              <a:srgbClr val="FEE9E4"/>
            </a:solidFill>
            <a:ln w="19050">
              <a:solidFill>
                <a:srgbClr val="242D2F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7号-波纹乖乖体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1A01963F-7841-DCA4-2B13-62D6F29F3369}"/>
                </a:ext>
              </a:extLst>
            </p:cNvPr>
            <p:cNvSpPr txBox="1"/>
            <p:nvPr/>
          </p:nvSpPr>
          <p:spPr>
            <a:xfrm>
              <a:off x="3111906" y="2681646"/>
              <a:ext cx="498631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Chữ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lang="en-US" sz="3200" b="1" i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r</a:t>
              </a:r>
              <a:r>
                <a:rPr kumimoji="0" lang="en-US" sz="32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cao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1,5 li</a:t>
              </a: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1BA8D803-6794-AEF9-5B93-79B557FBCA2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0324" b="30619"/>
          <a:stretch/>
        </p:blipFill>
        <p:spPr>
          <a:xfrm>
            <a:off x="760594" y="1357382"/>
            <a:ext cx="10593490" cy="1683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359332"/>
      </p:ext>
    </p:extLst>
  </p:cSld>
  <p:clrMapOvr>
    <a:masterClrMapping/>
  </p:clrMapOvr>
  <p:transition spd="slow"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94EBE01F-55A5-671D-E5A8-4C0A7BA25E91}"/>
              </a:ext>
            </a:extLst>
          </p:cNvPr>
          <p:cNvSpPr txBox="1"/>
          <p:nvPr/>
        </p:nvSpPr>
        <p:spPr>
          <a:xfrm>
            <a:off x="760594" y="723648"/>
            <a:ext cx="29572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ứng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dụng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: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49FBB324-945F-88F9-E224-5247DA179891}"/>
              </a:ext>
            </a:extLst>
          </p:cNvPr>
          <p:cNvGrpSpPr/>
          <p:nvPr/>
        </p:nvGrpSpPr>
        <p:grpSpPr>
          <a:xfrm>
            <a:off x="1725234" y="3266422"/>
            <a:ext cx="5177983" cy="662484"/>
            <a:chOff x="1122333" y="3266422"/>
            <a:chExt cx="5177983" cy="662484"/>
          </a:xfrm>
        </p:grpSpPr>
        <p:sp>
          <p:nvSpPr>
            <p:cNvPr id="7" name="Speech Bubble: Rectangle with Corners Rounded 6">
              <a:extLst>
                <a:ext uri="{FF2B5EF4-FFF2-40B4-BE49-F238E27FC236}">
                  <a16:creationId xmlns:a16="http://schemas.microsoft.com/office/drawing/2014/main" xmlns="" id="{3A7CC777-755A-9FC7-51FE-032EEA5A386D}"/>
                </a:ext>
              </a:extLst>
            </p:cNvPr>
            <p:cNvSpPr/>
            <p:nvPr/>
          </p:nvSpPr>
          <p:spPr>
            <a:xfrm>
              <a:off x="1122333" y="3266422"/>
              <a:ext cx="5177983" cy="662484"/>
            </a:xfrm>
            <a:prstGeom prst="wedgeRoundRectCallout">
              <a:avLst>
                <a:gd name="adj1" fmla="val -44151"/>
                <a:gd name="adj2" fmla="val 94043"/>
                <a:gd name="adj3" fmla="val 16667"/>
              </a:avLst>
            </a:prstGeom>
            <a:solidFill>
              <a:srgbClr val="FEE9E4"/>
            </a:solidFill>
            <a:ln w="19050">
              <a:solidFill>
                <a:srgbClr val="242D2F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7号-波纹乖乖体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DC44C7E6-8540-EF9C-73BE-058D7D7E054D}"/>
                </a:ext>
              </a:extLst>
            </p:cNvPr>
            <p:cNvSpPr txBox="1"/>
            <p:nvPr/>
          </p:nvSpPr>
          <p:spPr>
            <a:xfrm>
              <a:off x="1218166" y="3305276"/>
              <a:ext cx="498631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Những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chữ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nào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cao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1 li?</a:t>
              </a: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FFD1AE46-4932-B339-7CFB-11DA65A34F3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252" r="71731"/>
          <a:stretch/>
        </p:blipFill>
        <p:spPr>
          <a:xfrm>
            <a:off x="624970" y="4160727"/>
            <a:ext cx="1764562" cy="223683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3133E3BC-0E90-B718-40E2-1407C9E37F6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37" t="-1626" b="-1626"/>
          <a:stretch/>
        </p:blipFill>
        <p:spPr>
          <a:xfrm>
            <a:off x="10150456" y="3928906"/>
            <a:ext cx="1520783" cy="2236839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129D6C61-5987-B4E3-7E4F-B2484A111265}"/>
              </a:ext>
            </a:extLst>
          </p:cNvPr>
          <p:cNvGrpSpPr/>
          <p:nvPr/>
        </p:nvGrpSpPr>
        <p:grpSpPr>
          <a:xfrm>
            <a:off x="6353399" y="4201928"/>
            <a:ext cx="3686578" cy="1077219"/>
            <a:chOff x="3832200" y="2606417"/>
            <a:chExt cx="4457690" cy="1077219"/>
          </a:xfrm>
        </p:grpSpPr>
        <p:sp>
          <p:nvSpPr>
            <p:cNvPr id="12" name="Speech Bubble: Rectangle with Corners Rounded 11">
              <a:extLst>
                <a:ext uri="{FF2B5EF4-FFF2-40B4-BE49-F238E27FC236}">
                  <a16:creationId xmlns:a16="http://schemas.microsoft.com/office/drawing/2014/main" xmlns="" id="{43C73CDF-8606-5EC4-5700-957052CC4F15}"/>
                </a:ext>
              </a:extLst>
            </p:cNvPr>
            <p:cNvSpPr/>
            <p:nvPr/>
          </p:nvSpPr>
          <p:spPr>
            <a:xfrm>
              <a:off x="3832200" y="2642792"/>
              <a:ext cx="4457689" cy="1040844"/>
            </a:xfrm>
            <a:prstGeom prst="wedgeRoundRectCallout">
              <a:avLst>
                <a:gd name="adj1" fmla="val 47445"/>
                <a:gd name="adj2" fmla="val 97076"/>
                <a:gd name="adj3" fmla="val 16667"/>
              </a:avLst>
            </a:prstGeom>
            <a:solidFill>
              <a:srgbClr val="FEE9E4"/>
            </a:solidFill>
            <a:ln w="19050">
              <a:solidFill>
                <a:srgbClr val="242D2F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7号-波纹乖乖体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3A4737B9-6208-730E-15FA-0E63C2627157}"/>
                </a:ext>
              </a:extLst>
            </p:cNvPr>
            <p:cNvSpPr txBox="1"/>
            <p:nvPr/>
          </p:nvSpPr>
          <p:spPr>
            <a:xfrm>
              <a:off x="3832201" y="2606417"/>
              <a:ext cx="4457689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Chữ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ô, u, a, o, e, c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cao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1 ô li</a:t>
              </a: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FD73D41C-40C3-6838-845E-9520DDFB576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0324" b="30619"/>
          <a:stretch/>
        </p:blipFill>
        <p:spPr>
          <a:xfrm>
            <a:off x="760594" y="1357382"/>
            <a:ext cx="10593490" cy="1683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282124"/>
      </p:ext>
    </p:extLst>
  </p:cSld>
  <p:clrMapOvr>
    <a:masterClrMapping/>
  </p:clrMapOvr>
  <p:transition spd="slow"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45DF0814-29A6-8066-5BEB-42F04DD8A9FD}"/>
              </a:ext>
            </a:extLst>
          </p:cNvPr>
          <p:cNvSpPr txBox="1"/>
          <p:nvPr/>
        </p:nvSpPr>
        <p:spPr>
          <a:xfrm>
            <a:off x="1021850" y="961478"/>
            <a:ext cx="84360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Viết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câu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ứng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dụng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vào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vở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Tập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viết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: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CA64A540-0943-0F3B-F67A-9EBBA0FEF7EB}"/>
              </a:ext>
            </a:extLst>
          </p:cNvPr>
          <p:cNvGrpSpPr/>
          <p:nvPr/>
        </p:nvGrpSpPr>
        <p:grpSpPr>
          <a:xfrm>
            <a:off x="3930875" y="3737355"/>
            <a:ext cx="3766180" cy="2588992"/>
            <a:chOff x="3709812" y="3737355"/>
            <a:chExt cx="3766180" cy="258899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xmlns="" id="{FD7ADEF4-C602-623D-5DC4-D6762B2BA6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3252" r="71731"/>
            <a:stretch/>
          </p:blipFill>
          <p:spPr>
            <a:xfrm>
              <a:off x="3709812" y="3737355"/>
              <a:ext cx="2005975" cy="2542865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xmlns="" id="{28D68664-36BF-DAC5-B329-100CEB57453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637" t="-1626" b="-1626"/>
            <a:stretch/>
          </p:blipFill>
          <p:spPr>
            <a:xfrm>
              <a:off x="5715787" y="3737355"/>
              <a:ext cx="1760205" cy="2588992"/>
            </a:xfrm>
            <a:prstGeom prst="rect">
              <a:avLst/>
            </a:prstGeom>
          </p:spPr>
        </p:pic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BC7A7EB5-2E6D-6F2B-CF77-6BAF31D76A6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0324" b="30619"/>
          <a:stretch/>
        </p:blipFill>
        <p:spPr>
          <a:xfrm>
            <a:off x="640105" y="1861524"/>
            <a:ext cx="10593490" cy="1683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557485"/>
      </p:ext>
    </p:extLst>
  </p:cSld>
  <p:clrMapOvr>
    <a:masterClrMapping/>
  </p:clrMapOvr>
  <p:transition spd="slow"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739541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22974" y="2955113"/>
            <a:ext cx="6146052" cy="2043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69234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39ABCBC3-3497-88E2-0D89-935111EBA3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9139" y="864616"/>
            <a:ext cx="8041321" cy="3907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89402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" name="กลุ่ม 5"/>
          <p:cNvGrpSpPr/>
          <p:nvPr/>
        </p:nvGrpSpPr>
        <p:grpSpPr>
          <a:xfrm>
            <a:off x="0" y="0"/>
            <a:ext cx="12192000" cy="6858000"/>
            <a:chOff x="251519" y="267494"/>
            <a:chExt cx="8568953" cy="4593166"/>
          </a:xfrm>
        </p:grpSpPr>
        <p:sp>
          <p:nvSpPr>
            <p:cNvPr id="129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604020202020204" charset="0"/>
              </a:endParaRPr>
            </a:p>
          </p:txBody>
        </p:sp>
        <p:grpSp>
          <p:nvGrpSpPr>
            <p:cNvPr id="130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131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145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6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7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8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9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0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1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2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3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4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5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6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7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8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9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0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1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2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3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4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5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2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33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4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5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6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7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8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9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0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1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2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3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4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5" name="同侧圆角矩形 4"/>
          <p:cNvSpPr/>
          <p:nvPr/>
        </p:nvSpPr>
        <p:spPr>
          <a:xfrm>
            <a:off x="729992" y="475630"/>
            <a:ext cx="10644554" cy="5963743"/>
          </a:xfrm>
          <a:prstGeom prst="round2SameRect">
            <a:avLst/>
          </a:prstGeom>
          <a:solidFill>
            <a:srgbClr val="00B050">
              <a:alpha val="74000"/>
            </a:srgbClr>
          </a:solidFill>
          <a:ln w="92075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71500" marR="0" lvl="0" indent="-5715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Viết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đúng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chữ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viết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hoa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lang="en-US" sz="4400" b="1" i="1" dirty="0">
                <a:solidFill>
                  <a:srgbClr val="002060"/>
                </a:solidFill>
                <a:latin typeface="HP001 4 hàng" panose="020B0603050302020204" pitchFamily="34" charset="0"/>
              </a:rPr>
              <a:t>S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cỡ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nhỏ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  <a:p>
            <a:pPr marL="571500" marR="0" lvl="0" indent="-5715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Viết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đúng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từ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ngữ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và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câu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ứng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dụng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có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chữ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viết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hoa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S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8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6301681" y="4499769"/>
            <a:ext cx="2133600" cy="273844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FAD50B-2507-4EF4-85F2-259190485B3F}" type="slidenum">
              <a:rPr kumimoji="0" lang="th-T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60402020202020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604020202020204" charset="0"/>
            </a:endParaRPr>
          </a:p>
        </p:txBody>
      </p:sp>
      <p:grpSp>
        <p:nvGrpSpPr>
          <p:cNvPr id="169" name="กลุ่ม 56"/>
          <p:cNvGrpSpPr/>
          <p:nvPr/>
        </p:nvGrpSpPr>
        <p:grpSpPr>
          <a:xfrm>
            <a:off x="159835" y="6324132"/>
            <a:ext cx="2261782" cy="450000"/>
            <a:chOff x="3289945" y="3405879"/>
            <a:chExt cx="2261782" cy="450000"/>
          </a:xfrm>
        </p:grpSpPr>
        <p:sp>
          <p:nvSpPr>
            <p:cNvPr id="170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604020202020204" charset="0"/>
              </a:endParaRPr>
            </a:p>
          </p:txBody>
        </p:sp>
        <p:sp>
          <p:nvSpPr>
            <p:cNvPr id="171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604020202020204" charset="0"/>
              </a:endParaRPr>
            </a:p>
          </p:txBody>
        </p:sp>
        <p:sp>
          <p:nvSpPr>
            <p:cNvPr id="172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604020202020204" charset="0"/>
              </a:endParaRPr>
            </a:p>
          </p:txBody>
        </p:sp>
        <p:sp>
          <p:nvSpPr>
            <p:cNvPr id="173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604020202020204" charset="0"/>
              </a:endParaRPr>
            </a:p>
          </p:txBody>
        </p:sp>
      </p:grpSp>
      <p:grpSp>
        <p:nvGrpSpPr>
          <p:cNvPr id="174" name="กลุ่ม 61"/>
          <p:cNvGrpSpPr/>
          <p:nvPr/>
        </p:nvGrpSpPr>
        <p:grpSpPr>
          <a:xfrm>
            <a:off x="78557" y="-1525269"/>
            <a:ext cx="2175586" cy="3003978"/>
            <a:chOff x="-1104648" y="-1501991"/>
            <a:chExt cx="2175586" cy="3003978"/>
          </a:xfrm>
        </p:grpSpPr>
        <p:sp>
          <p:nvSpPr>
            <p:cNvPr id="175" name="เมฆ 62"/>
            <p:cNvSpPr/>
            <p:nvPr/>
          </p:nvSpPr>
          <p:spPr>
            <a:xfrm rot="18571014" flipH="1">
              <a:off x="-1518844" y="-1087795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604020202020204" charset="0"/>
              </a:endParaRPr>
            </a:p>
          </p:txBody>
        </p:sp>
        <p:grpSp>
          <p:nvGrpSpPr>
            <p:cNvPr id="176" name="กลุ่ม 63"/>
            <p:cNvGrpSpPr/>
            <p:nvPr/>
          </p:nvGrpSpPr>
          <p:grpSpPr>
            <a:xfrm>
              <a:off x="48876" y="38133"/>
              <a:ext cx="772571" cy="749629"/>
              <a:chOff x="48876" y="38133"/>
              <a:chExt cx="772571" cy="749629"/>
            </a:xfrm>
          </p:grpSpPr>
          <p:pic>
            <p:nvPicPr>
              <p:cNvPr id="177" name="รูปภาพ 64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181959">
                <a:off x="48876" y="382501"/>
                <a:ext cx="380700" cy="405261"/>
              </a:xfrm>
              <a:prstGeom prst="rect">
                <a:avLst/>
              </a:prstGeom>
            </p:spPr>
          </p:pic>
          <p:pic>
            <p:nvPicPr>
              <p:cNvPr id="178" name="รูปภาพ 65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2628" t="5708" r="6315" b="82002"/>
              <a:stretch/>
            </p:blipFill>
            <p:spPr>
              <a:xfrm>
                <a:off x="530985" y="38133"/>
                <a:ext cx="290462" cy="322818"/>
              </a:xfrm>
              <a:prstGeom prst="rect">
                <a:avLst/>
              </a:prstGeom>
            </p:spPr>
          </p:pic>
        </p:grpSp>
      </p:grpSp>
      <p:grpSp>
        <p:nvGrpSpPr>
          <p:cNvPr id="179" name="กลุ่ม 66"/>
          <p:cNvGrpSpPr/>
          <p:nvPr/>
        </p:nvGrpSpPr>
        <p:grpSpPr>
          <a:xfrm>
            <a:off x="10576108" y="4720057"/>
            <a:ext cx="2175586" cy="3003978"/>
            <a:chOff x="8388424" y="3573914"/>
            <a:chExt cx="2175586" cy="3003978"/>
          </a:xfrm>
        </p:grpSpPr>
        <p:sp>
          <p:nvSpPr>
            <p:cNvPr id="180" name="เมฆ 67"/>
            <p:cNvSpPr/>
            <p:nvPr/>
          </p:nvSpPr>
          <p:spPr>
            <a:xfrm rot="18571014" flipH="1">
              <a:off x="7974228" y="3988110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0800000" algn="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604020202020204" charset="0"/>
              </a:endParaRPr>
            </a:p>
          </p:txBody>
        </p:sp>
        <p:pic>
          <p:nvPicPr>
            <p:cNvPr id="181" name="รูปภาพ 6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272080">
              <a:off x="8802115" y="4521690"/>
              <a:ext cx="227780" cy="244529"/>
            </a:xfrm>
            <a:prstGeom prst="rect">
              <a:avLst/>
            </a:prstGeom>
          </p:spPr>
        </p:pic>
        <p:pic>
          <p:nvPicPr>
            <p:cNvPr id="182" name="รูปภาพ 69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511653" y="4765304"/>
              <a:ext cx="290462" cy="322818"/>
            </a:xfrm>
            <a:prstGeom prst="rect">
              <a:avLst/>
            </a:prstGeom>
          </p:spPr>
        </p:pic>
      </p:grpSp>
      <p:grpSp>
        <p:nvGrpSpPr>
          <p:cNvPr id="183" name="กลุ่ม 70"/>
          <p:cNvGrpSpPr/>
          <p:nvPr/>
        </p:nvGrpSpPr>
        <p:grpSpPr>
          <a:xfrm>
            <a:off x="9959258" y="-843447"/>
            <a:ext cx="3003978" cy="2255288"/>
            <a:chOff x="7431403" y="-1128323"/>
            <a:chExt cx="3003978" cy="2255288"/>
          </a:xfrm>
        </p:grpSpPr>
        <p:grpSp>
          <p:nvGrpSpPr>
            <p:cNvPr id="184" name="กลุ่ม 71"/>
            <p:cNvGrpSpPr/>
            <p:nvPr/>
          </p:nvGrpSpPr>
          <p:grpSpPr>
            <a:xfrm>
              <a:off x="7431403" y="-1128323"/>
              <a:ext cx="3003978" cy="2255288"/>
              <a:chOff x="7538590" y="-1209733"/>
              <a:chExt cx="3003978" cy="2255288"/>
            </a:xfrm>
          </p:grpSpPr>
          <p:sp>
            <p:nvSpPr>
              <p:cNvPr id="187" name="เมฆ 74"/>
              <p:cNvSpPr/>
              <p:nvPr/>
            </p:nvSpPr>
            <p:spPr>
              <a:xfrm rot="12718345" flipH="1">
                <a:off x="7538590" y="-1209733"/>
                <a:ext cx="3003978" cy="2175586"/>
              </a:xfrm>
              <a:prstGeom prst="clou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chemeClr val="accent4"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604020202020204" charset="0"/>
                </a:endParaRPr>
              </a:p>
            </p:txBody>
          </p:sp>
          <p:pic>
            <p:nvPicPr>
              <p:cNvPr id="188" name="รูปภาพ 75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200000" flipH="1">
                <a:off x="8001280" y="-45931"/>
                <a:ext cx="1088830" cy="1094141"/>
              </a:xfrm>
              <a:prstGeom prst="rect">
                <a:avLst/>
              </a:prstGeom>
              <a:effectLst>
                <a:outerShdw blurRad="50800" dist="38100" dir="2700000" algn="tl" rotWithShape="0">
                  <a:schemeClr val="accent4">
                    <a:alpha val="40000"/>
                  </a:schemeClr>
                </a:outerShdw>
              </a:effectLst>
            </p:spPr>
          </p:pic>
        </p:grpSp>
        <p:pic>
          <p:nvPicPr>
            <p:cNvPr id="185" name="รูปภาพ 7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272080">
              <a:off x="7969721" y="88700"/>
              <a:ext cx="227780" cy="244529"/>
            </a:xfrm>
            <a:prstGeom prst="rect">
              <a:avLst/>
            </a:prstGeom>
          </p:spPr>
        </p:pic>
        <p:pic>
          <p:nvPicPr>
            <p:cNvPr id="186" name="รูปภาพ 7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181959">
              <a:off x="8874659" y="847094"/>
              <a:ext cx="221840" cy="236152"/>
            </a:xfrm>
            <a:prstGeom prst="rect">
              <a:avLst/>
            </a:prstGeom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47658" y="591005"/>
            <a:ext cx="7766977" cy="1377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33522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同侧圆角矩形 4"/>
          <p:cNvSpPr/>
          <p:nvPr/>
        </p:nvSpPr>
        <p:spPr>
          <a:xfrm>
            <a:off x="462915" y="491490"/>
            <a:ext cx="11265535" cy="6000750"/>
          </a:xfrm>
          <a:prstGeom prst="round2SameRect">
            <a:avLst/>
          </a:prstGeom>
          <a:solidFill>
            <a:schemeClr val="bg1"/>
          </a:solidFill>
          <a:ln w="92075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0" name="Picture 9" descr="Bảng gỗ học sinh tiểu học 3477">
            <a:extLst>
              <a:ext uri="{FF2B5EF4-FFF2-40B4-BE49-F238E27FC236}">
                <a16:creationId xmlns:a16="http://schemas.microsoft.com/office/drawing/2014/main" xmlns="" id="{C3DDD333-CEBE-7053-1B9F-188903A81C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25" t="25442" r="15079" b="25986"/>
          <a:stretch/>
        </p:blipFill>
        <p:spPr bwMode="auto">
          <a:xfrm>
            <a:off x="830424" y="2345272"/>
            <a:ext cx="4562669" cy="3175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C3AFA2E2-5DAD-819C-6A6B-7425BBBC5E1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415" t="2572" r="20164" b="1592"/>
          <a:stretch/>
        </p:blipFill>
        <p:spPr>
          <a:xfrm>
            <a:off x="5634326" y="2573947"/>
            <a:ext cx="1798679" cy="285293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CC748E1A-10AE-9677-3C67-D146CBA21E2D}"/>
              </a:ext>
            </a:extLst>
          </p:cNvPr>
          <p:cNvSpPr txBox="1"/>
          <p:nvPr/>
        </p:nvSpPr>
        <p:spPr>
          <a:xfrm>
            <a:off x="2155625" y="5650323"/>
            <a:ext cx="19122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Bảng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con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F88E6540-7848-31B9-5294-8A239B89F1D8}"/>
              </a:ext>
            </a:extLst>
          </p:cNvPr>
          <p:cNvSpPr txBox="1"/>
          <p:nvPr/>
        </p:nvSpPr>
        <p:spPr>
          <a:xfrm>
            <a:off x="5663682" y="5535540"/>
            <a:ext cx="19122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Phấn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843C0C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713A9A7C-A7D5-03CB-ED48-29EE1AED298D}"/>
              </a:ext>
            </a:extLst>
          </p:cNvPr>
          <p:cNvSpPr txBox="1"/>
          <p:nvPr/>
        </p:nvSpPr>
        <p:spPr>
          <a:xfrm>
            <a:off x="8550478" y="5678348"/>
            <a:ext cx="25228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Vở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tập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viết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843C0C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9205" y="638918"/>
            <a:ext cx="6218459" cy="192650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89534F6-4B2E-58A7-E686-C16F1AE5AA9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67785" y="1085219"/>
            <a:ext cx="3288190" cy="456510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9790995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3"/>
          <p:cNvSpPr/>
          <p:nvPr/>
        </p:nvSpPr>
        <p:spPr>
          <a:xfrm>
            <a:off x="316056" y="1804640"/>
            <a:ext cx="11582400" cy="4337079"/>
          </a:xfrm>
          <a:custGeom>
            <a:avLst/>
            <a:gdLst>
              <a:gd name="connsiteX0" fmla="*/ 0 w 5538087"/>
              <a:gd name="connsiteY0" fmla="*/ 526811 h 1488166"/>
              <a:gd name="connsiteX1" fmla="*/ 526811 w 5538087"/>
              <a:gd name="connsiteY1" fmla="*/ 0 h 1488166"/>
              <a:gd name="connsiteX2" fmla="*/ 1167449 w 5538087"/>
              <a:gd name="connsiteY2" fmla="*/ 0 h 1488166"/>
              <a:gd name="connsiteX3" fmla="*/ 1808087 w 5538087"/>
              <a:gd name="connsiteY3" fmla="*/ 0 h 1488166"/>
              <a:gd name="connsiteX4" fmla="*/ 2448725 w 5538087"/>
              <a:gd name="connsiteY4" fmla="*/ 0 h 1488166"/>
              <a:gd name="connsiteX5" fmla="*/ 3044518 w 5538087"/>
              <a:gd name="connsiteY5" fmla="*/ 0 h 1488166"/>
              <a:gd name="connsiteX6" fmla="*/ 3774845 w 5538087"/>
              <a:gd name="connsiteY6" fmla="*/ 0 h 1488166"/>
              <a:gd name="connsiteX7" fmla="*/ 4325793 w 5538087"/>
              <a:gd name="connsiteY7" fmla="*/ 0 h 1488166"/>
              <a:gd name="connsiteX8" fmla="*/ 5011276 w 5538087"/>
              <a:gd name="connsiteY8" fmla="*/ 0 h 1488166"/>
              <a:gd name="connsiteX9" fmla="*/ 5538087 w 5538087"/>
              <a:gd name="connsiteY9" fmla="*/ 526811 h 1488166"/>
              <a:gd name="connsiteX10" fmla="*/ 5538087 w 5538087"/>
              <a:gd name="connsiteY10" fmla="*/ 961355 h 1488166"/>
              <a:gd name="connsiteX11" fmla="*/ 5011276 w 5538087"/>
              <a:gd name="connsiteY11" fmla="*/ 1488166 h 1488166"/>
              <a:gd name="connsiteX12" fmla="*/ 4460327 w 5538087"/>
              <a:gd name="connsiteY12" fmla="*/ 1488166 h 1488166"/>
              <a:gd name="connsiteX13" fmla="*/ 3819690 w 5538087"/>
              <a:gd name="connsiteY13" fmla="*/ 1488166 h 1488166"/>
              <a:gd name="connsiteX14" fmla="*/ 3313586 w 5538087"/>
              <a:gd name="connsiteY14" fmla="*/ 1488166 h 1488166"/>
              <a:gd name="connsiteX15" fmla="*/ 2672948 w 5538087"/>
              <a:gd name="connsiteY15" fmla="*/ 1488166 h 1488166"/>
              <a:gd name="connsiteX16" fmla="*/ 1987465 w 5538087"/>
              <a:gd name="connsiteY16" fmla="*/ 1488166 h 1488166"/>
              <a:gd name="connsiteX17" fmla="*/ 1301983 w 5538087"/>
              <a:gd name="connsiteY17" fmla="*/ 1488166 h 1488166"/>
              <a:gd name="connsiteX18" fmla="*/ 526811 w 5538087"/>
              <a:gd name="connsiteY18" fmla="*/ 1488166 h 1488166"/>
              <a:gd name="connsiteX19" fmla="*/ 0 w 5538087"/>
              <a:gd name="connsiteY19" fmla="*/ 961355 h 1488166"/>
              <a:gd name="connsiteX20" fmla="*/ 0 w 5538087"/>
              <a:gd name="connsiteY20" fmla="*/ 526811 h 1488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538087" h="1488166" fill="none" extrusionOk="0">
                <a:moveTo>
                  <a:pt x="0" y="526811"/>
                </a:moveTo>
                <a:cubicBezTo>
                  <a:pt x="25961" y="223717"/>
                  <a:pt x="225585" y="-30731"/>
                  <a:pt x="526811" y="0"/>
                </a:cubicBezTo>
                <a:cubicBezTo>
                  <a:pt x="846848" y="15387"/>
                  <a:pt x="1009412" y="26790"/>
                  <a:pt x="1167449" y="0"/>
                </a:cubicBezTo>
                <a:cubicBezTo>
                  <a:pt x="1325486" y="-26790"/>
                  <a:pt x="1639624" y="-12226"/>
                  <a:pt x="1808087" y="0"/>
                </a:cubicBezTo>
                <a:cubicBezTo>
                  <a:pt x="1976550" y="12226"/>
                  <a:pt x="2209993" y="-3999"/>
                  <a:pt x="2448725" y="0"/>
                </a:cubicBezTo>
                <a:cubicBezTo>
                  <a:pt x="2687457" y="3999"/>
                  <a:pt x="2887074" y="16047"/>
                  <a:pt x="3044518" y="0"/>
                </a:cubicBezTo>
                <a:cubicBezTo>
                  <a:pt x="3201962" y="-16047"/>
                  <a:pt x="3508713" y="47"/>
                  <a:pt x="3774845" y="0"/>
                </a:cubicBezTo>
                <a:cubicBezTo>
                  <a:pt x="4040977" y="-47"/>
                  <a:pt x="4175704" y="-23876"/>
                  <a:pt x="4325793" y="0"/>
                </a:cubicBezTo>
                <a:cubicBezTo>
                  <a:pt x="4475882" y="23876"/>
                  <a:pt x="4737957" y="11821"/>
                  <a:pt x="5011276" y="0"/>
                </a:cubicBezTo>
                <a:cubicBezTo>
                  <a:pt x="5318727" y="-16935"/>
                  <a:pt x="5522707" y="229204"/>
                  <a:pt x="5538087" y="526811"/>
                </a:cubicBezTo>
                <a:cubicBezTo>
                  <a:pt x="5545074" y="700027"/>
                  <a:pt x="5548538" y="782965"/>
                  <a:pt x="5538087" y="961355"/>
                </a:cubicBezTo>
                <a:cubicBezTo>
                  <a:pt x="5598159" y="1262498"/>
                  <a:pt x="5262143" y="1532519"/>
                  <a:pt x="5011276" y="1488166"/>
                </a:cubicBezTo>
                <a:cubicBezTo>
                  <a:pt x="4846267" y="1506415"/>
                  <a:pt x="4603005" y="1484651"/>
                  <a:pt x="4460327" y="1488166"/>
                </a:cubicBezTo>
                <a:cubicBezTo>
                  <a:pt x="4317649" y="1491681"/>
                  <a:pt x="4099852" y="1456792"/>
                  <a:pt x="3819690" y="1488166"/>
                </a:cubicBezTo>
                <a:cubicBezTo>
                  <a:pt x="3539528" y="1519540"/>
                  <a:pt x="3564210" y="1482021"/>
                  <a:pt x="3313586" y="1488166"/>
                </a:cubicBezTo>
                <a:cubicBezTo>
                  <a:pt x="3062962" y="1494311"/>
                  <a:pt x="2851720" y="1458861"/>
                  <a:pt x="2672948" y="1488166"/>
                </a:cubicBezTo>
                <a:cubicBezTo>
                  <a:pt x="2494176" y="1517471"/>
                  <a:pt x="2249310" y="1484301"/>
                  <a:pt x="1987465" y="1488166"/>
                </a:cubicBezTo>
                <a:cubicBezTo>
                  <a:pt x="1725620" y="1492031"/>
                  <a:pt x="1621880" y="1497999"/>
                  <a:pt x="1301983" y="1488166"/>
                </a:cubicBezTo>
                <a:cubicBezTo>
                  <a:pt x="982086" y="1478333"/>
                  <a:pt x="824912" y="1520359"/>
                  <a:pt x="526811" y="1488166"/>
                </a:cubicBezTo>
                <a:cubicBezTo>
                  <a:pt x="244573" y="1472292"/>
                  <a:pt x="-11026" y="1321313"/>
                  <a:pt x="0" y="961355"/>
                </a:cubicBezTo>
                <a:cubicBezTo>
                  <a:pt x="14192" y="835032"/>
                  <a:pt x="-15120" y="698968"/>
                  <a:pt x="0" y="526811"/>
                </a:cubicBezTo>
                <a:close/>
              </a:path>
              <a:path w="5538087" h="1488166" stroke="0" extrusionOk="0">
                <a:moveTo>
                  <a:pt x="0" y="526811"/>
                </a:moveTo>
                <a:cubicBezTo>
                  <a:pt x="-14809" y="218442"/>
                  <a:pt x="211554" y="-31951"/>
                  <a:pt x="526811" y="0"/>
                </a:cubicBezTo>
                <a:cubicBezTo>
                  <a:pt x="770076" y="25946"/>
                  <a:pt x="920332" y="27117"/>
                  <a:pt x="1077760" y="0"/>
                </a:cubicBezTo>
                <a:cubicBezTo>
                  <a:pt x="1235188" y="-27117"/>
                  <a:pt x="1473325" y="10319"/>
                  <a:pt x="1763242" y="0"/>
                </a:cubicBezTo>
                <a:cubicBezTo>
                  <a:pt x="2053159" y="-10319"/>
                  <a:pt x="2161335" y="-8128"/>
                  <a:pt x="2269346" y="0"/>
                </a:cubicBezTo>
                <a:cubicBezTo>
                  <a:pt x="2377357" y="8128"/>
                  <a:pt x="2672881" y="-10373"/>
                  <a:pt x="2909984" y="0"/>
                </a:cubicBezTo>
                <a:cubicBezTo>
                  <a:pt x="3147087" y="10373"/>
                  <a:pt x="3189552" y="-229"/>
                  <a:pt x="3460932" y="0"/>
                </a:cubicBezTo>
                <a:cubicBezTo>
                  <a:pt x="3732312" y="229"/>
                  <a:pt x="3985047" y="-26615"/>
                  <a:pt x="4191260" y="0"/>
                </a:cubicBezTo>
                <a:cubicBezTo>
                  <a:pt x="4397473" y="26615"/>
                  <a:pt x="4830427" y="32988"/>
                  <a:pt x="5011276" y="0"/>
                </a:cubicBezTo>
                <a:cubicBezTo>
                  <a:pt x="5265588" y="-15896"/>
                  <a:pt x="5550715" y="238401"/>
                  <a:pt x="5538087" y="526811"/>
                </a:cubicBezTo>
                <a:cubicBezTo>
                  <a:pt x="5534211" y="721273"/>
                  <a:pt x="5540309" y="830123"/>
                  <a:pt x="5538087" y="961355"/>
                </a:cubicBezTo>
                <a:cubicBezTo>
                  <a:pt x="5532618" y="1185524"/>
                  <a:pt x="5287590" y="1493284"/>
                  <a:pt x="5011276" y="1488166"/>
                </a:cubicBezTo>
                <a:cubicBezTo>
                  <a:pt x="4778352" y="1501087"/>
                  <a:pt x="4698793" y="1473664"/>
                  <a:pt x="4460327" y="1488166"/>
                </a:cubicBezTo>
                <a:cubicBezTo>
                  <a:pt x="4221861" y="1502668"/>
                  <a:pt x="4109904" y="1512301"/>
                  <a:pt x="3864534" y="1488166"/>
                </a:cubicBezTo>
                <a:cubicBezTo>
                  <a:pt x="3619164" y="1464031"/>
                  <a:pt x="3535327" y="1475228"/>
                  <a:pt x="3268741" y="1488166"/>
                </a:cubicBezTo>
                <a:cubicBezTo>
                  <a:pt x="3002155" y="1501104"/>
                  <a:pt x="2864284" y="1501304"/>
                  <a:pt x="2628103" y="1488166"/>
                </a:cubicBezTo>
                <a:cubicBezTo>
                  <a:pt x="2391922" y="1475028"/>
                  <a:pt x="2367678" y="1485128"/>
                  <a:pt x="2121999" y="1488166"/>
                </a:cubicBezTo>
                <a:cubicBezTo>
                  <a:pt x="1876320" y="1491204"/>
                  <a:pt x="1727052" y="1459528"/>
                  <a:pt x="1481361" y="1488166"/>
                </a:cubicBezTo>
                <a:cubicBezTo>
                  <a:pt x="1235670" y="1516804"/>
                  <a:pt x="961382" y="1528263"/>
                  <a:pt x="526811" y="1488166"/>
                </a:cubicBezTo>
                <a:cubicBezTo>
                  <a:pt x="210050" y="1453487"/>
                  <a:pt x="9933" y="1239955"/>
                  <a:pt x="0" y="961355"/>
                </a:cubicBezTo>
                <a:cubicBezTo>
                  <a:pt x="-8318" y="749823"/>
                  <a:pt x="8943" y="694689"/>
                  <a:pt x="0" y="526811"/>
                </a:cubicBezTo>
                <a:close/>
              </a:path>
            </a:pathLst>
          </a:custGeom>
          <a:solidFill>
            <a:schemeClr val="bg1">
              <a:alpha val="57000"/>
            </a:schemeClr>
          </a:solidFill>
          <a:ln>
            <a:solidFill>
              <a:schemeClr val="accent6">
                <a:lumMod val="20000"/>
                <a:lumOff val="80000"/>
                <a:alpha val="50000"/>
              </a:schemeClr>
            </a:solidFill>
          </a:ln>
          <a:effectLst>
            <a:innerShdw blurRad="114300">
              <a:schemeClr val="accent1">
                <a:lumMod val="60000"/>
                <a:lumOff val="4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50800" dist="50800" dir="5400000" algn="ctr" rotWithShape="0">
                  <a:srgbClr val="FFFF00"/>
                </a:outerShdw>
              </a:effectLst>
              <a:uLnTx/>
              <a:uFillTx/>
              <a:latin typeface="字魂70号-灵悦黑体" panose="00000500000000000000" pitchFamily="2" charset="-122"/>
              <a:ea typeface="字魂70号-灵悦黑体" panose="00000500000000000000" pitchFamily="2" charset="-122"/>
              <a:cs typeface="+mn-ea"/>
              <a:sym typeface="字魂70号-灵悦黑体" panose="00000500000000000000" pitchFamily="2" charset="-122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22000" t="-16916" r="1" b="-1"/>
          <a:stretch/>
        </p:blipFill>
        <p:spPr>
          <a:xfrm>
            <a:off x="1251991" y="2526399"/>
            <a:ext cx="10623953" cy="289356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1498492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同侧圆角矩形 4"/>
          <p:cNvSpPr/>
          <p:nvPr/>
        </p:nvSpPr>
        <p:spPr>
          <a:xfrm>
            <a:off x="259080" y="365760"/>
            <a:ext cx="11612879" cy="6233160"/>
          </a:xfrm>
          <a:prstGeom prst="round2SameRect">
            <a:avLst/>
          </a:prstGeom>
          <a:solidFill>
            <a:schemeClr val="bg1"/>
          </a:solidFill>
          <a:ln w="92075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9795351-E213-7312-7E3D-EAA6A1A14C5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004" t="3" r="24609" b="1415"/>
          <a:stretch/>
        </p:blipFill>
        <p:spPr>
          <a:xfrm>
            <a:off x="-17924585" y="-20884662"/>
            <a:ext cx="9697731" cy="978055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776E1A70-385D-1C27-FD25-5CF9EF7E501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75219" b="1466"/>
          <a:stretch/>
        </p:blipFill>
        <p:spPr>
          <a:xfrm>
            <a:off x="-22062968" y="-7606463"/>
            <a:ext cx="10685722" cy="11035463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252482C3-1232-6E30-1CE1-FC1EFC7427D2}"/>
              </a:ext>
            </a:extLst>
          </p:cNvPr>
          <p:cNvGrpSpPr/>
          <p:nvPr/>
        </p:nvGrpSpPr>
        <p:grpSpPr>
          <a:xfrm>
            <a:off x="259080" y="1551465"/>
            <a:ext cx="5606069" cy="2532185"/>
            <a:chOff x="710611" y="2777196"/>
            <a:chExt cx="5606069" cy="2532185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xmlns="" id="{E8AA643A-F30E-4CA4-FC4E-6B95A5605EF2}"/>
                </a:ext>
              </a:extLst>
            </p:cNvPr>
            <p:cNvGrpSpPr/>
            <p:nvPr/>
          </p:nvGrpSpPr>
          <p:grpSpPr>
            <a:xfrm>
              <a:off x="710611" y="2777196"/>
              <a:ext cx="5606069" cy="2532185"/>
              <a:chOff x="710611" y="2777196"/>
              <a:chExt cx="5606069" cy="2532185"/>
            </a:xfrm>
          </p:grpSpPr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xmlns="" id="{FABF3569-66DC-12B7-9FE7-13552C25A9C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016" r="78885" b="87076"/>
              <a:stretch/>
            </p:blipFill>
            <p:spPr>
              <a:xfrm>
                <a:off x="710611" y="2777196"/>
                <a:ext cx="5606069" cy="2532185"/>
              </a:xfrm>
              <a:prstGeom prst="rect">
                <a:avLst/>
              </a:prstGeom>
            </p:spPr>
          </p:pic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xmlns="" id="{AE8131E3-3590-7EBE-606D-717031844A2D}"/>
                  </a:ext>
                </a:extLst>
              </p:cNvPr>
              <p:cNvSpPr/>
              <p:nvPr/>
            </p:nvSpPr>
            <p:spPr>
              <a:xfrm>
                <a:off x="1396721" y="3547068"/>
                <a:ext cx="3898760" cy="1281050"/>
              </a:xfrm>
              <a:prstGeom prst="rect">
                <a:avLst/>
              </a:prstGeom>
              <a:solidFill>
                <a:srgbClr val="FEEDE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37号-波纹乖乖体"/>
                  <a:ea typeface="+mn-ea"/>
                  <a:cs typeface="+mn-cs"/>
                </a:endParaRPr>
              </a:p>
            </p:txBody>
          </p:sp>
        </p:grp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xmlns="" id="{7A13505B-B461-3928-0512-63CAF311736F}"/>
                </a:ext>
              </a:extLst>
            </p:cNvPr>
            <p:cNvSpPr txBox="1"/>
            <p:nvPr/>
          </p:nvSpPr>
          <p:spPr>
            <a:xfrm>
              <a:off x="1633075" y="3310932"/>
              <a:ext cx="389876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Quan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sát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video,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nêu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quy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trình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viết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chữ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hoa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S</a:t>
              </a:r>
            </a:p>
          </p:txBody>
        </p:sp>
      </p:grpSp>
      <p:pic>
        <p:nvPicPr>
          <p:cNvPr id="3" name="y2meta.com - HƯỚNG DẪN VIẾT CHỮ HOA S - CỠ CHỮ  5 Ô LY">
            <a:hlinkClick r:id="" action="ppaction://media"/>
            <a:extLst>
              <a:ext uri="{FF2B5EF4-FFF2-40B4-BE49-F238E27FC236}">
                <a16:creationId xmlns:a16="http://schemas.microsoft.com/office/drawing/2014/main" xmlns="" id="{A242B5B8-AD08-ABA7-6294-9AEC9785C53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32758" t="7806" r="33513" b="6945"/>
          <a:stretch/>
        </p:blipFill>
        <p:spPr>
          <a:xfrm>
            <a:off x="7223685" y="553370"/>
            <a:ext cx="3786771" cy="5383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15223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35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同侧圆角矩形 4"/>
          <p:cNvSpPr/>
          <p:nvPr/>
        </p:nvSpPr>
        <p:spPr>
          <a:xfrm>
            <a:off x="259080" y="365760"/>
            <a:ext cx="11612879" cy="6233160"/>
          </a:xfrm>
          <a:prstGeom prst="round2SameRect">
            <a:avLst/>
          </a:prstGeom>
          <a:solidFill>
            <a:schemeClr val="bg1"/>
          </a:solidFill>
          <a:ln w="92075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9795351-E213-7312-7E3D-EAA6A1A14C5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004" t="3" r="24609" b="1415"/>
          <a:stretch/>
        </p:blipFill>
        <p:spPr>
          <a:xfrm>
            <a:off x="-17924585" y="-20884662"/>
            <a:ext cx="9697731" cy="9780555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252482C3-1232-6E30-1CE1-FC1EFC7427D2}"/>
              </a:ext>
            </a:extLst>
          </p:cNvPr>
          <p:cNvGrpSpPr/>
          <p:nvPr/>
        </p:nvGrpSpPr>
        <p:grpSpPr>
          <a:xfrm>
            <a:off x="259080" y="1551465"/>
            <a:ext cx="5606069" cy="2532185"/>
            <a:chOff x="710611" y="2777196"/>
            <a:chExt cx="5606069" cy="2532185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xmlns="" id="{E8AA643A-F30E-4CA4-FC4E-6B95A5605EF2}"/>
                </a:ext>
              </a:extLst>
            </p:cNvPr>
            <p:cNvGrpSpPr/>
            <p:nvPr/>
          </p:nvGrpSpPr>
          <p:grpSpPr>
            <a:xfrm>
              <a:off x="710611" y="2777196"/>
              <a:ext cx="5606069" cy="2532185"/>
              <a:chOff x="710611" y="2777196"/>
              <a:chExt cx="5606069" cy="2532185"/>
            </a:xfrm>
          </p:grpSpPr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xmlns="" id="{FABF3569-66DC-12B7-9FE7-13552C25A9C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016" r="78885" b="87076"/>
              <a:stretch/>
            </p:blipFill>
            <p:spPr>
              <a:xfrm>
                <a:off x="710611" y="2777196"/>
                <a:ext cx="5606069" cy="2532185"/>
              </a:xfrm>
              <a:prstGeom prst="rect">
                <a:avLst/>
              </a:prstGeom>
            </p:spPr>
          </p:pic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xmlns="" id="{AE8131E3-3590-7EBE-606D-717031844A2D}"/>
                  </a:ext>
                </a:extLst>
              </p:cNvPr>
              <p:cNvSpPr/>
              <p:nvPr/>
            </p:nvSpPr>
            <p:spPr>
              <a:xfrm>
                <a:off x="1396721" y="3547068"/>
                <a:ext cx="3898760" cy="1281050"/>
              </a:xfrm>
              <a:prstGeom prst="rect">
                <a:avLst/>
              </a:prstGeom>
              <a:solidFill>
                <a:srgbClr val="FEEDE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37号-波纹乖乖体"/>
                  <a:ea typeface="+mn-ea"/>
                  <a:cs typeface="+mn-cs"/>
                </a:endParaRPr>
              </a:p>
            </p:txBody>
          </p:sp>
        </p:grp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xmlns="" id="{7A13505B-B461-3928-0512-63CAF311736F}"/>
                </a:ext>
              </a:extLst>
            </p:cNvPr>
            <p:cNvSpPr txBox="1"/>
            <p:nvPr/>
          </p:nvSpPr>
          <p:spPr>
            <a:xfrm>
              <a:off x="1633075" y="3310932"/>
              <a:ext cx="389876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Quan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sát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video,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nêu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quy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trình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viết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chữ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hoa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S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cỡ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nhỡ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2" name="HƯỚNG DẪN VIẾT CHỮ HOA S - -KIẾN THỨC TIỂU HỌC-">
            <a:hlinkClick r:id="" action="ppaction://media"/>
            <a:extLst>
              <a:ext uri="{FF2B5EF4-FFF2-40B4-BE49-F238E27FC236}">
                <a16:creationId xmlns:a16="http://schemas.microsoft.com/office/drawing/2014/main" xmlns="" id="{C7FF93A8-E3F5-4782-0C63-55B383C4F94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66414" y="1846650"/>
            <a:ext cx="5820045" cy="3271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67520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15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同侧圆角矩形 4"/>
          <p:cNvSpPr/>
          <p:nvPr/>
        </p:nvSpPr>
        <p:spPr>
          <a:xfrm>
            <a:off x="579121" y="176574"/>
            <a:ext cx="11612879" cy="6233160"/>
          </a:xfrm>
          <a:prstGeom prst="round2SameRect">
            <a:avLst/>
          </a:prstGeom>
          <a:solidFill>
            <a:schemeClr val="bg1"/>
          </a:solidFill>
          <a:ln w="92075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C81D358D-82FC-D11D-A1A6-C25C0BE7A3E0}"/>
              </a:ext>
            </a:extLst>
          </p:cNvPr>
          <p:cNvGrpSpPr/>
          <p:nvPr/>
        </p:nvGrpSpPr>
        <p:grpSpPr>
          <a:xfrm>
            <a:off x="4735592" y="2352021"/>
            <a:ext cx="4562669" cy="3759966"/>
            <a:chOff x="4735592" y="2352021"/>
            <a:chExt cx="4562669" cy="3759966"/>
          </a:xfrm>
        </p:grpSpPr>
        <p:pic>
          <p:nvPicPr>
            <p:cNvPr id="6" name="Picture 2" descr="Bảng gỗ học sinh tiểu học 3477">
              <a:extLst>
                <a:ext uri="{FF2B5EF4-FFF2-40B4-BE49-F238E27FC236}">
                  <a16:creationId xmlns:a16="http://schemas.microsoft.com/office/drawing/2014/main" xmlns="" id="{88258555-5F29-17C0-D33D-A2459FF7F1D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125" t="25442" r="15079" b="25986"/>
            <a:stretch/>
          </p:blipFill>
          <p:spPr bwMode="auto">
            <a:xfrm>
              <a:off x="4735592" y="2352021"/>
              <a:ext cx="4562669" cy="31751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7AAF6A36-26DC-B2A8-739F-BCA6C291A598}"/>
                </a:ext>
              </a:extLst>
            </p:cNvPr>
            <p:cNvSpPr txBox="1"/>
            <p:nvPr/>
          </p:nvSpPr>
          <p:spPr>
            <a:xfrm>
              <a:off x="5841419" y="5527212"/>
              <a:ext cx="191226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Bảng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con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472304A7-C6EB-A71B-C34E-9745638EB933}"/>
              </a:ext>
            </a:extLst>
          </p:cNvPr>
          <p:cNvGrpSpPr/>
          <p:nvPr/>
        </p:nvGrpSpPr>
        <p:grpSpPr>
          <a:xfrm>
            <a:off x="9568849" y="2539773"/>
            <a:ext cx="1912268" cy="3550026"/>
            <a:chOff x="9568849" y="2539773"/>
            <a:chExt cx="1912268" cy="3550026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56192BA2-5C41-ECB2-4631-07421DF07C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9415" t="2572" r="20164" b="1592"/>
            <a:stretch/>
          </p:blipFill>
          <p:spPr>
            <a:xfrm>
              <a:off x="9568849" y="2539773"/>
              <a:ext cx="1798679" cy="2852938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AB1DC89A-0470-C387-EE99-5EF98D1644D4}"/>
                </a:ext>
              </a:extLst>
            </p:cNvPr>
            <p:cNvSpPr txBox="1"/>
            <p:nvPr/>
          </p:nvSpPr>
          <p:spPr>
            <a:xfrm>
              <a:off x="9568849" y="5505024"/>
              <a:ext cx="191226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Phấn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95930E65-7426-7473-09C1-A380DBF86FC0}"/>
              </a:ext>
            </a:extLst>
          </p:cNvPr>
          <p:cNvGrpSpPr/>
          <p:nvPr/>
        </p:nvGrpSpPr>
        <p:grpSpPr>
          <a:xfrm>
            <a:off x="824472" y="3336481"/>
            <a:ext cx="3766180" cy="2588992"/>
            <a:chOff x="3709812" y="3737355"/>
            <a:chExt cx="3766180" cy="2588992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xmlns="" id="{75A7E364-8B3D-4BBB-1C6E-A3485E5F399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3252" r="71731"/>
            <a:stretch/>
          </p:blipFill>
          <p:spPr>
            <a:xfrm>
              <a:off x="3709812" y="3737355"/>
              <a:ext cx="2005975" cy="2542865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xmlns="" id="{7898CAA5-06A3-BB5C-E444-909EBB81973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637" t="-1626" b="-1626"/>
            <a:stretch/>
          </p:blipFill>
          <p:spPr>
            <a:xfrm>
              <a:off x="5715787" y="3737355"/>
              <a:ext cx="1760205" cy="2588992"/>
            </a:xfrm>
            <a:prstGeom prst="rect">
              <a:avLst/>
            </a:prstGeom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84A29C66-6009-920B-2FA4-5DEA53C845FA}"/>
              </a:ext>
            </a:extLst>
          </p:cNvPr>
          <p:cNvSpPr txBox="1"/>
          <p:nvPr/>
        </p:nvSpPr>
        <p:spPr>
          <a:xfrm>
            <a:off x="1143472" y="1086174"/>
            <a:ext cx="86927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Viết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chữ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hoa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        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vào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bảng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con.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8BA1AEC-82BB-4919-81AD-EC01023F2BB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91366" y="1152267"/>
            <a:ext cx="999831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56472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3"/>
          <p:cNvSpPr/>
          <p:nvPr/>
        </p:nvSpPr>
        <p:spPr>
          <a:xfrm>
            <a:off x="439771" y="797643"/>
            <a:ext cx="11582400" cy="5718904"/>
          </a:xfrm>
          <a:custGeom>
            <a:avLst/>
            <a:gdLst>
              <a:gd name="connsiteX0" fmla="*/ 0 w 5538087"/>
              <a:gd name="connsiteY0" fmla="*/ 526811 h 1488166"/>
              <a:gd name="connsiteX1" fmla="*/ 526811 w 5538087"/>
              <a:gd name="connsiteY1" fmla="*/ 0 h 1488166"/>
              <a:gd name="connsiteX2" fmla="*/ 1167449 w 5538087"/>
              <a:gd name="connsiteY2" fmla="*/ 0 h 1488166"/>
              <a:gd name="connsiteX3" fmla="*/ 1808087 w 5538087"/>
              <a:gd name="connsiteY3" fmla="*/ 0 h 1488166"/>
              <a:gd name="connsiteX4" fmla="*/ 2448725 w 5538087"/>
              <a:gd name="connsiteY4" fmla="*/ 0 h 1488166"/>
              <a:gd name="connsiteX5" fmla="*/ 3044518 w 5538087"/>
              <a:gd name="connsiteY5" fmla="*/ 0 h 1488166"/>
              <a:gd name="connsiteX6" fmla="*/ 3774845 w 5538087"/>
              <a:gd name="connsiteY6" fmla="*/ 0 h 1488166"/>
              <a:gd name="connsiteX7" fmla="*/ 4325793 w 5538087"/>
              <a:gd name="connsiteY7" fmla="*/ 0 h 1488166"/>
              <a:gd name="connsiteX8" fmla="*/ 5011276 w 5538087"/>
              <a:gd name="connsiteY8" fmla="*/ 0 h 1488166"/>
              <a:gd name="connsiteX9" fmla="*/ 5538087 w 5538087"/>
              <a:gd name="connsiteY9" fmla="*/ 526811 h 1488166"/>
              <a:gd name="connsiteX10" fmla="*/ 5538087 w 5538087"/>
              <a:gd name="connsiteY10" fmla="*/ 961355 h 1488166"/>
              <a:gd name="connsiteX11" fmla="*/ 5011276 w 5538087"/>
              <a:gd name="connsiteY11" fmla="*/ 1488166 h 1488166"/>
              <a:gd name="connsiteX12" fmla="*/ 4460327 w 5538087"/>
              <a:gd name="connsiteY12" fmla="*/ 1488166 h 1488166"/>
              <a:gd name="connsiteX13" fmla="*/ 3819690 w 5538087"/>
              <a:gd name="connsiteY13" fmla="*/ 1488166 h 1488166"/>
              <a:gd name="connsiteX14" fmla="*/ 3313586 w 5538087"/>
              <a:gd name="connsiteY14" fmla="*/ 1488166 h 1488166"/>
              <a:gd name="connsiteX15" fmla="*/ 2672948 w 5538087"/>
              <a:gd name="connsiteY15" fmla="*/ 1488166 h 1488166"/>
              <a:gd name="connsiteX16" fmla="*/ 1987465 w 5538087"/>
              <a:gd name="connsiteY16" fmla="*/ 1488166 h 1488166"/>
              <a:gd name="connsiteX17" fmla="*/ 1301983 w 5538087"/>
              <a:gd name="connsiteY17" fmla="*/ 1488166 h 1488166"/>
              <a:gd name="connsiteX18" fmla="*/ 526811 w 5538087"/>
              <a:gd name="connsiteY18" fmla="*/ 1488166 h 1488166"/>
              <a:gd name="connsiteX19" fmla="*/ 0 w 5538087"/>
              <a:gd name="connsiteY19" fmla="*/ 961355 h 1488166"/>
              <a:gd name="connsiteX20" fmla="*/ 0 w 5538087"/>
              <a:gd name="connsiteY20" fmla="*/ 526811 h 1488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538087" h="1488166" fill="none" extrusionOk="0">
                <a:moveTo>
                  <a:pt x="0" y="526811"/>
                </a:moveTo>
                <a:cubicBezTo>
                  <a:pt x="25961" y="223717"/>
                  <a:pt x="225585" y="-30731"/>
                  <a:pt x="526811" y="0"/>
                </a:cubicBezTo>
                <a:cubicBezTo>
                  <a:pt x="846848" y="15387"/>
                  <a:pt x="1009412" y="26790"/>
                  <a:pt x="1167449" y="0"/>
                </a:cubicBezTo>
                <a:cubicBezTo>
                  <a:pt x="1325486" y="-26790"/>
                  <a:pt x="1639624" y="-12226"/>
                  <a:pt x="1808087" y="0"/>
                </a:cubicBezTo>
                <a:cubicBezTo>
                  <a:pt x="1976550" y="12226"/>
                  <a:pt x="2209993" y="-3999"/>
                  <a:pt x="2448725" y="0"/>
                </a:cubicBezTo>
                <a:cubicBezTo>
                  <a:pt x="2687457" y="3999"/>
                  <a:pt x="2887074" y="16047"/>
                  <a:pt x="3044518" y="0"/>
                </a:cubicBezTo>
                <a:cubicBezTo>
                  <a:pt x="3201962" y="-16047"/>
                  <a:pt x="3508713" y="47"/>
                  <a:pt x="3774845" y="0"/>
                </a:cubicBezTo>
                <a:cubicBezTo>
                  <a:pt x="4040977" y="-47"/>
                  <a:pt x="4175704" y="-23876"/>
                  <a:pt x="4325793" y="0"/>
                </a:cubicBezTo>
                <a:cubicBezTo>
                  <a:pt x="4475882" y="23876"/>
                  <a:pt x="4737957" y="11821"/>
                  <a:pt x="5011276" y="0"/>
                </a:cubicBezTo>
                <a:cubicBezTo>
                  <a:pt x="5318727" y="-16935"/>
                  <a:pt x="5522707" y="229204"/>
                  <a:pt x="5538087" y="526811"/>
                </a:cubicBezTo>
                <a:cubicBezTo>
                  <a:pt x="5545074" y="700027"/>
                  <a:pt x="5548538" y="782965"/>
                  <a:pt x="5538087" y="961355"/>
                </a:cubicBezTo>
                <a:cubicBezTo>
                  <a:pt x="5598159" y="1262498"/>
                  <a:pt x="5262143" y="1532519"/>
                  <a:pt x="5011276" y="1488166"/>
                </a:cubicBezTo>
                <a:cubicBezTo>
                  <a:pt x="4846267" y="1506415"/>
                  <a:pt x="4603005" y="1484651"/>
                  <a:pt x="4460327" y="1488166"/>
                </a:cubicBezTo>
                <a:cubicBezTo>
                  <a:pt x="4317649" y="1491681"/>
                  <a:pt x="4099852" y="1456792"/>
                  <a:pt x="3819690" y="1488166"/>
                </a:cubicBezTo>
                <a:cubicBezTo>
                  <a:pt x="3539528" y="1519540"/>
                  <a:pt x="3564210" y="1482021"/>
                  <a:pt x="3313586" y="1488166"/>
                </a:cubicBezTo>
                <a:cubicBezTo>
                  <a:pt x="3062962" y="1494311"/>
                  <a:pt x="2851720" y="1458861"/>
                  <a:pt x="2672948" y="1488166"/>
                </a:cubicBezTo>
                <a:cubicBezTo>
                  <a:pt x="2494176" y="1517471"/>
                  <a:pt x="2249310" y="1484301"/>
                  <a:pt x="1987465" y="1488166"/>
                </a:cubicBezTo>
                <a:cubicBezTo>
                  <a:pt x="1725620" y="1492031"/>
                  <a:pt x="1621880" y="1497999"/>
                  <a:pt x="1301983" y="1488166"/>
                </a:cubicBezTo>
                <a:cubicBezTo>
                  <a:pt x="982086" y="1478333"/>
                  <a:pt x="824912" y="1520359"/>
                  <a:pt x="526811" y="1488166"/>
                </a:cubicBezTo>
                <a:cubicBezTo>
                  <a:pt x="244573" y="1472292"/>
                  <a:pt x="-11026" y="1321313"/>
                  <a:pt x="0" y="961355"/>
                </a:cubicBezTo>
                <a:cubicBezTo>
                  <a:pt x="14192" y="835032"/>
                  <a:pt x="-15120" y="698968"/>
                  <a:pt x="0" y="526811"/>
                </a:cubicBezTo>
                <a:close/>
              </a:path>
              <a:path w="5538087" h="1488166" stroke="0" extrusionOk="0">
                <a:moveTo>
                  <a:pt x="0" y="526811"/>
                </a:moveTo>
                <a:cubicBezTo>
                  <a:pt x="-14809" y="218442"/>
                  <a:pt x="211554" y="-31951"/>
                  <a:pt x="526811" y="0"/>
                </a:cubicBezTo>
                <a:cubicBezTo>
                  <a:pt x="770076" y="25946"/>
                  <a:pt x="920332" y="27117"/>
                  <a:pt x="1077760" y="0"/>
                </a:cubicBezTo>
                <a:cubicBezTo>
                  <a:pt x="1235188" y="-27117"/>
                  <a:pt x="1473325" y="10319"/>
                  <a:pt x="1763242" y="0"/>
                </a:cubicBezTo>
                <a:cubicBezTo>
                  <a:pt x="2053159" y="-10319"/>
                  <a:pt x="2161335" y="-8128"/>
                  <a:pt x="2269346" y="0"/>
                </a:cubicBezTo>
                <a:cubicBezTo>
                  <a:pt x="2377357" y="8128"/>
                  <a:pt x="2672881" y="-10373"/>
                  <a:pt x="2909984" y="0"/>
                </a:cubicBezTo>
                <a:cubicBezTo>
                  <a:pt x="3147087" y="10373"/>
                  <a:pt x="3189552" y="-229"/>
                  <a:pt x="3460932" y="0"/>
                </a:cubicBezTo>
                <a:cubicBezTo>
                  <a:pt x="3732312" y="229"/>
                  <a:pt x="3985047" y="-26615"/>
                  <a:pt x="4191260" y="0"/>
                </a:cubicBezTo>
                <a:cubicBezTo>
                  <a:pt x="4397473" y="26615"/>
                  <a:pt x="4830427" y="32988"/>
                  <a:pt x="5011276" y="0"/>
                </a:cubicBezTo>
                <a:cubicBezTo>
                  <a:pt x="5265588" y="-15896"/>
                  <a:pt x="5550715" y="238401"/>
                  <a:pt x="5538087" y="526811"/>
                </a:cubicBezTo>
                <a:cubicBezTo>
                  <a:pt x="5534211" y="721273"/>
                  <a:pt x="5540309" y="830123"/>
                  <a:pt x="5538087" y="961355"/>
                </a:cubicBezTo>
                <a:cubicBezTo>
                  <a:pt x="5532618" y="1185524"/>
                  <a:pt x="5287590" y="1493284"/>
                  <a:pt x="5011276" y="1488166"/>
                </a:cubicBezTo>
                <a:cubicBezTo>
                  <a:pt x="4778352" y="1501087"/>
                  <a:pt x="4698793" y="1473664"/>
                  <a:pt x="4460327" y="1488166"/>
                </a:cubicBezTo>
                <a:cubicBezTo>
                  <a:pt x="4221861" y="1502668"/>
                  <a:pt x="4109904" y="1512301"/>
                  <a:pt x="3864534" y="1488166"/>
                </a:cubicBezTo>
                <a:cubicBezTo>
                  <a:pt x="3619164" y="1464031"/>
                  <a:pt x="3535327" y="1475228"/>
                  <a:pt x="3268741" y="1488166"/>
                </a:cubicBezTo>
                <a:cubicBezTo>
                  <a:pt x="3002155" y="1501104"/>
                  <a:pt x="2864284" y="1501304"/>
                  <a:pt x="2628103" y="1488166"/>
                </a:cubicBezTo>
                <a:cubicBezTo>
                  <a:pt x="2391922" y="1475028"/>
                  <a:pt x="2367678" y="1485128"/>
                  <a:pt x="2121999" y="1488166"/>
                </a:cubicBezTo>
                <a:cubicBezTo>
                  <a:pt x="1876320" y="1491204"/>
                  <a:pt x="1727052" y="1459528"/>
                  <a:pt x="1481361" y="1488166"/>
                </a:cubicBezTo>
                <a:cubicBezTo>
                  <a:pt x="1235670" y="1516804"/>
                  <a:pt x="961382" y="1528263"/>
                  <a:pt x="526811" y="1488166"/>
                </a:cubicBezTo>
                <a:cubicBezTo>
                  <a:pt x="210050" y="1453487"/>
                  <a:pt x="9933" y="1239955"/>
                  <a:pt x="0" y="961355"/>
                </a:cubicBezTo>
                <a:cubicBezTo>
                  <a:pt x="-8318" y="749823"/>
                  <a:pt x="8943" y="694689"/>
                  <a:pt x="0" y="526811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>
            <a:solidFill>
              <a:schemeClr val="accent6">
                <a:lumMod val="20000"/>
                <a:lumOff val="80000"/>
                <a:alpha val="50000"/>
              </a:schemeClr>
            </a:solidFill>
          </a:ln>
          <a:effectLst>
            <a:innerShdw blurRad="114300">
              <a:schemeClr val="accent1">
                <a:lumMod val="60000"/>
                <a:lumOff val="4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50800" dist="50800" dir="5400000" algn="ctr" rotWithShape="0">
                  <a:srgbClr val="FFFF00"/>
                </a:outerShdw>
              </a:effectLst>
              <a:uLnTx/>
              <a:uFillTx/>
              <a:latin typeface="字魂70号-灵悦黑体" panose="00000500000000000000" pitchFamily="2" charset="-122"/>
              <a:ea typeface="字魂70号-灵悦黑体" panose="00000500000000000000" pitchFamily="2" charset="-122"/>
              <a:cs typeface="+mn-ea"/>
              <a:sym typeface="字魂70号-灵悦黑体" panose="00000500000000000000" pitchFamily="2" charset="-122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87C330DE-7940-B922-AEF8-2671BA222EB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60" t="2059" r="20356" b="14"/>
          <a:stretch/>
        </p:blipFill>
        <p:spPr>
          <a:xfrm>
            <a:off x="4067182" y="4052948"/>
            <a:ext cx="3930924" cy="246359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9771" y="2276765"/>
            <a:ext cx="12022354" cy="20911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8241172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: 圆角 3"/>
          <p:cNvSpPr/>
          <p:nvPr/>
        </p:nvSpPr>
        <p:spPr>
          <a:xfrm>
            <a:off x="316056" y="474562"/>
            <a:ext cx="11582400" cy="5923004"/>
          </a:xfrm>
          <a:custGeom>
            <a:avLst/>
            <a:gdLst>
              <a:gd name="connsiteX0" fmla="*/ 0 w 5538087"/>
              <a:gd name="connsiteY0" fmla="*/ 526811 h 1488166"/>
              <a:gd name="connsiteX1" fmla="*/ 526811 w 5538087"/>
              <a:gd name="connsiteY1" fmla="*/ 0 h 1488166"/>
              <a:gd name="connsiteX2" fmla="*/ 1167449 w 5538087"/>
              <a:gd name="connsiteY2" fmla="*/ 0 h 1488166"/>
              <a:gd name="connsiteX3" fmla="*/ 1808087 w 5538087"/>
              <a:gd name="connsiteY3" fmla="*/ 0 h 1488166"/>
              <a:gd name="connsiteX4" fmla="*/ 2448725 w 5538087"/>
              <a:gd name="connsiteY4" fmla="*/ 0 h 1488166"/>
              <a:gd name="connsiteX5" fmla="*/ 3044518 w 5538087"/>
              <a:gd name="connsiteY5" fmla="*/ 0 h 1488166"/>
              <a:gd name="connsiteX6" fmla="*/ 3774845 w 5538087"/>
              <a:gd name="connsiteY6" fmla="*/ 0 h 1488166"/>
              <a:gd name="connsiteX7" fmla="*/ 4325793 w 5538087"/>
              <a:gd name="connsiteY7" fmla="*/ 0 h 1488166"/>
              <a:gd name="connsiteX8" fmla="*/ 5011276 w 5538087"/>
              <a:gd name="connsiteY8" fmla="*/ 0 h 1488166"/>
              <a:gd name="connsiteX9" fmla="*/ 5538087 w 5538087"/>
              <a:gd name="connsiteY9" fmla="*/ 526811 h 1488166"/>
              <a:gd name="connsiteX10" fmla="*/ 5538087 w 5538087"/>
              <a:gd name="connsiteY10" fmla="*/ 961355 h 1488166"/>
              <a:gd name="connsiteX11" fmla="*/ 5011276 w 5538087"/>
              <a:gd name="connsiteY11" fmla="*/ 1488166 h 1488166"/>
              <a:gd name="connsiteX12" fmla="*/ 4460327 w 5538087"/>
              <a:gd name="connsiteY12" fmla="*/ 1488166 h 1488166"/>
              <a:gd name="connsiteX13" fmla="*/ 3819690 w 5538087"/>
              <a:gd name="connsiteY13" fmla="*/ 1488166 h 1488166"/>
              <a:gd name="connsiteX14" fmla="*/ 3313586 w 5538087"/>
              <a:gd name="connsiteY14" fmla="*/ 1488166 h 1488166"/>
              <a:gd name="connsiteX15" fmla="*/ 2672948 w 5538087"/>
              <a:gd name="connsiteY15" fmla="*/ 1488166 h 1488166"/>
              <a:gd name="connsiteX16" fmla="*/ 1987465 w 5538087"/>
              <a:gd name="connsiteY16" fmla="*/ 1488166 h 1488166"/>
              <a:gd name="connsiteX17" fmla="*/ 1301983 w 5538087"/>
              <a:gd name="connsiteY17" fmla="*/ 1488166 h 1488166"/>
              <a:gd name="connsiteX18" fmla="*/ 526811 w 5538087"/>
              <a:gd name="connsiteY18" fmla="*/ 1488166 h 1488166"/>
              <a:gd name="connsiteX19" fmla="*/ 0 w 5538087"/>
              <a:gd name="connsiteY19" fmla="*/ 961355 h 1488166"/>
              <a:gd name="connsiteX20" fmla="*/ 0 w 5538087"/>
              <a:gd name="connsiteY20" fmla="*/ 526811 h 1488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538087" h="1488166" fill="none" extrusionOk="0">
                <a:moveTo>
                  <a:pt x="0" y="526811"/>
                </a:moveTo>
                <a:cubicBezTo>
                  <a:pt x="25961" y="223717"/>
                  <a:pt x="225585" y="-30731"/>
                  <a:pt x="526811" y="0"/>
                </a:cubicBezTo>
                <a:cubicBezTo>
                  <a:pt x="846848" y="15387"/>
                  <a:pt x="1009412" y="26790"/>
                  <a:pt x="1167449" y="0"/>
                </a:cubicBezTo>
                <a:cubicBezTo>
                  <a:pt x="1325486" y="-26790"/>
                  <a:pt x="1639624" y="-12226"/>
                  <a:pt x="1808087" y="0"/>
                </a:cubicBezTo>
                <a:cubicBezTo>
                  <a:pt x="1976550" y="12226"/>
                  <a:pt x="2209993" y="-3999"/>
                  <a:pt x="2448725" y="0"/>
                </a:cubicBezTo>
                <a:cubicBezTo>
                  <a:pt x="2687457" y="3999"/>
                  <a:pt x="2887074" y="16047"/>
                  <a:pt x="3044518" y="0"/>
                </a:cubicBezTo>
                <a:cubicBezTo>
                  <a:pt x="3201962" y="-16047"/>
                  <a:pt x="3508713" y="47"/>
                  <a:pt x="3774845" y="0"/>
                </a:cubicBezTo>
                <a:cubicBezTo>
                  <a:pt x="4040977" y="-47"/>
                  <a:pt x="4175704" y="-23876"/>
                  <a:pt x="4325793" y="0"/>
                </a:cubicBezTo>
                <a:cubicBezTo>
                  <a:pt x="4475882" y="23876"/>
                  <a:pt x="4737957" y="11821"/>
                  <a:pt x="5011276" y="0"/>
                </a:cubicBezTo>
                <a:cubicBezTo>
                  <a:pt x="5318727" y="-16935"/>
                  <a:pt x="5522707" y="229204"/>
                  <a:pt x="5538087" y="526811"/>
                </a:cubicBezTo>
                <a:cubicBezTo>
                  <a:pt x="5545074" y="700027"/>
                  <a:pt x="5548538" y="782965"/>
                  <a:pt x="5538087" y="961355"/>
                </a:cubicBezTo>
                <a:cubicBezTo>
                  <a:pt x="5598159" y="1262498"/>
                  <a:pt x="5262143" y="1532519"/>
                  <a:pt x="5011276" y="1488166"/>
                </a:cubicBezTo>
                <a:cubicBezTo>
                  <a:pt x="4846267" y="1506415"/>
                  <a:pt x="4603005" y="1484651"/>
                  <a:pt x="4460327" y="1488166"/>
                </a:cubicBezTo>
                <a:cubicBezTo>
                  <a:pt x="4317649" y="1491681"/>
                  <a:pt x="4099852" y="1456792"/>
                  <a:pt x="3819690" y="1488166"/>
                </a:cubicBezTo>
                <a:cubicBezTo>
                  <a:pt x="3539528" y="1519540"/>
                  <a:pt x="3564210" y="1482021"/>
                  <a:pt x="3313586" y="1488166"/>
                </a:cubicBezTo>
                <a:cubicBezTo>
                  <a:pt x="3062962" y="1494311"/>
                  <a:pt x="2851720" y="1458861"/>
                  <a:pt x="2672948" y="1488166"/>
                </a:cubicBezTo>
                <a:cubicBezTo>
                  <a:pt x="2494176" y="1517471"/>
                  <a:pt x="2249310" y="1484301"/>
                  <a:pt x="1987465" y="1488166"/>
                </a:cubicBezTo>
                <a:cubicBezTo>
                  <a:pt x="1725620" y="1492031"/>
                  <a:pt x="1621880" y="1497999"/>
                  <a:pt x="1301983" y="1488166"/>
                </a:cubicBezTo>
                <a:cubicBezTo>
                  <a:pt x="982086" y="1478333"/>
                  <a:pt x="824912" y="1520359"/>
                  <a:pt x="526811" y="1488166"/>
                </a:cubicBezTo>
                <a:cubicBezTo>
                  <a:pt x="244573" y="1472292"/>
                  <a:pt x="-11026" y="1321313"/>
                  <a:pt x="0" y="961355"/>
                </a:cubicBezTo>
                <a:cubicBezTo>
                  <a:pt x="14192" y="835032"/>
                  <a:pt x="-15120" y="698968"/>
                  <a:pt x="0" y="526811"/>
                </a:cubicBezTo>
                <a:close/>
              </a:path>
              <a:path w="5538087" h="1488166" stroke="0" extrusionOk="0">
                <a:moveTo>
                  <a:pt x="0" y="526811"/>
                </a:moveTo>
                <a:cubicBezTo>
                  <a:pt x="-14809" y="218442"/>
                  <a:pt x="211554" y="-31951"/>
                  <a:pt x="526811" y="0"/>
                </a:cubicBezTo>
                <a:cubicBezTo>
                  <a:pt x="770076" y="25946"/>
                  <a:pt x="920332" y="27117"/>
                  <a:pt x="1077760" y="0"/>
                </a:cubicBezTo>
                <a:cubicBezTo>
                  <a:pt x="1235188" y="-27117"/>
                  <a:pt x="1473325" y="10319"/>
                  <a:pt x="1763242" y="0"/>
                </a:cubicBezTo>
                <a:cubicBezTo>
                  <a:pt x="2053159" y="-10319"/>
                  <a:pt x="2161335" y="-8128"/>
                  <a:pt x="2269346" y="0"/>
                </a:cubicBezTo>
                <a:cubicBezTo>
                  <a:pt x="2377357" y="8128"/>
                  <a:pt x="2672881" y="-10373"/>
                  <a:pt x="2909984" y="0"/>
                </a:cubicBezTo>
                <a:cubicBezTo>
                  <a:pt x="3147087" y="10373"/>
                  <a:pt x="3189552" y="-229"/>
                  <a:pt x="3460932" y="0"/>
                </a:cubicBezTo>
                <a:cubicBezTo>
                  <a:pt x="3732312" y="229"/>
                  <a:pt x="3985047" y="-26615"/>
                  <a:pt x="4191260" y="0"/>
                </a:cubicBezTo>
                <a:cubicBezTo>
                  <a:pt x="4397473" y="26615"/>
                  <a:pt x="4830427" y="32988"/>
                  <a:pt x="5011276" y="0"/>
                </a:cubicBezTo>
                <a:cubicBezTo>
                  <a:pt x="5265588" y="-15896"/>
                  <a:pt x="5550715" y="238401"/>
                  <a:pt x="5538087" y="526811"/>
                </a:cubicBezTo>
                <a:cubicBezTo>
                  <a:pt x="5534211" y="721273"/>
                  <a:pt x="5540309" y="830123"/>
                  <a:pt x="5538087" y="961355"/>
                </a:cubicBezTo>
                <a:cubicBezTo>
                  <a:pt x="5532618" y="1185524"/>
                  <a:pt x="5287590" y="1493284"/>
                  <a:pt x="5011276" y="1488166"/>
                </a:cubicBezTo>
                <a:cubicBezTo>
                  <a:pt x="4778352" y="1501087"/>
                  <a:pt x="4698793" y="1473664"/>
                  <a:pt x="4460327" y="1488166"/>
                </a:cubicBezTo>
                <a:cubicBezTo>
                  <a:pt x="4221861" y="1502668"/>
                  <a:pt x="4109904" y="1512301"/>
                  <a:pt x="3864534" y="1488166"/>
                </a:cubicBezTo>
                <a:cubicBezTo>
                  <a:pt x="3619164" y="1464031"/>
                  <a:pt x="3535327" y="1475228"/>
                  <a:pt x="3268741" y="1488166"/>
                </a:cubicBezTo>
                <a:cubicBezTo>
                  <a:pt x="3002155" y="1501104"/>
                  <a:pt x="2864284" y="1501304"/>
                  <a:pt x="2628103" y="1488166"/>
                </a:cubicBezTo>
                <a:cubicBezTo>
                  <a:pt x="2391922" y="1475028"/>
                  <a:pt x="2367678" y="1485128"/>
                  <a:pt x="2121999" y="1488166"/>
                </a:cubicBezTo>
                <a:cubicBezTo>
                  <a:pt x="1876320" y="1491204"/>
                  <a:pt x="1727052" y="1459528"/>
                  <a:pt x="1481361" y="1488166"/>
                </a:cubicBezTo>
                <a:cubicBezTo>
                  <a:pt x="1235670" y="1516804"/>
                  <a:pt x="961382" y="1528263"/>
                  <a:pt x="526811" y="1488166"/>
                </a:cubicBezTo>
                <a:cubicBezTo>
                  <a:pt x="210050" y="1453487"/>
                  <a:pt x="9933" y="1239955"/>
                  <a:pt x="0" y="961355"/>
                </a:cubicBezTo>
                <a:cubicBezTo>
                  <a:pt x="-8318" y="749823"/>
                  <a:pt x="8943" y="694689"/>
                  <a:pt x="0" y="526811"/>
                </a:cubicBezTo>
                <a:close/>
              </a:path>
            </a:pathLst>
          </a:custGeom>
          <a:solidFill>
            <a:schemeClr val="bg1">
              <a:alpha val="57000"/>
            </a:schemeClr>
          </a:solidFill>
          <a:ln>
            <a:solidFill>
              <a:schemeClr val="accent6">
                <a:lumMod val="20000"/>
                <a:lumOff val="80000"/>
                <a:alpha val="50000"/>
              </a:schemeClr>
            </a:solidFill>
          </a:ln>
          <a:effectLst>
            <a:innerShdw blurRad="114300">
              <a:schemeClr val="accent1">
                <a:lumMod val="60000"/>
                <a:lumOff val="4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50800" dist="50800" dir="5400000" algn="ctr" rotWithShape="0">
                  <a:srgbClr val="FFFF00"/>
                </a:outerShdw>
              </a:effectLst>
              <a:uLnTx/>
              <a:uFillTx/>
              <a:latin typeface="字魂70号-灵悦黑体" panose="00000500000000000000" pitchFamily="2" charset="-122"/>
              <a:ea typeface="字魂70号-灵悦黑体" panose="00000500000000000000" pitchFamily="2" charset="-122"/>
              <a:cs typeface="+mn-ea"/>
              <a:sym typeface="字魂70号-灵悦黑体" panose="00000500000000000000" pitchFamily="2" charset="-122"/>
            </a:endParaRPr>
          </a:p>
        </p:txBody>
      </p:sp>
      <p:pic>
        <p:nvPicPr>
          <p:cNvPr id="6" name="Picture 4" descr="Bản mềm mẫu giấy 4 ô ly - Mẫu giấy luyện viết chữ đẹp - Luyện chữ đẹp">
            <a:extLst>
              <a:ext uri="{FF2B5EF4-FFF2-40B4-BE49-F238E27FC236}">
                <a16:creationId xmlns:a16="http://schemas.microsoft.com/office/drawing/2014/main" xmlns="" id="{56973329-77EF-24C5-7D78-82595455FD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44" t="29326" r="62865" b="48505"/>
          <a:stretch/>
        </p:blipFill>
        <p:spPr bwMode="auto">
          <a:xfrm>
            <a:off x="2464946" y="1817225"/>
            <a:ext cx="7262108" cy="383226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E15E3E5F-EC63-DC56-C8D9-4CE6DAE65F0D}"/>
              </a:ext>
            </a:extLst>
          </p:cNvPr>
          <p:cNvSpPr txBox="1"/>
          <p:nvPr/>
        </p:nvSpPr>
        <p:spPr>
          <a:xfrm>
            <a:off x="887916" y="1045935"/>
            <a:ext cx="37188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1.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Viết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chữ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hoa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91DE9FF-118F-7CCB-04BB-A76D0D3F4143}"/>
              </a:ext>
            </a:extLst>
          </p:cNvPr>
          <p:cNvSpPr txBox="1"/>
          <p:nvPr/>
        </p:nvSpPr>
        <p:spPr>
          <a:xfrm>
            <a:off x="2721598" y="3275497"/>
            <a:ext cx="18851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spc="-150" dirty="0">
                <a:solidFill>
                  <a:srgbClr val="FF0000"/>
                </a:solidFill>
                <a:latin typeface="HP001 4 hàng" panose="020B0603050302020204" pitchFamily="34" charset="0"/>
                <a:cs typeface="HP001 5H" panose="020B0603050302020204" pitchFamily="34" charset="0"/>
              </a:rPr>
              <a:t>S</a:t>
            </a:r>
            <a:endParaRPr kumimoji="0" lang="en-US" sz="5400" b="1" i="0" u="none" strike="noStrike" kern="1200" cap="none" spc="-15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HP001 5H" panose="020B06030503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991DE9FF-118F-7CCB-04BB-A76D0D3F4143}"/>
              </a:ext>
            </a:extLst>
          </p:cNvPr>
          <p:cNvSpPr txBox="1"/>
          <p:nvPr/>
        </p:nvSpPr>
        <p:spPr>
          <a:xfrm>
            <a:off x="2744748" y="4550235"/>
            <a:ext cx="18851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spc="-150" dirty="0">
                <a:solidFill>
                  <a:srgbClr val="FF0000"/>
                </a:solidFill>
                <a:latin typeface="HP001 4 hàng" panose="020B0603050302020204" pitchFamily="34" charset="0"/>
                <a:cs typeface="HP001 5H" panose="020B0603050302020204" pitchFamily="34" charset="0"/>
              </a:rPr>
              <a:t>S</a:t>
            </a:r>
            <a:endParaRPr kumimoji="0" lang="en-US" sz="5400" b="1" i="0" u="none" strike="noStrike" kern="1200" cap="none" spc="-15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HP001 5H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3174079"/>
      </p:ext>
    </p:extLst>
  </p:cSld>
  <p:clrMapOvr>
    <a:masterClrMapping/>
  </p:clrMapOvr>
  <p:transition spd="slow">
    <p:fade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173</Words>
  <Application>Microsoft Office PowerPoint</Application>
  <PresentationFormat>Custom</PresentationFormat>
  <Paragraphs>30</Paragraphs>
  <Slides>17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34" baseType="lpstr">
      <vt:lpstr>Arial</vt:lpstr>
      <vt:lpstr>HP001 5H</vt:lpstr>
      <vt:lpstr>等线</vt:lpstr>
      <vt:lpstr>#9Slide07 HoneyCream</vt:lpstr>
      <vt:lpstr>SVN-Newton</vt:lpstr>
      <vt:lpstr>字魂37号-波纹乖乖体</vt:lpstr>
      <vt:lpstr>Calibri Light</vt:lpstr>
      <vt:lpstr>#9Slide05 Bodega Script</vt:lpstr>
      <vt:lpstr>Times New Roman</vt:lpstr>
      <vt:lpstr>UTM Avo</vt:lpstr>
      <vt:lpstr>Cambria</vt:lpstr>
      <vt:lpstr>HP001 4 hàng</vt:lpstr>
      <vt:lpstr>Calibri</vt:lpstr>
      <vt:lpstr>Cordia New</vt:lpstr>
      <vt:lpstr>字魂70号-灵悦黑体</vt:lpstr>
      <vt:lpstr>1_Office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MANGNON</dc:creator>
  <cp:keywords>Mangnon</cp:keywords>
  <cp:lastModifiedBy>MTC</cp:lastModifiedBy>
  <cp:revision>3</cp:revision>
  <dcterms:created xsi:type="dcterms:W3CDTF">2023-01-11T00:37:52Z</dcterms:created>
  <dcterms:modified xsi:type="dcterms:W3CDTF">2024-01-23T03:17:50Z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defa4170-0d19-0005-0004-bc88714345d2_Enabled">
    <vt:lpwstr>true</vt:lpwstr>
  </property>
  <property fmtid="{D5CDD505-2E9C-101B-9397-08002B2CF9AE}" pid="3" name="MSIP_Label_defa4170-0d19-0005-0004-bc88714345d2_SetDate">
    <vt:lpwstr>2023-01-11T01:17:10Z</vt:lpwstr>
  </property>
  <property fmtid="{D5CDD505-2E9C-101B-9397-08002B2CF9AE}" pid="4" name="MSIP_Label_defa4170-0d19-0005-0004-bc88714345d2_Method">
    <vt:lpwstr>Standard</vt:lpwstr>
  </property>
  <property fmtid="{D5CDD505-2E9C-101B-9397-08002B2CF9AE}" pid="5" name="MSIP_Label_defa4170-0d19-0005-0004-bc88714345d2_Name">
    <vt:lpwstr>defa4170-0d19-0005-0004-bc88714345d2</vt:lpwstr>
  </property>
  <property fmtid="{D5CDD505-2E9C-101B-9397-08002B2CF9AE}" pid="6" name="MSIP_Label_defa4170-0d19-0005-0004-bc88714345d2_SiteId">
    <vt:lpwstr>cd62c021-a23c-4851-ac71-bde1e817ed29</vt:lpwstr>
  </property>
  <property fmtid="{D5CDD505-2E9C-101B-9397-08002B2CF9AE}" pid="7" name="MSIP_Label_defa4170-0d19-0005-0004-bc88714345d2_ActionId">
    <vt:lpwstr>cfecb0ba-6028-4633-a92e-836a00eaa19b</vt:lpwstr>
  </property>
  <property fmtid="{D5CDD505-2E9C-101B-9397-08002B2CF9AE}" pid="8" name="MSIP_Label_defa4170-0d19-0005-0004-bc88714345d2_ContentBits">
    <vt:lpwstr>0</vt:lpwstr>
  </property>
</Properties>
</file>