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sldIdLst>
    <p:sldId id="290" r:id="rId2"/>
    <p:sldId id="259" r:id="rId3"/>
    <p:sldId id="1417" r:id="rId4"/>
    <p:sldId id="1418" r:id="rId5"/>
    <p:sldId id="1419" r:id="rId6"/>
    <p:sldId id="1420" r:id="rId7"/>
    <p:sldId id="1422" r:id="rId8"/>
    <p:sldId id="1421" r:id="rId9"/>
    <p:sldId id="424" r:id="rId10"/>
    <p:sldId id="428" r:id="rId11"/>
    <p:sldId id="429" r:id="rId12"/>
    <p:sldId id="427" r:id="rId13"/>
    <p:sldId id="431" r:id="rId14"/>
    <p:sldId id="425" r:id="rId15"/>
    <p:sldId id="430" r:id="rId16"/>
    <p:sldId id="432" r:id="rId17"/>
    <p:sldId id="433" r:id="rId18"/>
    <p:sldId id="449" r:id="rId19"/>
    <p:sldId id="434" r:id="rId20"/>
    <p:sldId id="435" r:id="rId21"/>
    <p:sldId id="450" r:id="rId22"/>
    <p:sldId id="1423" r:id="rId23"/>
    <p:sldId id="441" r:id="rId24"/>
    <p:sldId id="440" r:id="rId25"/>
    <p:sldId id="442" r:id="rId26"/>
    <p:sldId id="444" r:id="rId27"/>
    <p:sldId id="447" r:id="rId28"/>
    <p:sldId id="446" r:id="rId29"/>
    <p:sldId id="448" r:id="rId30"/>
    <p:sldId id="2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472C4"/>
    <a:srgbClr val="895527"/>
    <a:srgbClr val="FCBD4B"/>
    <a:srgbClr val="5F360E"/>
    <a:srgbClr val="8C734A"/>
    <a:srgbClr val="FF7707"/>
    <a:srgbClr val="FFFBF7"/>
    <a:srgbClr val="60380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1" d="100"/>
          <a:sy n="61" d="100"/>
        </p:scale>
        <p:origin x="7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438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 Thầy cô ấn enter để phát video âm thanh tiếng mưa rơi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1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chậu hoa để chuyển đến slide nhiệm vụ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hoàn thành được các nhiệm vụ, bấm vào “mặt trời” để quay trở về slide chính</a:t>
            </a:r>
          </a:p>
          <a:p>
            <a:pPr marL="171450" indent="-171450">
              <a:buFontTx/>
              <a:buChar char="-"/>
            </a:pPr>
            <a:r>
              <a:rPr lang="vi-VN" dirty="0"/>
              <a:t>Sau khi hoàn thành 5 nhiệm vụ, bấm vào “đám mây” để chuyển đến slide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3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10" Type="http://schemas.openxmlformats.org/officeDocument/2006/relationships/image" Target="../media/image14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45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tags" Target="../tags/tag18.xml"/><Relationship Id="rId11" Type="http://schemas.openxmlformats.org/officeDocument/2006/relationships/image" Target="../media/image56.png"/><Relationship Id="rId5" Type="http://schemas.openxmlformats.org/officeDocument/2006/relationships/tags" Target="../tags/tag17.xml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tags" Target="../tags/tag16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openxmlformats.org/officeDocument/2006/relationships/image" Target="../media/image15.png"/><Relationship Id="rId5" Type="http://schemas.openxmlformats.org/officeDocument/2006/relationships/image" Target="../media/image48.pn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slide" Target="slide7.xml"/><Relationship Id="rId26" Type="http://schemas.openxmlformats.org/officeDocument/2006/relationships/image" Target="../media/image29.png"/><Relationship Id="rId3" Type="http://schemas.openxmlformats.org/officeDocument/2006/relationships/image" Target="../media/image13.emf"/><Relationship Id="rId21" Type="http://schemas.openxmlformats.org/officeDocument/2006/relationships/slide" Target="slide6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17" Type="http://schemas.microsoft.com/office/2007/relationships/hdphoto" Target="../media/hdphoto5.wdp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8.xml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23" Type="http://schemas.openxmlformats.org/officeDocument/2006/relationships/image" Target="../media/image27.png"/><Relationship Id="rId28" Type="http://schemas.openxmlformats.org/officeDocument/2006/relationships/image" Target="../media/image30.png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slide" Target="slide4.xml"/><Relationship Id="rId14" Type="http://schemas.openxmlformats.org/officeDocument/2006/relationships/slide" Target="slide5.xml"/><Relationship Id="rId22" Type="http://schemas.openxmlformats.org/officeDocument/2006/relationships/image" Target="../media/image26.png"/><Relationship Id="rId27" Type="http://schemas.openxmlformats.org/officeDocument/2006/relationships/slide" Target="slide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70741" y="1658131"/>
            <a:ext cx="588013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êch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513643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963593" y="63849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9D78B-26EB-4E92-856B-3CB3E5AF2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2081475" y="4702918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dòng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kênh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4546546" y="4699132"/>
            <a:ext cx="1549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2F0EF-81B1-47E0-88E9-AF960C8A90BB}"/>
              </a:ext>
            </a:extLst>
          </p:cNvPr>
          <p:cNvSpPr txBox="1"/>
          <p:nvPr/>
        </p:nvSpPr>
        <p:spPr>
          <a:xfrm>
            <a:off x="8863236" y="1553679"/>
            <a:ext cx="2598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ênh</a:t>
            </a:r>
            <a:endParaRPr lang="en-US" sz="5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985627" y="2942882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ênh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ê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em đi vào vựa đánh bắt rừng u minh hạ đây - Subsocial">
            <a:extLst>
              <a:ext uri="{FF2B5EF4-FFF2-40B4-BE49-F238E27FC236}">
                <a16:creationId xmlns:a16="http://schemas.microsoft.com/office/drawing/2014/main" id="{17B0C8B5-3CB1-40FC-BF32-A9017907A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17" y="770780"/>
            <a:ext cx="5653391" cy="376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347A4C-D667-4CC5-80AB-A82760331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2241034" y="4958913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noProof="0" dirty="0">
                <a:latin typeface="UTM Avo" panose="02040603050506020204" pitchFamily="18" charset="0"/>
                <a:cs typeface="Times New Roman" panose="02020603050405020304" pitchFamily="18" charset="0"/>
              </a:rPr>
              <a:t>con ếch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3794008" y="4958913"/>
            <a:ext cx="1581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noProof="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2F0EF-81B1-47E0-88E9-AF960C8A90BB}"/>
              </a:ext>
            </a:extLst>
          </p:cNvPr>
          <p:cNvSpPr txBox="1"/>
          <p:nvPr/>
        </p:nvSpPr>
        <p:spPr>
          <a:xfrm>
            <a:off x="8739129" y="1384660"/>
            <a:ext cx="2598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endParaRPr lang="en-US" sz="5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788650" y="2939881"/>
            <a:ext cx="3510438" cy="2023240"/>
            <a:chOff x="3810000" y="1424287"/>
            <a:chExt cx="2209801" cy="151038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êch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ê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4CBB35-0979-407C-9926-303BD0B94121}"/>
              </a:ext>
            </a:extLst>
          </p:cNvPr>
          <p:cNvSpPr txBox="1"/>
          <p:nvPr/>
        </p:nvSpPr>
        <p:spPr>
          <a:xfrm>
            <a:off x="8742429" y="1393077"/>
            <a:ext cx="1808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êch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" name="Picture 2" descr="Con Ếch Là Số Mấy? Mơ Thấy Ếch Là Điềm Báo Gì? Đánh Con Gì?">
            <a:extLst>
              <a:ext uri="{FF2B5EF4-FFF2-40B4-BE49-F238E27FC236}">
                <a16:creationId xmlns:a16="http://schemas.microsoft.com/office/drawing/2014/main" id="{3E5F5487-1CFC-4470-9651-0D3FC08F8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52" y="1106460"/>
            <a:ext cx="4889123" cy="36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5B28D6-6FF7-4371-8608-59191ACB4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7D8DA9-126E-49BE-9759-7D0DDF82EFA0}"/>
              </a:ext>
            </a:extLst>
          </p:cNvPr>
          <p:cNvSpPr txBox="1"/>
          <p:nvPr/>
        </p:nvSpPr>
        <p:spPr>
          <a:xfrm>
            <a:off x="1277476" y="3725570"/>
            <a:ext cx="42826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DDF00-169A-4E27-A7EF-D8411FBE7F3E}"/>
              </a:ext>
            </a:extLst>
          </p:cNvPr>
          <p:cNvSpPr txBox="1"/>
          <p:nvPr/>
        </p:nvSpPr>
        <p:spPr>
          <a:xfrm>
            <a:off x="4186880" y="5082134"/>
            <a:ext cx="189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noProof="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40A45-7CC7-4009-8114-BAABB0F6630E}"/>
              </a:ext>
            </a:extLst>
          </p:cNvPr>
          <p:cNvSpPr txBox="1"/>
          <p:nvPr/>
        </p:nvSpPr>
        <p:spPr>
          <a:xfrm>
            <a:off x="9220176" y="5082134"/>
            <a:ext cx="269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noProof="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18ECB2-2BCE-4292-915E-394238D032A9}"/>
              </a:ext>
            </a:extLst>
          </p:cNvPr>
          <p:cNvSpPr txBox="1"/>
          <p:nvPr/>
        </p:nvSpPr>
        <p:spPr>
          <a:xfrm>
            <a:off x="1695470" y="4228137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dòng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kênh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93140-F001-4451-A980-E45131A5F62B}"/>
              </a:ext>
            </a:extLst>
          </p:cNvPr>
          <p:cNvSpPr txBox="1"/>
          <p:nvPr/>
        </p:nvSpPr>
        <p:spPr>
          <a:xfrm>
            <a:off x="4148808" y="4228137"/>
            <a:ext cx="1549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A8100-20F6-47A2-94F3-2F06DEBE17FE}"/>
              </a:ext>
            </a:extLst>
          </p:cNvPr>
          <p:cNvSpPr txBox="1"/>
          <p:nvPr/>
        </p:nvSpPr>
        <p:spPr>
          <a:xfrm>
            <a:off x="7616498" y="4158804"/>
            <a:ext cx="42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noProof="0" dirty="0">
                <a:latin typeface="UTM Avo" panose="02040603050506020204" pitchFamily="18" charset="0"/>
                <a:cs typeface="Times New Roman" panose="02020603050405020304" pitchFamily="18" charset="0"/>
              </a:rPr>
              <a:t>con ếch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52FDD4-6F98-4E5D-AC3F-A072FDA86104}"/>
              </a:ext>
            </a:extLst>
          </p:cNvPr>
          <p:cNvSpPr txBox="1"/>
          <p:nvPr/>
        </p:nvSpPr>
        <p:spPr>
          <a:xfrm>
            <a:off x="9169472" y="4158804"/>
            <a:ext cx="1581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noProof="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em đi vào vựa đánh bắt rừng u minh hạ đây - Subsocial">
            <a:extLst>
              <a:ext uri="{FF2B5EF4-FFF2-40B4-BE49-F238E27FC236}">
                <a16:creationId xmlns:a16="http://schemas.microsoft.com/office/drawing/2014/main" id="{DB592BD5-A775-4E3C-8EA3-C38DAAB73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76" y="745260"/>
            <a:ext cx="4764616" cy="32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n Ếch Là Số Mấy? Mơ Thấy Ếch Là Điềm Báo Gì? Đánh Con Gì?">
            <a:extLst>
              <a:ext uri="{FF2B5EF4-FFF2-40B4-BE49-F238E27FC236}">
                <a16:creationId xmlns:a16="http://schemas.microsoft.com/office/drawing/2014/main" id="{456FCE93-5C3C-4577-8843-9AF7BCF5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738" y="745260"/>
            <a:ext cx="4764616" cy="32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B2194F-3DB3-464F-9BB5-300A131B326D}"/>
              </a:ext>
            </a:extLst>
          </p:cNvPr>
          <p:cNvSpPr/>
          <p:nvPr/>
        </p:nvSpPr>
        <p:spPr>
          <a:xfrm>
            <a:off x="198057" y="787020"/>
            <a:ext cx="11795886" cy="38140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AB12731-D94D-4B8C-A74B-0E690BFA5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1" t="46688" r="5912" b="15212"/>
          <a:stretch/>
        </p:blipFill>
        <p:spPr>
          <a:xfrm>
            <a:off x="8228578" y="1060102"/>
            <a:ext cx="3963422" cy="3046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D8041-E764-4AF5-91E3-257308738B96}"/>
              </a:ext>
            </a:extLst>
          </p:cNvPr>
          <p:cNvSpPr txBox="1"/>
          <p:nvPr/>
        </p:nvSpPr>
        <p:spPr>
          <a:xfrm>
            <a:off x="1964872" y="104142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ênh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êch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A867234-9321-4E2A-820E-855318FED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t="12192" r="60995" b="54225"/>
          <a:stretch/>
        </p:blipFill>
        <p:spPr>
          <a:xfrm>
            <a:off x="198057" y="1557050"/>
            <a:ext cx="2304191" cy="2593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0C5220-9F9B-48B2-A7F6-86F53C8E5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5" t="9272" r="13320" b="54786"/>
          <a:stretch/>
        </p:blipFill>
        <p:spPr>
          <a:xfrm>
            <a:off x="2865163" y="1241530"/>
            <a:ext cx="2414815" cy="29089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09ED8B-1259-4EDD-87CE-059033379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50370" r="61798" b="15040"/>
          <a:stretch/>
        </p:blipFill>
        <p:spPr>
          <a:xfrm>
            <a:off x="5536889" y="1369834"/>
            <a:ext cx="2645157" cy="276610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F85C988-7416-4094-87BE-7D62CB99A493}"/>
              </a:ext>
            </a:extLst>
          </p:cNvPr>
          <p:cNvSpPr/>
          <p:nvPr/>
        </p:nvSpPr>
        <p:spPr>
          <a:xfrm>
            <a:off x="6505889" y="5148662"/>
            <a:ext cx="1676157" cy="11949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ênh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B90829-FC77-4457-8C9B-16D4AF344643}"/>
              </a:ext>
            </a:extLst>
          </p:cNvPr>
          <p:cNvSpPr/>
          <p:nvPr/>
        </p:nvSpPr>
        <p:spPr>
          <a:xfrm>
            <a:off x="4262884" y="5148662"/>
            <a:ext cx="1710331" cy="12018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êch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719CF4-4192-4EED-88B5-84422A778D0A}"/>
              </a:ext>
            </a:extLst>
          </p:cNvPr>
          <p:cNvCxnSpPr>
            <a:stCxn id="25" idx="2"/>
          </p:cNvCxnSpPr>
          <p:nvPr/>
        </p:nvCxnSpPr>
        <p:spPr>
          <a:xfrm flipH="1" flipV="1">
            <a:off x="1698171" y="4106914"/>
            <a:ext cx="2564713" cy="164267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A57F1FA-8A1D-4C1C-AF98-F34003FB4A86}"/>
              </a:ext>
            </a:extLst>
          </p:cNvPr>
          <p:cNvCxnSpPr>
            <a:cxnSpLocks/>
            <a:stCxn id="25" idx="1"/>
          </p:cNvCxnSpPr>
          <p:nvPr/>
        </p:nvCxnSpPr>
        <p:spPr>
          <a:xfrm flipV="1">
            <a:off x="4513356" y="4103450"/>
            <a:ext cx="434414" cy="12212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20EB69E-B4B8-4720-983D-65DA840A79DF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3864221" y="4106915"/>
            <a:ext cx="2887136" cy="1216738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3F19EFF-9A21-4185-B3AB-C38F41602EB4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343968" y="4150456"/>
            <a:ext cx="244247" cy="99820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6EA4307-D996-4327-8DC5-215F80AF8505}"/>
              </a:ext>
            </a:extLst>
          </p:cNvPr>
          <p:cNvCxnSpPr>
            <a:cxnSpLocks/>
            <a:stCxn id="24" idx="7"/>
          </p:cNvCxnSpPr>
          <p:nvPr/>
        </p:nvCxnSpPr>
        <p:spPr>
          <a:xfrm flipV="1">
            <a:off x="7936578" y="4101927"/>
            <a:ext cx="2840438" cy="1221726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48D8A-F66F-4FB0-87B5-4BD67F355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7" y="3073640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6586300-6B5F-40F0-891A-D2661554EC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91" y="-3473611"/>
            <a:ext cx="685800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89E6C6B-8CAA-42B4-B63A-71E08D729E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23264" y="-3944134"/>
            <a:ext cx="6858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F62839-031C-420A-A7D2-BC2CD45F4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936" y="-3627619"/>
            <a:ext cx="6858000" cy="6858000"/>
          </a:xfrm>
          <a:prstGeom prst="rect">
            <a:avLst/>
          </a:prstGeom>
        </p:spPr>
      </p:pic>
      <p:pic>
        <p:nvPicPr>
          <p:cNvPr id="20" name="4505073115959937206">
            <a:hlinkClick r:id="" action="ppaction://media"/>
            <a:extLst>
              <a:ext uri="{FF2B5EF4-FFF2-40B4-BE49-F238E27FC236}">
                <a16:creationId xmlns:a16="http://schemas.microsoft.com/office/drawing/2014/main" id="{7B743B9E-07FA-4FE5-90B2-C6D4E8178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r="51" b="68363"/>
          <a:stretch/>
        </p:blipFill>
        <p:spPr>
          <a:xfrm>
            <a:off x="4228413" y="5344885"/>
            <a:ext cx="3170195" cy="1031079"/>
          </a:xfrm>
          <a:prstGeom prst="rect">
            <a:avLst/>
          </a:prstGeom>
        </p:spPr>
      </p:pic>
      <p:pic>
        <p:nvPicPr>
          <p:cNvPr id="3074" name="Picture 2" descr="Lion Cute Png - Scalable Vector Graphics | Full Size PNG Download | SeekPNG">
            <a:extLst>
              <a:ext uri="{FF2B5EF4-FFF2-40B4-BE49-F238E27FC236}">
                <a16:creationId xmlns:a16="http://schemas.microsoft.com/office/drawing/2014/main" id="{8DC71802-FFA1-4687-829C-66D7B91A4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64" y="2379399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0">
            <a:extLst>
              <a:ext uri="{FF2B5EF4-FFF2-40B4-BE49-F238E27FC236}">
                <a16:creationId xmlns:a16="http://schemas.microsoft.com/office/drawing/2014/main" id="{533AF794-1A1E-4652-BE9C-D6C2632E1A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91472" y="2525008"/>
            <a:ext cx="2304288" cy="2985381"/>
          </a:xfrm>
          <a:prstGeom prst="rect">
            <a:avLst/>
          </a:prstGeom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A4E8FB35-06D4-453C-AFB6-B2DA8DE1733D}"/>
              </a:ext>
            </a:extLst>
          </p:cNvPr>
          <p:cNvGrpSpPr/>
          <p:nvPr/>
        </p:nvGrpSpPr>
        <p:grpSpPr>
          <a:xfrm>
            <a:off x="-47898" y="3917115"/>
            <a:ext cx="12283440" cy="2505456"/>
            <a:chOff x="-91440" y="4352544"/>
            <a:chExt cx="12283440" cy="2505456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0EC1595A-1102-4664-85F5-0200FB009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2A26B55C-1570-4C8A-9FA1-B798F1F86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5CFF485-5DDC-4224-B550-307C85FC2342}"/>
              </a:ext>
            </a:extLst>
          </p:cNvPr>
          <p:cNvSpPr/>
          <p:nvPr/>
        </p:nvSpPr>
        <p:spPr>
          <a:xfrm>
            <a:off x="7437120" y="3672840"/>
            <a:ext cx="289560" cy="182880"/>
          </a:xfrm>
          <a:prstGeom prst="rect">
            <a:avLst/>
          </a:prstGeom>
          <a:solidFill>
            <a:srgbClr val="FCB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FFE7A-C3F1-4196-8F79-61F1AB30DFDF}"/>
              </a:ext>
            </a:extLst>
          </p:cNvPr>
          <p:cNvSpPr/>
          <p:nvPr/>
        </p:nvSpPr>
        <p:spPr>
          <a:xfrm>
            <a:off x="8264768" y="3696135"/>
            <a:ext cx="289560" cy="182880"/>
          </a:xfrm>
          <a:prstGeom prst="rect">
            <a:avLst/>
          </a:prstGeom>
          <a:solidFill>
            <a:srgbClr val="FCB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hord 18">
            <a:extLst>
              <a:ext uri="{FF2B5EF4-FFF2-40B4-BE49-F238E27FC236}">
                <a16:creationId xmlns:a16="http://schemas.microsoft.com/office/drawing/2014/main" id="{2FFB7B9B-B3DD-40C3-A90B-31264C2C35AC}"/>
              </a:ext>
            </a:extLst>
          </p:cNvPr>
          <p:cNvSpPr/>
          <p:nvPr/>
        </p:nvSpPr>
        <p:spPr>
          <a:xfrm rot="17258295">
            <a:off x="7386050" y="3519870"/>
            <a:ext cx="251937" cy="273025"/>
          </a:xfrm>
          <a:prstGeom prst="chord">
            <a:avLst/>
          </a:prstGeom>
          <a:noFill/>
          <a:ln w="19050">
            <a:solidFill>
              <a:srgbClr val="8955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9F0336-5CC6-4245-8680-1A65A521C385}"/>
              </a:ext>
            </a:extLst>
          </p:cNvPr>
          <p:cNvSpPr/>
          <p:nvPr/>
        </p:nvSpPr>
        <p:spPr>
          <a:xfrm rot="21106836">
            <a:off x="7343753" y="3530363"/>
            <a:ext cx="336529" cy="142448"/>
          </a:xfrm>
          <a:prstGeom prst="rect">
            <a:avLst/>
          </a:prstGeom>
          <a:solidFill>
            <a:srgbClr val="FCB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A76A65-4011-448F-B9A7-C3A82F850C8D}"/>
              </a:ext>
            </a:extLst>
          </p:cNvPr>
          <p:cNvSpPr/>
          <p:nvPr/>
        </p:nvSpPr>
        <p:spPr>
          <a:xfrm>
            <a:off x="8275320" y="3622040"/>
            <a:ext cx="289560" cy="182880"/>
          </a:xfrm>
          <a:prstGeom prst="rect">
            <a:avLst/>
          </a:prstGeom>
          <a:solidFill>
            <a:srgbClr val="FCB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hord 22">
            <a:extLst>
              <a:ext uri="{FF2B5EF4-FFF2-40B4-BE49-F238E27FC236}">
                <a16:creationId xmlns:a16="http://schemas.microsoft.com/office/drawing/2014/main" id="{AFF2E081-85B8-4614-B9B6-67DE63108556}"/>
              </a:ext>
            </a:extLst>
          </p:cNvPr>
          <p:cNvSpPr/>
          <p:nvPr/>
        </p:nvSpPr>
        <p:spPr>
          <a:xfrm rot="17258295">
            <a:off x="8224250" y="3469070"/>
            <a:ext cx="251937" cy="273025"/>
          </a:xfrm>
          <a:prstGeom prst="chord">
            <a:avLst/>
          </a:prstGeom>
          <a:noFill/>
          <a:ln w="19050">
            <a:solidFill>
              <a:srgbClr val="8955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20B7D-1573-4936-8C1A-FD0A263C56C1}"/>
              </a:ext>
            </a:extLst>
          </p:cNvPr>
          <p:cNvSpPr/>
          <p:nvPr/>
        </p:nvSpPr>
        <p:spPr>
          <a:xfrm rot="21106836">
            <a:off x="8181953" y="3479563"/>
            <a:ext cx="336529" cy="142448"/>
          </a:xfrm>
          <a:prstGeom prst="rect">
            <a:avLst/>
          </a:prstGeom>
          <a:solidFill>
            <a:srgbClr val="FCB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A_库_图片 6">
            <a:extLst>
              <a:ext uri="{FF2B5EF4-FFF2-40B4-BE49-F238E27FC236}">
                <a16:creationId xmlns:a16="http://schemas.microsoft.com/office/drawing/2014/main" id="{263137C1-2DAB-4477-B019-3D3E799CF43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" y="1376533"/>
            <a:ext cx="3344671" cy="242838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7" name="PA_库_文本框 35">
            <a:extLst>
              <a:ext uri="{FF2B5EF4-FFF2-40B4-BE49-F238E27FC236}">
                <a16:creationId xmlns:a16="http://schemas.microsoft.com/office/drawing/2014/main" id="{62AB10FB-5EAB-4F1A-853A-FB298502479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5277" y="2056905"/>
            <a:ext cx="2782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rgbClr val="32578C"/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r>
              <a:rPr lang="vi-VN" altLang="zh-CN" sz="3200" dirty="0">
                <a:solidFill>
                  <a:srgbClr val="895527"/>
                </a:solidFill>
                <a:latin typeface="UTM Avo" panose="02040603050506020204" pitchFamily="18" charset="0"/>
                <a:ea typeface="汉仪帅线体简" panose="00020600040101010101" pitchFamily="18" charset="-122"/>
              </a:rPr>
              <a:t>Cậu nghe </a:t>
            </a:r>
          </a:p>
          <a:p>
            <a:r>
              <a:rPr lang="vi-VN" altLang="zh-CN" sz="3200" dirty="0">
                <a:solidFill>
                  <a:srgbClr val="895527"/>
                </a:solidFill>
                <a:latin typeface="UTM Avo" panose="02040603050506020204" pitchFamily="18" charset="0"/>
                <a:ea typeface="汉仪帅线体简" panose="00020600040101010101" pitchFamily="18" charset="-122"/>
              </a:rPr>
              <a:t>thấy gì?</a:t>
            </a:r>
            <a:endParaRPr lang="en-US" altLang="zh-CN" sz="3200" dirty="0">
              <a:solidFill>
                <a:srgbClr val="895527"/>
              </a:solidFill>
              <a:latin typeface="UTM Avo" panose="02040603050506020204" pitchFamily="18" charset="0"/>
              <a:ea typeface="汉仪帅线体简" panose="00020600040101010101" pitchFamily="18" charset="-122"/>
            </a:endParaRPr>
          </a:p>
        </p:txBody>
      </p:sp>
      <p:pic>
        <p:nvPicPr>
          <p:cNvPr id="38" name="PA_库_图片 6">
            <a:extLst>
              <a:ext uri="{FF2B5EF4-FFF2-40B4-BE49-F238E27FC236}">
                <a16:creationId xmlns:a16="http://schemas.microsoft.com/office/drawing/2014/main" id="{1ABCFFE5-29DF-423E-81E2-349B7115AFB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1571" y="2137362"/>
            <a:ext cx="2451293" cy="177975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9" name="PA_库_文本框 35">
            <a:extLst>
              <a:ext uri="{FF2B5EF4-FFF2-40B4-BE49-F238E27FC236}">
                <a16:creationId xmlns:a16="http://schemas.microsoft.com/office/drawing/2014/main" id="{EA3AEE1E-4D5E-4292-8CD7-E8B2EAEB795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537264" y="2703705"/>
            <a:ext cx="2782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rgbClr val="32578C"/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defRPr>
            </a:lvl1pPr>
          </a:lstStyle>
          <a:p>
            <a:r>
              <a:rPr lang="vi-VN" altLang="zh-CN" sz="3200" dirty="0">
                <a:solidFill>
                  <a:srgbClr val="895527"/>
                </a:solidFill>
                <a:latin typeface="UTM Avo" panose="02040603050506020204" pitchFamily="18" charset="0"/>
                <a:ea typeface="汉仪帅线体简" panose="00020600040101010101" pitchFamily="18" charset="-122"/>
              </a:rPr>
              <a:t>.....</a:t>
            </a:r>
            <a:endParaRPr lang="en-US" altLang="zh-CN" sz="3200" dirty="0">
              <a:solidFill>
                <a:srgbClr val="895527"/>
              </a:solidFill>
              <a:latin typeface="UTM Avo" panose="02040603050506020204" pitchFamily="18" charset="0"/>
              <a:ea typeface="汉仪帅线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674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37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0FB05-3AC6-4407-8780-86559DE93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14340" r="16357" b="33793"/>
          <a:stretch/>
        </p:blipFill>
        <p:spPr>
          <a:xfrm>
            <a:off x="682172" y="0"/>
            <a:ext cx="11066059" cy="6342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66104-7677-46E1-A3EE-1B3F5596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 b="2967"/>
          <a:stretch/>
        </p:blipFill>
        <p:spPr>
          <a:xfrm>
            <a:off x="562970" y="152400"/>
            <a:ext cx="11066059" cy="61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5A678-FEBE-4E5A-9E7E-2B2AC3B41D07}"/>
              </a:ext>
            </a:extLst>
          </p:cNvPr>
          <p:cNvSpPr/>
          <p:nvPr/>
        </p:nvSpPr>
        <p:spPr>
          <a:xfrm>
            <a:off x="0" y="0"/>
            <a:ext cx="12203723" cy="64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A9779-9384-45DE-9096-375A48E1A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65693" r="9375" b="2061"/>
          <a:stretch/>
        </p:blipFill>
        <p:spPr>
          <a:xfrm>
            <a:off x="259373" y="1195772"/>
            <a:ext cx="11944350" cy="3646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836C-A180-4E3A-A188-519955538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6851" r="44891" b="85585"/>
          <a:stretch/>
        </p:blipFill>
        <p:spPr>
          <a:xfrm>
            <a:off x="5098357" y="340364"/>
            <a:ext cx="1604170" cy="855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BF7A8-37BB-4DC6-8105-FDF2BB298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36387" r="26611" b="45625"/>
          <a:stretch/>
        </p:blipFill>
        <p:spPr>
          <a:xfrm>
            <a:off x="8973082" y="3752850"/>
            <a:ext cx="2380119" cy="1739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22">
            <a:extLst>
              <a:ext uri="{FF2B5EF4-FFF2-40B4-BE49-F238E27FC236}">
                <a16:creationId xmlns:a16="http://schemas.microsoft.com/office/drawing/2014/main" id="{69D3BAC6-F9F9-48D8-A77F-8C22485A6B68}"/>
              </a:ext>
            </a:extLst>
          </p:cNvPr>
          <p:cNvGrpSpPr/>
          <p:nvPr/>
        </p:nvGrpSpPr>
        <p:grpSpPr>
          <a:xfrm>
            <a:off x="14512" y="5225287"/>
            <a:ext cx="12192001" cy="1263044"/>
            <a:chOff x="-175848" y="4352544"/>
            <a:chExt cx="12367848" cy="2310496"/>
          </a:xfrm>
        </p:grpSpPr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01C16005-39F0-4451-B3C7-B655BFD58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9B064FAF-4568-4BB3-93C9-B84C3F6A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97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5A678-FEBE-4E5A-9E7E-2B2AC3B41D07}"/>
              </a:ext>
            </a:extLst>
          </p:cNvPr>
          <p:cNvSpPr/>
          <p:nvPr/>
        </p:nvSpPr>
        <p:spPr>
          <a:xfrm>
            <a:off x="0" y="0"/>
            <a:ext cx="12203723" cy="64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A9779-9384-45DE-9096-375A48E1A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65693" r="9375" b="2061"/>
          <a:stretch/>
        </p:blipFill>
        <p:spPr>
          <a:xfrm>
            <a:off x="259373" y="1195772"/>
            <a:ext cx="11944350" cy="3646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836C-A180-4E3A-A188-519955538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6851" r="44891" b="85585"/>
          <a:stretch/>
        </p:blipFill>
        <p:spPr>
          <a:xfrm>
            <a:off x="5098357" y="340364"/>
            <a:ext cx="1604170" cy="855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BF7A8-37BB-4DC6-8105-FDF2BB298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36387" r="26611" b="45625"/>
          <a:stretch/>
        </p:blipFill>
        <p:spPr>
          <a:xfrm>
            <a:off x="8973082" y="3752850"/>
            <a:ext cx="2380119" cy="1739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22">
            <a:extLst>
              <a:ext uri="{FF2B5EF4-FFF2-40B4-BE49-F238E27FC236}">
                <a16:creationId xmlns:a16="http://schemas.microsoft.com/office/drawing/2014/main" id="{69D3BAC6-F9F9-48D8-A77F-8C22485A6B68}"/>
              </a:ext>
            </a:extLst>
          </p:cNvPr>
          <p:cNvGrpSpPr/>
          <p:nvPr/>
        </p:nvGrpSpPr>
        <p:grpSpPr>
          <a:xfrm>
            <a:off x="14512" y="5225287"/>
            <a:ext cx="12192001" cy="1263044"/>
            <a:chOff x="-175848" y="4352544"/>
            <a:chExt cx="12367848" cy="2310496"/>
          </a:xfrm>
        </p:grpSpPr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01C16005-39F0-4451-B3C7-B655BFD58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9B064FAF-4568-4BB3-93C9-B84C3F6A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6A6E1F-F06A-4479-904E-767A2B79E131}"/>
              </a:ext>
            </a:extLst>
          </p:cNvPr>
          <p:cNvCxnSpPr/>
          <p:nvPr/>
        </p:nvCxnSpPr>
        <p:spPr>
          <a:xfrm>
            <a:off x="1901373" y="1930399"/>
            <a:ext cx="18433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03EA26-8782-4579-B5C2-5F7C6F69A5A7}"/>
              </a:ext>
            </a:extLst>
          </p:cNvPr>
          <p:cNvCxnSpPr>
            <a:cxnSpLocks/>
          </p:cNvCxnSpPr>
          <p:nvPr/>
        </p:nvCxnSpPr>
        <p:spPr>
          <a:xfrm>
            <a:off x="8280401" y="1901371"/>
            <a:ext cx="16618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3DBD98-BF3C-4E06-BC77-66E03F854866}"/>
              </a:ext>
            </a:extLst>
          </p:cNvPr>
          <p:cNvCxnSpPr>
            <a:cxnSpLocks/>
          </p:cNvCxnSpPr>
          <p:nvPr/>
        </p:nvCxnSpPr>
        <p:spPr>
          <a:xfrm>
            <a:off x="7649029" y="2590801"/>
            <a:ext cx="210457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D2BF96-295D-4B1B-AA99-7C28CC73A885}"/>
              </a:ext>
            </a:extLst>
          </p:cNvPr>
          <p:cNvCxnSpPr>
            <a:cxnSpLocks/>
          </p:cNvCxnSpPr>
          <p:nvPr/>
        </p:nvCxnSpPr>
        <p:spPr>
          <a:xfrm>
            <a:off x="9942286" y="2590802"/>
            <a:ext cx="19158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A79394-5A49-45DB-A15A-B9F8D3D17392}"/>
              </a:ext>
            </a:extLst>
          </p:cNvPr>
          <p:cNvCxnSpPr>
            <a:cxnSpLocks/>
          </p:cNvCxnSpPr>
          <p:nvPr/>
        </p:nvCxnSpPr>
        <p:spPr>
          <a:xfrm>
            <a:off x="674915" y="3265717"/>
            <a:ext cx="19158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7EC3D7-066C-4A89-9D2F-1840F7F264A8}"/>
              </a:ext>
            </a:extLst>
          </p:cNvPr>
          <p:cNvCxnSpPr>
            <a:cxnSpLocks/>
          </p:cNvCxnSpPr>
          <p:nvPr/>
        </p:nvCxnSpPr>
        <p:spPr>
          <a:xfrm>
            <a:off x="5744584" y="3265717"/>
            <a:ext cx="233987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D628C0-1468-41E3-A538-3A5A3D80AEFB}"/>
              </a:ext>
            </a:extLst>
          </p:cNvPr>
          <p:cNvCxnSpPr>
            <a:cxnSpLocks/>
          </p:cNvCxnSpPr>
          <p:nvPr/>
        </p:nvCxnSpPr>
        <p:spPr>
          <a:xfrm>
            <a:off x="2315029" y="4702630"/>
            <a:ext cx="19158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8E3D8A-EE96-405D-8571-4608C98867AC}"/>
              </a:ext>
            </a:extLst>
          </p:cNvPr>
          <p:cNvCxnSpPr>
            <a:cxnSpLocks/>
          </p:cNvCxnSpPr>
          <p:nvPr/>
        </p:nvCxnSpPr>
        <p:spPr>
          <a:xfrm>
            <a:off x="11110686" y="3341916"/>
            <a:ext cx="7474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5EC614-4D6E-463F-B2B9-D7D3A77EE205}"/>
              </a:ext>
            </a:extLst>
          </p:cNvPr>
          <p:cNvCxnSpPr>
            <a:cxnSpLocks/>
          </p:cNvCxnSpPr>
          <p:nvPr/>
        </p:nvCxnSpPr>
        <p:spPr>
          <a:xfrm>
            <a:off x="301172" y="3958773"/>
            <a:ext cx="9760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957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650990FC-7507-4695-87E1-8C329738CFFD}"/>
              </a:ext>
            </a:extLst>
          </p:cNvPr>
          <p:cNvSpPr/>
          <p:nvPr/>
        </p:nvSpPr>
        <p:spPr>
          <a:xfrm>
            <a:off x="3830363" y="124838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3D8AAA8-9A62-4815-AA2B-2DF985CB4121}"/>
              </a:ext>
            </a:extLst>
          </p:cNvPr>
          <p:cNvSpPr/>
          <p:nvPr/>
        </p:nvSpPr>
        <p:spPr>
          <a:xfrm>
            <a:off x="497747" y="207823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EF0996EC-A30C-431D-8D27-3B017CDE799A}"/>
              </a:ext>
            </a:extLst>
          </p:cNvPr>
          <p:cNvSpPr/>
          <p:nvPr/>
        </p:nvSpPr>
        <p:spPr>
          <a:xfrm>
            <a:off x="7395528" y="2009653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76EAC820-220A-4035-B6EA-6F9EF4DB9579}"/>
              </a:ext>
            </a:extLst>
          </p:cNvPr>
          <p:cNvSpPr/>
          <p:nvPr/>
        </p:nvSpPr>
        <p:spPr>
          <a:xfrm>
            <a:off x="2511750" y="263608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0244282-16B8-4395-B2EB-40CBBF15AB94}"/>
              </a:ext>
            </a:extLst>
          </p:cNvPr>
          <p:cNvSpPr/>
          <p:nvPr/>
        </p:nvSpPr>
        <p:spPr>
          <a:xfrm>
            <a:off x="8076494" y="266511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13B65B46-D503-47B9-87DC-88F76D9CCE8C}"/>
              </a:ext>
            </a:extLst>
          </p:cNvPr>
          <p:cNvSpPr/>
          <p:nvPr/>
        </p:nvSpPr>
        <p:spPr>
          <a:xfrm>
            <a:off x="1218494" y="329565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17BA6AA4-B3CC-4B16-AE10-96A85135FD22}"/>
              </a:ext>
            </a:extLst>
          </p:cNvPr>
          <p:cNvSpPr/>
          <p:nvPr/>
        </p:nvSpPr>
        <p:spPr>
          <a:xfrm>
            <a:off x="591384" y="401410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8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3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5A678-FEBE-4E5A-9E7E-2B2AC3B41D07}"/>
              </a:ext>
            </a:extLst>
          </p:cNvPr>
          <p:cNvSpPr/>
          <p:nvPr/>
        </p:nvSpPr>
        <p:spPr>
          <a:xfrm>
            <a:off x="0" y="0"/>
            <a:ext cx="12203723" cy="64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A9779-9384-45DE-9096-375A48E1A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65693" r="9375" b="2061"/>
          <a:stretch/>
        </p:blipFill>
        <p:spPr>
          <a:xfrm>
            <a:off x="259373" y="1195772"/>
            <a:ext cx="11944350" cy="3646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836C-A180-4E3A-A188-519955538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6851" r="44891" b="85585"/>
          <a:stretch/>
        </p:blipFill>
        <p:spPr>
          <a:xfrm>
            <a:off x="5098357" y="340364"/>
            <a:ext cx="1604170" cy="855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BF7A8-37BB-4DC6-8105-FDF2BB298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36387" r="26611" b="45625"/>
          <a:stretch/>
        </p:blipFill>
        <p:spPr>
          <a:xfrm>
            <a:off x="8973082" y="3752850"/>
            <a:ext cx="2380119" cy="1739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22">
            <a:extLst>
              <a:ext uri="{FF2B5EF4-FFF2-40B4-BE49-F238E27FC236}">
                <a16:creationId xmlns:a16="http://schemas.microsoft.com/office/drawing/2014/main" id="{69D3BAC6-F9F9-48D8-A77F-8C22485A6B68}"/>
              </a:ext>
            </a:extLst>
          </p:cNvPr>
          <p:cNvGrpSpPr/>
          <p:nvPr/>
        </p:nvGrpSpPr>
        <p:grpSpPr>
          <a:xfrm>
            <a:off x="14512" y="5225287"/>
            <a:ext cx="12192001" cy="1263044"/>
            <a:chOff x="-175848" y="4352544"/>
            <a:chExt cx="12367848" cy="2310496"/>
          </a:xfrm>
        </p:grpSpPr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01C16005-39F0-4451-B3C7-B655BFD58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9B064FAF-4568-4BB3-93C9-B84C3F6A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84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DDDBD6-A817-4A5D-9B48-834FA652B1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8" b="7609"/>
          <a:stretch/>
        </p:blipFill>
        <p:spPr>
          <a:xfrm>
            <a:off x="258794" y="1074058"/>
            <a:ext cx="11674603" cy="53168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98F7EF-ED1A-41DE-BEE9-6F5E12CE5A9D}"/>
              </a:ext>
            </a:extLst>
          </p:cNvPr>
          <p:cNvCxnSpPr>
            <a:cxnSpLocks/>
          </p:cNvCxnSpPr>
          <p:nvPr/>
        </p:nvCxnSpPr>
        <p:spPr>
          <a:xfrm flipH="1">
            <a:off x="3333874" y="2583543"/>
            <a:ext cx="1209097" cy="66702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244E56-5F55-4809-8C34-DE2EACCC3C8D}"/>
              </a:ext>
            </a:extLst>
          </p:cNvPr>
          <p:cNvCxnSpPr>
            <a:cxnSpLocks/>
          </p:cNvCxnSpPr>
          <p:nvPr/>
        </p:nvCxnSpPr>
        <p:spPr>
          <a:xfrm flipH="1">
            <a:off x="7530967" y="2775857"/>
            <a:ext cx="1209097" cy="66702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795AF5-C155-4F1B-8DCF-97E72DE57E82}"/>
              </a:ext>
            </a:extLst>
          </p:cNvPr>
          <p:cNvCxnSpPr>
            <a:cxnSpLocks/>
          </p:cNvCxnSpPr>
          <p:nvPr/>
        </p:nvCxnSpPr>
        <p:spPr>
          <a:xfrm flipH="1" flipV="1">
            <a:off x="7530967" y="4294679"/>
            <a:ext cx="1209097" cy="85000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1B50E9-8458-4C2F-BBBB-8F8F644E6D9F}"/>
              </a:ext>
            </a:extLst>
          </p:cNvPr>
          <p:cNvCxnSpPr>
            <a:cxnSpLocks/>
          </p:cNvCxnSpPr>
          <p:nvPr/>
        </p:nvCxnSpPr>
        <p:spPr>
          <a:xfrm flipH="1">
            <a:off x="3290332" y="5003800"/>
            <a:ext cx="1298388" cy="49711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313805" y="1635546"/>
            <a:ext cx="3189323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VIẾT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3EAB1055-98A9-4813-B80E-B0C431573B23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16B1C2DF-9D63-4008-BE07-2DDC0B7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B3D47679-FC60-4C42-B4D1-5C37B1F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E7847A-7FDB-41E7-98AD-0B7305669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30898" r="5170" b="10342"/>
          <a:stretch/>
        </p:blipFill>
        <p:spPr>
          <a:xfrm>
            <a:off x="329008" y="1797016"/>
            <a:ext cx="11533984" cy="16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441140" y="1704626"/>
            <a:ext cx="40150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ênh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207A1-CA9F-47BD-80E3-D9A148342DB9}"/>
              </a:ext>
            </a:extLst>
          </p:cNvPr>
          <p:cNvSpPr txBox="1"/>
          <p:nvPr/>
        </p:nvSpPr>
        <p:spPr>
          <a:xfrm>
            <a:off x="6592296" y="1704626"/>
            <a:ext cx="40150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ênh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BE249-C9FA-444F-8248-B8B1DA05C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0" y="486697"/>
            <a:ext cx="10677259" cy="544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5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184216" y="1870503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dòng</a:t>
            </a:r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kênh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9192D-71C1-42F2-B9D9-81E0CD457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3" y="442452"/>
            <a:ext cx="11184865" cy="569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6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402583" y="1665668"/>
            <a:ext cx="34991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ê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C207A1-CA9F-47BD-80E3-D9A148342DB9}"/>
              </a:ext>
            </a:extLst>
          </p:cNvPr>
          <p:cNvSpPr txBox="1"/>
          <p:nvPr/>
        </p:nvSpPr>
        <p:spPr>
          <a:xfrm>
            <a:off x="6672451" y="1665668"/>
            <a:ext cx="43809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ê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E80EA-39FB-49FE-BFD7-9578BD2EC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1" y="530482"/>
            <a:ext cx="10729438" cy="54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7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24DF9-DD52-4C0F-86A4-1D2BDBEBB294}"/>
              </a:ext>
            </a:extLst>
          </p:cNvPr>
          <p:cNvSpPr txBox="1"/>
          <p:nvPr/>
        </p:nvSpPr>
        <p:spPr>
          <a:xfrm>
            <a:off x="2704879" y="1749691"/>
            <a:ext cx="841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HP001 4 hàng" panose="020B0603050302020204" pitchFamily="34" charset="0"/>
              </a:rPr>
              <a:t>con </a:t>
            </a:r>
            <a:r>
              <a:rPr lang="en-US" sz="13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ếch</a:t>
            </a:r>
            <a:endParaRPr lang="en-US" sz="13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06208-7479-49B5-900A-4864685BD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8" y="398206"/>
            <a:ext cx="10863023" cy="553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4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83">
            <a:extLst>
              <a:ext uri="{FF2B5EF4-FFF2-40B4-BE49-F238E27FC236}">
                <a16:creationId xmlns:a16="http://schemas.microsoft.com/office/drawing/2014/main" id="{0EFF29DA-55DD-4B0C-9CC1-3B884777AE3B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48339B65-9A75-4B9C-B6DF-080489DBB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A1BF7EBA-42AA-41DB-A608-79325EF1D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图片 13">
            <a:extLst>
              <a:ext uri="{FF2B5EF4-FFF2-40B4-BE49-F238E27FC236}">
                <a16:creationId xmlns:a16="http://schemas.microsoft.com/office/drawing/2014/main" id="{815CE365-C0B0-44F8-AA3B-0068A74B3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97454-A8FE-4FD2-9BDA-B77F53D6F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159331" y="3797769"/>
            <a:ext cx="1195268" cy="11225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F13065-8F81-4312-AC2D-02F6268DB7D5}"/>
              </a:ext>
            </a:extLst>
          </p:cNvPr>
          <p:cNvSpPr/>
          <p:nvPr/>
        </p:nvSpPr>
        <p:spPr>
          <a:xfrm>
            <a:off x="1476591" y="585606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F70BB-312D-49D2-BF0D-462E60A52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179291" y="2871991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F482B18F-361A-47A2-8BBE-662FF6F4E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113366" y="4807788"/>
            <a:ext cx="1362754" cy="993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A22411-84CB-4BAF-A4CE-5FCF3C8964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326061" y="3780999"/>
            <a:ext cx="1195268" cy="112253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54EC38E-6A1A-44DB-B542-C5C5EACCC446}"/>
              </a:ext>
            </a:extLst>
          </p:cNvPr>
          <p:cNvSpPr/>
          <p:nvPr/>
        </p:nvSpPr>
        <p:spPr>
          <a:xfrm>
            <a:off x="3592345" y="5834485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7CF04-815F-481F-9ABE-417E54A030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3201191" y="2691583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426AB5B4-9193-42AA-B85E-72228914D19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3058563" y="4825744"/>
            <a:ext cx="1730264" cy="986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D6D6DC-4754-4062-B3E0-439A598948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7663635" y="3843551"/>
            <a:ext cx="1195268" cy="1122531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8A12183-E890-4B7D-BE7D-F466AE2C7B28}"/>
              </a:ext>
            </a:extLst>
          </p:cNvPr>
          <p:cNvSpPr/>
          <p:nvPr/>
        </p:nvSpPr>
        <p:spPr>
          <a:xfrm>
            <a:off x="7933163" y="584680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865AF-D695-4DC3-BA80-2A2763E1A34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7599009" y="2695462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6323111C-A8F5-4F68-99F2-2D9F64F11C5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7568697" y="4848383"/>
            <a:ext cx="1328786" cy="998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4DC6C5-0E24-4991-8719-C6BDDDA9A2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47119" y="3789681"/>
            <a:ext cx="1195268" cy="1122531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52615C2-C425-4331-A326-9E024C771D09}"/>
              </a:ext>
            </a:extLst>
          </p:cNvPr>
          <p:cNvSpPr/>
          <p:nvPr/>
        </p:nvSpPr>
        <p:spPr>
          <a:xfrm>
            <a:off x="5768349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3689EA-450E-4DE9-BD7D-91F68055A49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5284797" y="2370793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C427C28E-7CFF-41CD-B6BD-67FE8A11139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5371270" y="4738567"/>
            <a:ext cx="1454769" cy="1054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0A0C25-B6AD-4FE9-953A-1227CBDBC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949642" y="3815139"/>
            <a:ext cx="1195268" cy="1122531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32BDAA0-47BB-423C-9F62-A17E0DC29E5C}"/>
              </a:ext>
            </a:extLst>
          </p:cNvPr>
          <p:cNvSpPr/>
          <p:nvPr/>
        </p:nvSpPr>
        <p:spPr>
          <a:xfrm>
            <a:off x="10215926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575BCD-9254-47E2-AE29-708F2641FBC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977874" y="3086096"/>
            <a:ext cx="1289185" cy="1880039"/>
          </a:xfrm>
          <a:prstGeom prst="rect">
            <a:avLst/>
          </a:prstGeom>
        </p:spPr>
      </p:pic>
      <p:pic>
        <p:nvPicPr>
          <p:cNvPr id="24" name="Picture 23">
            <a:hlinkClick r:id="rId24" action="ppaction://hlinksldjump"/>
            <a:extLst>
              <a:ext uri="{FF2B5EF4-FFF2-40B4-BE49-F238E27FC236}">
                <a16:creationId xmlns:a16="http://schemas.microsoft.com/office/drawing/2014/main" id="{D58B6F2F-7CBD-470D-81F7-1CB3B82CA31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983703" y="4859883"/>
            <a:ext cx="1155378" cy="9998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3C21AD-A9FF-417B-8733-50270C8E280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51855" y="788321"/>
            <a:ext cx="6870787" cy="1012024"/>
          </a:xfrm>
          <a:prstGeom prst="rect">
            <a:avLst/>
          </a:prstGeom>
        </p:spPr>
      </p:pic>
      <p:pic>
        <p:nvPicPr>
          <p:cNvPr id="36" name="图片 7">
            <a:hlinkClick r:id="rId27" action="ppaction://hlinksldjump"/>
            <a:extLst>
              <a:ext uri="{FF2B5EF4-FFF2-40B4-BE49-F238E27FC236}">
                <a16:creationId xmlns:a16="http://schemas.microsoft.com/office/drawing/2014/main" id="{A6FF2A5C-F2AA-4446-8C21-097B97094DCF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" t="6682" r="76638" b="-4891"/>
          <a:stretch/>
        </p:blipFill>
        <p:spPr>
          <a:xfrm flipH="1">
            <a:off x="9540144" y="43542"/>
            <a:ext cx="2755549" cy="21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9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300E20-D276-4061-AB18-0C68F5628C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24485" r="8658" b="65329"/>
          <a:stretch/>
        </p:blipFill>
        <p:spPr>
          <a:xfrm>
            <a:off x="151881" y="2512084"/>
            <a:ext cx="11644469" cy="127725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611875-1F65-4B85-A413-72E2D2FDD990}"/>
              </a:ext>
            </a:extLst>
          </p:cNvPr>
          <p:cNvSpPr/>
          <p:nvPr/>
        </p:nvSpPr>
        <p:spPr>
          <a:xfrm>
            <a:off x="6056221" y="3150713"/>
            <a:ext cx="5660571" cy="55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1D92F175-F0C0-4BE4-A752-3939B2C6CD3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BBA8C945-445E-41E4-99C6-132471E6C3B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F082D02E-1FB1-4376-86BF-FAC9D55C14E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1215AB7E-B9D6-471E-8A41-384C143D5A74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68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A6294F39-C9C9-47E1-81B6-432799F15B5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B0B30D2E-7F5F-421A-98DB-31C5FD0B2A6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B8631566-4AA9-48E6-91A1-74D4CE8C93F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27BF05CA-3472-4CC7-B790-CEFDACD54CA5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7B1C37-133B-4A04-B996-FFFBBC1AE6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4424" r="8757" b="45390"/>
          <a:stretch/>
        </p:blipFill>
        <p:spPr>
          <a:xfrm>
            <a:off x="245813" y="2512084"/>
            <a:ext cx="11644469" cy="127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một tiếng có vần “anh”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27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ED74F4D0-F06E-48BD-92F8-A2EF4539A84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141491" y="1571889"/>
            <a:ext cx="6593059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B9C85C99-2896-4F6B-8CDD-02A5007A1BD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E98B132B-4BE7-4A47-A771-2C492B0F5AFB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9968FC88-10B9-4BED-971C-AD1324980F6A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một tiếng có vần “ach”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56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AF4A9E56-6C1E-444D-ACB4-ADC8C421DEA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893841" y="1769346"/>
            <a:ext cx="7111138" cy="2942697"/>
            <a:chOff x="1874329" y="2452708"/>
            <a:chExt cx="1534600" cy="801398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FE3CC643-F26F-4781-BBFE-14718DE5209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32DEF4E-E5D3-43FE-9FC0-7C3B5C24B3AE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B238B8AF-1218-417B-B0FC-122B0C4B266F}"/>
                </a:ext>
              </a:extLst>
            </p:cNvPr>
            <p:cNvSpPr txBox="1"/>
            <p:nvPr/>
          </p:nvSpPr>
          <p:spPr>
            <a:xfrm>
              <a:off x="1984614" y="2561838"/>
              <a:ext cx="1314030" cy="6922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Nói một câu chứa tiếng có vần “anh”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00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95: ênh - êch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1936</TotalTime>
  <Words>199</Words>
  <Application>Microsoft Office PowerPoint</Application>
  <PresentationFormat>Widescreen</PresentationFormat>
  <Paragraphs>67</Paragraphs>
  <Slides>30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宋体</vt:lpstr>
      <vt:lpstr>Arial</vt:lpstr>
      <vt:lpstr>Calibri</vt:lpstr>
      <vt:lpstr>Coiny</vt:lpstr>
      <vt:lpstr>HP001 4 hàng</vt:lpstr>
      <vt:lpstr>Times New Roman</vt:lpstr>
      <vt:lpstr>UTM Avo</vt:lpstr>
      <vt:lpstr>方正静蕾简体</vt:lpstr>
      <vt:lpstr>汉仪喵小姐简</vt:lpstr>
      <vt:lpstr>汉仪帅线体简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109</cp:revision>
  <dcterms:created xsi:type="dcterms:W3CDTF">2021-10-30T04:56:06Z</dcterms:created>
  <dcterms:modified xsi:type="dcterms:W3CDTF">2024-01-18T16:07:25Z</dcterms:modified>
</cp:coreProperties>
</file>