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sldIdLst>
    <p:sldId id="290" r:id="rId2"/>
    <p:sldId id="259" r:id="rId3"/>
    <p:sldId id="421" r:id="rId4"/>
    <p:sldId id="422" r:id="rId5"/>
    <p:sldId id="423" r:id="rId6"/>
    <p:sldId id="424" r:id="rId7"/>
    <p:sldId id="428" r:id="rId8"/>
    <p:sldId id="429" r:id="rId9"/>
    <p:sldId id="427" r:id="rId10"/>
    <p:sldId id="431" r:id="rId11"/>
    <p:sldId id="425" r:id="rId12"/>
    <p:sldId id="430" r:id="rId13"/>
    <p:sldId id="433" r:id="rId14"/>
    <p:sldId id="434" r:id="rId15"/>
    <p:sldId id="435" r:id="rId16"/>
    <p:sldId id="436" r:id="rId17"/>
    <p:sldId id="437" r:id="rId18"/>
    <p:sldId id="438" r:id="rId19"/>
    <p:sldId id="439" r:id="rId20"/>
    <p:sldId id="441" r:id="rId21"/>
    <p:sldId id="440" r:id="rId22"/>
    <p:sldId id="442" r:id="rId23"/>
    <p:sldId id="443" r:id="rId24"/>
    <p:sldId id="444" r:id="rId25"/>
    <p:sldId id="447" r:id="rId26"/>
    <p:sldId id="446" r:id="rId27"/>
    <p:sldId id="44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5F360E"/>
    <a:srgbClr val="8C734A"/>
    <a:srgbClr val="FF7707"/>
    <a:srgbClr val="FFFBF7"/>
    <a:srgbClr val="60380F"/>
    <a:srgbClr val="FFFFFF"/>
    <a:srgbClr val="E73843"/>
    <a:srgbClr val="9FBF1E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8" autoAdjust="0"/>
    <p:restoredTop sz="90170" autoAdjust="0"/>
  </p:normalViewPr>
  <p:slideViewPr>
    <p:cSldViewPr snapToGrid="0">
      <p:cViewPr varScale="1">
        <p:scale>
          <a:sx n="61" d="100"/>
          <a:sy n="61" d="100"/>
        </p:scale>
        <p:origin x="9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Thầy cô chọn vào thẻ “bắt đầu nào” để quay vòng quay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Vòng quay dừng ở màu nào, HS sẽ đọc từ tương ứng với màu đó</a:t>
            </a: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1777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8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1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DE59D7F-1D30-44C3-A8CE-0C7823BBCE5A}"/>
              </a:ext>
            </a:extLst>
          </p:cNvPr>
          <p:cNvSpPr/>
          <p:nvPr userDrawn="1"/>
        </p:nvSpPr>
        <p:spPr>
          <a:xfrm>
            <a:off x="10905603" y="216218"/>
            <a:ext cx="1136468" cy="13395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23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E84186E-11B1-4901-A9DF-03AF4CE034C6}"/>
              </a:ext>
            </a:extLst>
          </p:cNvPr>
          <p:cNvSpPr/>
          <p:nvPr userDrawn="1"/>
        </p:nvSpPr>
        <p:spPr>
          <a:xfrm>
            <a:off x="11161223" y="110399"/>
            <a:ext cx="1136468" cy="13395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378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541AB8-53D3-4810-A156-19E717E8D8CA}"/>
              </a:ext>
            </a:extLst>
          </p:cNvPr>
          <p:cNvSpPr/>
          <p:nvPr userDrawn="1"/>
        </p:nvSpPr>
        <p:spPr>
          <a:xfrm>
            <a:off x="11161223" y="110399"/>
            <a:ext cx="1136468" cy="13395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13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6" r:id="rId4"/>
    <p:sldLayoutId id="2147483687" r:id="rId5"/>
    <p:sldLayoutId id="2147483662" r:id="rId6"/>
    <p:sldLayoutId id="2147483681" r:id="rId7"/>
    <p:sldLayoutId id="2147483688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10" Type="http://schemas.openxmlformats.org/officeDocument/2006/relationships/image" Target="../media/image12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39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17460" y="1648606"/>
            <a:ext cx="595708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513643" y="44189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86188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9297" y="241738"/>
            <a:ext cx="8576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</a:rPr>
              <a:t>TRƯỜNG TIỂU HỌC ĐOÀN KẾT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0D8041-E764-4AF5-91E3-257308738B96}"/>
              </a:ext>
            </a:extLst>
          </p:cNvPr>
          <p:cNvSpPr txBox="1"/>
          <p:nvPr/>
        </p:nvSpPr>
        <p:spPr>
          <a:xfrm>
            <a:off x="1964872" y="104142"/>
            <a:ext cx="95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2.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ach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4B38A6-FB07-49FB-B1CC-65B4F0AB2EA6}"/>
              </a:ext>
            </a:extLst>
          </p:cNvPr>
          <p:cNvCxnSpPr>
            <a:cxnSpLocks/>
            <a:stCxn id="31" idx="3"/>
            <a:endCxn id="32" idx="3"/>
          </p:cNvCxnSpPr>
          <p:nvPr/>
        </p:nvCxnSpPr>
        <p:spPr>
          <a:xfrm flipV="1">
            <a:off x="3392347" y="4879547"/>
            <a:ext cx="959519" cy="106564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>
            <a:extLst>
              <a:ext uri="{FF2B5EF4-FFF2-40B4-BE49-F238E27FC236}">
                <a16:creationId xmlns:a16="http://schemas.microsoft.com/office/drawing/2014/main" id="{8FC18A7C-8102-447A-9587-47ECF8C70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4" y="748399"/>
            <a:ext cx="2817812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A706ABA-A624-42FE-9C6B-C8ACF9898B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0" t="1807" r="20263" b="31310"/>
          <a:stretch/>
        </p:blipFill>
        <p:spPr bwMode="auto">
          <a:xfrm>
            <a:off x="5355772" y="929420"/>
            <a:ext cx="1897516" cy="124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10D85D9-15B9-4B86-BF8B-5ADC37DCF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11519" r="14730" b="6316"/>
          <a:stretch/>
        </p:blipFill>
        <p:spPr bwMode="auto">
          <a:xfrm>
            <a:off x="9213509" y="954911"/>
            <a:ext cx="2032679" cy="149482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C3EC51DF-CF76-4FF5-A2BF-768B4A983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53" y="3744687"/>
            <a:ext cx="304800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CEEB18C-F4B1-417D-9D3B-A1BC747834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3556486"/>
            <a:ext cx="3300412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AFD87DF-93BE-4094-A7F3-F0D9EEDF71EE}"/>
              </a:ext>
            </a:extLst>
          </p:cNvPr>
          <p:cNvSpPr/>
          <p:nvPr/>
        </p:nvSpPr>
        <p:spPr>
          <a:xfrm>
            <a:off x="6718300" y="3267075"/>
            <a:ext cx="1162050" cy="8572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E382CCD-8CF8-4D37-8EB9-D65B9786C319}"/>
              </a:ext>
            </a:extLst>
          </p:cNvPr>
          <p:cNvCxnSpPr>
            <a:cxnSpLocks/>
            <a:endCxn id="27" idx="3"/>
          </p:cNvCxnSpPr>
          <p:nvPr/>
        </p:nvCxnSpPr>
        <p:spPr>
          <a:xfrm flipH="1" flipV="1">
            <a:off x="3511551" y="2811545"/>
            <a:ext cx="2914796" cy="109765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733E2A0-9365-4625-984E-0129AB739C93}"/>
              </a:ext>
            </a:extLst>
          </p:cNvPr>
          <p:cNvSpPr/>
          <p:nvPr/>
        </p:nvSpPr>
        <p:spPr>
          <a:xfrm>
            <a:off x="814389" y="2466459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viên gạch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7BD5E61-3CC7-48E1-9C66-A01C605249FA}"/>
              </a:ext>
            </a:extLst>
          </p:cNvPr>
          <p:cNvSpPr/>
          <p:nvPr/>
        </p:nvSpPr>
        <p:spPr>
          <a:xfrm>
            <a:off x="5077766" y="2258628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tách trà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E617AD6-E784-4E08-8695-27AAC800D006}"/>
              </a:ext>
            </a:extLst>
          </p:cNvPr>
          <p:cNvSpPr/>
          <p:nvPr/>
        </p:nvSpPr>
        <p:spPr>
          <a:xfrm>
            <a:off x="8932863" y="2576903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bánh chưng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DCA6F7-8E8A-4024-8FCA-8A16300DD222}"/>
              </a:ext>
            </a:extLst>
          </p:cNvPr>
          <p:cNvSpPr/>
          <p:nvPr/>
        </p:nvSpPr>
        <p:spPr>
          <a:xfrm>
            <a:off x="8932863" y="5621246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khách sạn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DAC65D3-4B5F-4DD1-B4E8-1361A19F67B0}"/>
              </a:ext>
            </a:extLst>
          </p:cNvPr>
          <p:cNvSpPr/>
          <p:nvPr/>
        </p:nvSpPr>
        <p:spPr>
          <a:xfrm>
            <a:off x="695185" y="560010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bức tranh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BA6C6AE-EC8B-47E6-9353-C4FF52319BE2}"/>
              </a:ext>
            </a:extLst>
          </p:cNvPr>
          <p:cNvSpPr/>
          <p:nvPr/>
        </p:nvSpPr>
        <p:spPr>
          <a:xfrm>
            <a:off x="4106398" y="3859622"/>
            <a:ext cx="1676157" cy="11949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9D892A5-984F-4BA6-BD73-035AB85ED6EA}"/>
              </a:ext>
            </a:extLst>
          </p:cNvPr>
          <p:cNvSpPr/>
          <p:nvPr/>
        </p:nvSpPr>
        <p:spPr>
          <a:xfrm>
            <a:off x="6011296" y="3852692"/>
            <a:ext cx="1710331" cy="12018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ach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18035D7-6A3D-4A22-B162-C9DCB4EF2245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6557110" y="2942948"/>
            <a:ext cx="309352" cy="90974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5823B91-4A6A-4343-8C7C-0CF23AA54164}"/>
              </a:ext>
            </a:extLst>
          </p:cNvPr>
          <p:cNvCxnSpPr>
            <a:cxnSpLocks/>
            <a:stCxn id="30" idx="1"/>
            <a:endCxn id="33" idx="5"/>
          </p:cNvCxnSpPr>
          <p:nvPr/>
        </p:nvCxnSpPr>
        <p:spPr>
          <a:xfrm flipH="1" flipV="1">
            <a:off x="7471155" y="4878531"/>
            <a:ext cx="1461708" cy="108780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130109E-5535-450D-B3B4-824757E23B56}"/>
              </a:ext>
            </a:extLst>
          </p:cNvPr>
          <p:cNvCxnSpPr>
            <a:cxnSpLocks/>
            <a:stCxn id="32" idx="7"/>
          </p:cNvCxnSpPr>
          <p:nvPr/>
        </p:nvCxnSpPr>
        <p:spPr>
          <a:xfrm flipV="1">
            <a:off x="5537087" y="2878961"/>
            <a:ext cx="3395163" cy="1155652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97581586-5CB4-4604-95A5-D6B08A49DA03}"/>
              </a:ext>
            </a:extLst>
          </p:cNvPr>
          <p:cNvSpPr/>
          <p:nvPr/>
        </p:nvSpPr>
        <p:spPr>
          <a:xfrm>
            <a:off x="5355772" y="954911"/>
            <a:ext cx="290285" cy="283792"/>
          </a:xfrm>
          <a:prstGeom prst="ellipse">
            <a:avLst/>
          </a:prstGeom>
          <a:solidFill>
            <a:srgbClr val="9FB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EDE5B6D-A93B-40EC-AC2D-B001C407DDA7}"/>
              </a:ext>
            </a:extLst>
          </p:cNvPr>
          <p:cNvSpPr/>
          <p:nvPr/>
        </p:nvSpPr>
        <p:spPr>
          <a:xfrm>
            <a:off x="9049659" y="889596"/>
            <a:ext cx="290285" cy="283792"/>
          </a:xfrm>
          <a:prstGeom prst="ellipse">
            <a:avLst/>
          </a:prstGeom>
          <a:solidFill>
            <a:srgbClr val="9FB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10367224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7" y="3073640"/>
            <a:ext cx="3048000" cy="24938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86" y="4652373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464010" y="2794930"/>
            <a:ext cx="1072664" cy="1462568"/>
          </a:xfrm>
          <a:prstGeom prst="rect">
            <a:avLst/>
          </a:prstGeom>
        </p:spPr>
      </p:pic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8974" y="115769"/>
            <a:ext cx="5295360" cy="384467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974803" y="1704935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TẬP ĐỌC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F4651-8685-46E0-8D4C-9318B1411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394"/>
            <a:ext cx="12192000" cy="59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257245" y="396260"/>
            <a:ext cx="11677510" cy="4586515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0" y="533837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97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tủ sách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tranh ảnh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chưa biết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hiền lành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cục tác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487778" y="362181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rất nhanh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257245" y="542313"/>
            <a:ext cx="11677510" cy="4586515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-11723" y="5340781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9" name="Cloud 8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747521" y="112396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A55C599F-D489-4D99-93F4-AA0960832F80}"/>
              </a:ext>
            </a:extLst>
          </p:cNvPr>
          <p:cNvSpPr/>
          <p:nvPr/>
        </p:nvSpPr>
        <p:spPr>
          <a:xfrm>
            <a:off x="5943600" y="183952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81743558-F25E-4306-9204-0FF3EA24BC73}"/>
              </a:ext>
            </a:extLst>
          </p:cNvPr>
          <p:cNvSpPr/>
          <p:nvPr/>
        </p:nvSpPr>
        <p:spPr>
          <a:xfrm>
            <a:off x="2416855" y="243552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3AB9684F-A3D3-44FF-AAFD-69CF9DC122B5}"/>
              </a:ext>
            </a:extLst>
          </p:cNvPr>
          <p:cNvSpPr/>
          <p:nvPr/>
        </p:nvSpPr>
        <p:spPr>
          <a:xfrm>
            <a:off x="8555383" y="2501648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4C0BE426-7A40-4EFB-9C4D-BD2AD1202DDD}"/>
              </a:ext>
            </a:extLst>
          </p:cNvPr>
          <p:cNvSpPr/>
          <p:nvPr/>
        </p:nvSpPr>
        <p:spPr>
          <a:xfrm>
            <a:off x="755522" y="376184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6E53E512-2BE4-49B9-995D-F450A79BE7B9}"/>
              </a:ext>
            </a:extLst>
          </p:cNvPr>
          <p:cNvSpPr/>
          <p:nvPr/>
        </p:nvSpPr>
        <p:spPr>
          <a:xfrm>
            <a:off x="7214379" y="364882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78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2">
            <a:extLst>
              <a:ext uri="{FF2B5EF4-FFF2-40B4-BE49-F238E27FC236}">
                <a16:creationId xmlns:a16="http://schemas.microsoft.com/office/drawing/2014/main" id="{87094C15-A67B-49D6-AD5A-F1A561F544E1}"/>
              </a:ext>
            </a:extLst>
          </p:cNvPr>
          <p:cNvGrpSpPr/>
          <p:nvPr/>
        </p:nvGrpSpPr>
        <p:grpSpPr>
          <a:xfrm>
            <a:off x="0" y="4123461"/>
            <a:ext cx="12192001" cy="2310496"/>
            <a:chOff x="-175848" y="4352544"/>
            <a:chExt cx="12367848" cy="2310496"/>
          </a:xfrm>
        </p:grpSpPr>
        <p:pic>
          <p:nvPicPr>
            <p:cNvPr id="5" name="图片 23">
              <a:extLst>
                <a:ext uri="{FF2B5EF4-FFF2-40B4-BE49-F238E27FC236}">
                  <a16:creationId xmlns:a16="http://schemas.microsoft.com/office/drawing/2014/main" id="{E8D6C13A-4A3E-41FC-9051-17E6F086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B8683575-BD74-4B2D-8A03-963752159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82C78BD-7C3F-4CE0-8C8B-6AC425F66244}"/>
              </a:ext>
            </a:extLst>
          </p:cNvPr>
          <p:cNvSpPr txBox="1"/>
          <p:nvPr/>
        </p:nvSpPr>
        <p:spPr>
          <a:xfrm>
            <a:off x="495365" y="2134374"/>
            <a:ext cx="116966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Thanh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bé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ba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má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mua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cuốn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sách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đẹp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câu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5A3324-4780-43E8-81AE-2770EB6E2264}"/>
              </a:ext>
            </a:extLst>
          </p:cNvPr>
          <p:cNvCxnSpPr/>
          <p:nvPr/>
        </p:nvCxnSpPr>
        <p:spPr>
          <a:xfrm flipH="1">
            <a:off x="5085490" y="2088561"/>
            <a:ext cx="195309" cy="612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638FD0-1C99-4D50-A92D-2054D2F5CEC8}"/>
              </a:ext>
            </a:extLst>
          </p:cNvPr>
          <p:cNvCxnSpPr/>
          <p:nvPr/>
        </p:nvCxnSpPr>
        <p:spPr>
          <a:xfrm flipH="1">
            <a:off x="10495690" y="2088561"/>
            <a:ext cx="195309" cy="612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422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257245" y="751863"/>
            <a:ext cx="11677510" cy="4586515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0" y="533837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2203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59" y="5145030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1465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0.54076 -0.00463 " pathEditMode="relative" rAng="0" ptsTypes="AA">
                                      <p:cBhvr>
                                        <p:cTn id="6" dur="5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2">
            <a:extLst>
              <a:ext uri="{FF2B5EF4-FFF2-40B4-BE49-F238E27FC236}">
                <a16:creationId xmlns:a16="http://schemas.microsoft.com/office/drawing/2014/main" id="{87094C15-A67B-49D6-AD5A-F1A561F544E1}"/>
              </a:ext>
            </a:extLst>
          </p:cNvPr>
          <p:cNvGrpSpPr/>
          <p:nvPr/>
        </p:nvGrpSpPr>
        <p:grpSpPr>
          <a:xfrm>
            <a:off x="0" y="4123461"/>
            <a:ext cx="12192001" cy="2310496"/>
            <a:chOff x="-175848" y="4352544"/>
            <a:chExt cx="12367848" cy="2310496"/>
          </a:xfrm>
        </p:grpSpPr>
        <p:pic>
          <p:nvPicPr>
            <p:cNvPr id="5" name="图片 23">
              <a:extLst>
                <a:ext uri="{FF2B5EF4-FFF2-40B4-BE49-F238E27FC236}">
                  <a16:creationId xmlns:a16="http://schemas.microsoft.com/office/drawing/2014/main" id="{E8D6C13A-4A3E-41FC-9051-17E6F086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B8683575-BD74-4B2D-8A03-963752159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hiểu bài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B0B05C6-50FF-4210-876A-60BBA7D98C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13398" r="3970" b="13593"/>
          <a:stretch/>
        </p:blipFill>
        <p:spPr>
          <a:xfrm>
            <a:off x="200025" y="1268765"/>
            <a:ext cx="11791950" cy="332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35A7C6-BBC6-48B5-92D1-4579A6D30E0C}"/>
              </a:ext>
            </a:extLst>
          </p:cNvPr>
          <p:cNvCxnSpPr>
            <a:cxnSpLocks/>
          </p:cNvCxnSpPr>
          <p:nvPr/>
        </p:nvCxnSpPr>
        <p:spPr>
          <a:xfrm flipH="1" flipV="1">
            <a:off x="5873751" y="2744540"/>
            <a:ext cx="599238" cy="120061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8C4EF3-180C-4D6B-AECE-56C562495AA6}"/>
              </a:ext>
            </a:extLst>
          </p:cNvPr>
          <p:cNvCxnSpPr>
            <a:cxnSpLocks/>
          </p:cNvCxnSpPr>
          <p:nvPr/>
        </p:nvCxnSpPr>
        <p:spPr>
          <a:xfrm flipH="1">
            <a:off x="5873751" y="2744540"/>
            <a:ext cx="599238" cy="120061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0" y="148232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3313805" y="1635546"/>
            <a:ext cx="3189323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VIẾT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4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3EAB1055-98A9-4813-B80E-B0C431573B23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16B1C2DF-9D63-4008-BE07-2DDC0B748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B3D47679-FC60-4C42-B4D1-5C37B1F8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CBBE0E1-F569-48EB-A3A5-67EF94570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28995" r="4061"/>
          <a:stretch/>
        </p:blipFill>
        <p:spPr>
          <a:xfrm>
            <a:off x="428625" y="1784832"/>
            <a:ext cx="11615738" cy="18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85853F-6CFF-437E-92FA-A56E61D0D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1" y="0"/>
            <a:ext cx="1407459" cy="62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20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1897190" y="1417594"/>
            <a:ext cx="2990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</a:t>
            </a:r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207A1-CA9F-47BD-80E3-D9A148342DB9}"/>
              </a:ext>
            </a:extLst>
          </p:cNvPr>
          <p:cNvSpPr txBox="1"/>
          <p:nvPr/>
        </p:nvSpPr>
        <p:spPr>
          <a:xfrm>
            <a:off x="6163480" y="1417594"/>
            <a:ext cx="3573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an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7DB99B-0008-4211-890F-779EB6F05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7" y="249409"/>
            <a:ext cx="10782585" cy="549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35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1889500" y="1370654"/>
            <a:ext cx="841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quả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8458F-13BF-44D3-8D38-B60E0A90FBDE}"/>
              </a:ext>
            </a:extLst>
          </p:cNvPr>
          <p:cNvSpPr txBox="1"/>
          <p:nvPr/>
        </p:nvSpPr>
        <p:spPr>
          <a:xfrm>
            <a:off x="5037724" y="1399205"/>
            <a:ext cx="54336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chanh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0A6907-BC02-432C-96EA-533B1448D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30" y="471410"/>
            <a:ext cx="10687999" cy="547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60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1940441" y="1426487"/>
            <a:ext cx="3397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207A1-CA9F-47BD-80E3-D9A148342DB9}"/>
              </a:ext>
            </a:extLst>
          </p:cNvPr>
          <p:cNvSpPr txBox="1"/>
          <p:nvPr/>
        </p:nvSpPr>
        <p:spPr>
          <a:xfrm>
            <a:off x="6181081" y="1422380"/>
            <a:ext cx="31307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236E30-4E70-466F-A31D-CA9DC0E61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1" y="482137"/>
            <a:ext cx="10771057" cy="55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7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2050026" y="1466051"/>
            <a:ext cx="82885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cuốn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sách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0EC99-D5C0-4AE4-9D2A-108A81C73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9" y="339213"/>
            <a:ext cx="10673902" cy="54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4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PA_库_组合 5">
            <a:extLst>
              <a:ext uri="{FF2B5EF4-FFF2-40B4-BE49-F238E27FC236}">
                <a16:creationId xmlns:a16="http://schemas.microsoft.com/office/drawing/2014/main" id="{55606643-0136-4585-8942-F14DBB86A9D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02789" y="100415"/>
            <a:ext cx="6689884" cy="1549480"/>
            <a:chOff x="1874329" y="2423251"/>
            <a:chExt cx="1534600" cy="728809"/>
          </a:xfrm>
        </p:grpSpPr>
        <p:sp>
          <p:nvSpPr>
            <p:cNvPr id="99" name="任意多边形 10">
              <a:extLst>
                <a:ext uri="{FF2B5EF4-FFF2-40B4-BE49-F238E27FC236}">
                  <a16:creationId xmlns:a16="http://schemas.microsoft.com/office/drawing/2014/main" id="{26C9593F-37D3-4419-B195-CE61F259F59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任意多边形 11">
              <a:extLst>
                <a:ext uri="{FF2B5EF4-FFF2-40B4-BE49-F238E27FC236}">
                  <a16:creationId xmlns:a16="http://schemas.microsoft.com/office/drawing/2014/main" id="{31230C7E-5990-4CF8-AABC-172A47B40B0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文本框 12">
              <a:extLst>
                <a:ext uri="{FF2B5EF4-FFF2-40B4-BE49-F238E27FC236}">
                  <a16:creationId xmlns:a16="http://schemas.microsoft.com/office/drawing/2014/main" id="{B34D8D88-0821-4595-BBE1-01060C777DD5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6506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34DBE77-C12B-4CFD-9F68-170856585B64}"/>
              </a:ext>
            </a:extLst>
          </p:cNvPr>
          <p:cNvGrpSpPr/>
          <p:nvPr/>
        </p:nvGrpSpPr>
        <p:grpSpPr>
          <a:xfrm>
            <a:off x="1358432" y="2388791"/>
            <a:ext cx="1611631" cy="1489412"/>
            <a:chOff x="1234440" y="3348118"/>
            <a:chExt cx="2148840" cy="1985882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B0F53F8D-AB15-4CED-85E7-7D72597A82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29" t="30543" r="32259" b="41999"/>
            <a:stretch/>
          </p:blipFill>
          <p:spPr bwMode="auto">
            <a:xfrm>
              <a:off x="1234440" y="3348118"/>
              <a:ext cx="2148840" cy="198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8C2684DE-B0E8-42E4-8BA2-B1AF6B685B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05" t="50785" r="12391" b="42946"/>
            <a:stretch/>
          </p:blipFill>
          <p:spPr bwMode="auto">
            <a:xfrm>
              <a:off x="1846955" y="4817345"/>
              <a:ext cx="926322" cy="453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6546D28-CF4F-4199-8CD2-8F0874CA922D}"/>
              </a:ext>
            </a:extLst>
          </p:cNvPr>
          <p:cNvGrpSpPr/>
          <p:nvPr/>
        </p:nvGrpSpPr>
        <p:grpSpPr>
          <a:xfrm>
            <a:off x="3431872" y="2388790"/>
            <a:ext cx="1714500" cy="1441936"/>
            <a:chOff x="3999027" y="3348117"/>
            <a:chExt cx="2286000" cy="1922581"/>
          </a:xfrm>
        </p:grpSpPr>
        <p:pic>
          <p:nvPicPr>
            <p:cNvPr id="62" name="Picture 2">
              <a:extLst>
                <a:ext uri="{FF2B5EF4-FFF2-40B4-BE49-F238E27FC236}">
                  <a16:creationId xmlns:a16="http://schemas.microsoft.com/office/drawing/2014/main" id="{CFAC4989-9DEC-4170-86D3-7E087F2271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71" t="30543" r="7250" b="49143"/>
            <a:stretch/>
          </p:blipFill>
          <p:spPr bwMode="auto">
            <a:xfrm>
              <a:off x="3999027" y="3348117"/>
              <a:ext cx="2286000" cy="1469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034027C0-E2E9-4061-8B29-277A60F0AD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05" t="50785" r="12391" b="42946"/>
            <a:stretch/>
          </p:blipFill>
          <p:spPr bwMode="auto">
            <a:xfrm>
              <a:off x="4667982" y="4817345"/>
              <a:ext cx="926322" cy="453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0E1BBD9-0680-45F8-A1EA-7EDCC050DD1C}"/>
              </a:ext>
            </a:extLst>
          </p:cNvPr>
          <p:cNvGrpSpPr/>
          <p:nvPr/>
        </p:nvGrpSpPr>
        <p:grpSpPr>
          <a:xfrm>
            <a:off x="5644816" y="2413406"/>
            <a:ext cx="1497331" cy="1388987"/>
            <a:chOff x="6949621" y="3380938"/>
            <a:chExt cx="1996440" cy="1851982"/>
          </a:xfrm>
        </p:grpSpPr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9DDAE430-170E-4250-A51F-AFA5D66190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2" t="29696" r="33506" b="56598"/>
            <a:stretch/>
          </p:blipFill>
          <p:spPr bwMode="auto">
            <a:xfrm>
              <a:off x="6949621" y="3380938"/>
              <a:ext cx="1996440" cy="1398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0957B366-EC23-4EF5-B0C0-D771A8E7FF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05" t="50785" r="12391" b="42946"/>
            <a:stretch/>
          </p:blipFill>
          <p:spPr bwMode="auto">
            <a:xfrm>
              <a:off x="7430964" y="4779567"/>
              <a:ext cx="926322" cy="453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47A613B-43AA-44AB-9A0D-F3CEF4706077}"/>
              </a:ext>
            </a:extLst>
          </p:cNvPr>
          <p:cNvGrpSpPr/>
          <p:nvPr/>
        </p:nvGrpSpPr>
        <p:grpSpPr>
          <a:xfrm>
            <a:off x="1348885" y="4621153"/>
            <a:ext cx="1632607" cy="1342456"/>
            <a:chOff x="1221712" y="6324600"/>
            <a:chExt cx="2176808" cy="1789942"/>
          </a:xfrm>
        </p:grpSpPr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8DFE972E-FF1C-4267-A3B5-D35CCD81F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45" t="29696" r="15625" b="56627"/>
            <a:stretch/>
          </p:blipFill>
          <p:spPr bwMode="auto">
            <a:xfrm>
              <a:off x="1221712" y="6324600"/>
              <a:ext cx="2176808" cy="1336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2C61C0AF-2501-43DA-8743-B30A826D51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05" t="50785" r="12391" b="42946"/>
            <a:stretch/>
          </p:blipFill>
          <p:spPr bwMode="auto">
            <a:xfrm>
              <a:off x="1820985" y="7661189"/>
              <a:ext cx="926322" cy="453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908A1E7-F54A-44D7-BE48-E02005C9879C}"/>
              </a:ext>
            </a:extLst>
          </p:cNvPr>
          <p:cNvGrpSpPr/>
          <p:nvPr/>
        </p:nvGrpSpPr>
        <p:grpSpPr>
          <a:xfrm>
            <a:off x="3541560" y="4621153"/>
            <a:ext cx="1497331" cy="1394972"/>
            <a:chOff x="4145280" y="6324600"/>
            <a:chExt cx="1996440" cy="1859963"/>
          </a:xfrm>
        </p:grpSpPr>
        <p:pic>
          <p:nvPicPr>
            <p:cNvPr id="71" name="Picture 3">
              <a:extLst>
                <a:ext uri="{FF2B5EF4-FFF2-40B4-BE49-F238E27FC236}">
                  <a16:creationId xmlns:a16="http://schemas.microsoft.com/office/drawing/2014/main" id="{205C35C2-56CB-40C4-B0D0-8D51E6201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2" t="54803" r="33506" b="30634"/>
            <a:stretch/>
          </p:blipFill>
          <p:spPr bwMode="auto">
            <a:xfrm>
              <a:off x="4145280" y="6324600"/>
              <a:ext cx="1996440" cy="1423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2" name="Picture 2">
              <a:extLst>
                <a:ext uri="{FF2B5EF4-FFF2-40B4-BE49-F238E27FC236}">
                  <a16:creationId xmlns:a16="http://schemas.microsoft.com/office/drawing/2014/main" id="{3AC4E019-3023-4167-8AFF-EE4F635DC5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05" t="50785" r="12391" b="42946"/>
            <a:stretch/>
          </p:blipFill>
          <p:spPr bwMode="auto">
            <a:xfrm>
              <a:off x="4609071" y="7731210"/>
              <a:ext cx="926322" cy="453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41DCEF6-B7B8-484D-8645-61CF0F1C7CCB}"/>
              </a:ext>
            </a:extLst>
          </p:cNvPr>
          <p:cNvGrpSpPr/>
          <p:nvPr/>
        </p:nvGrpSpPr>
        <p:grpSpPr>
          <a:xfrm>
            <a:off x="5593270" y="4621153"/>
            <a:ext cx="1575456" cy="1398061"/>
            <a:chOff x="6880892" y="6324600"/>
            <a:chExt cx="2100608" cy="1864082"/>
          </a:xfrm>
        </p:grpSpPr>
        <p:pic>
          <p:nvPicPr>
            <p:cNvPr id="74" name="Picture 3">
              <a:extLst>
                <a:ext uri="{FF2B5EF4-FFF2-40B4-BE49-F238E27FC236}">
                  <a16:creationId xmlns:a16="http://schemas.microsoft.com/office/drawing/2014/main" id="{F57B9725-7F28-4026-A50B-E814ABC0F0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84" t="54803" r="15625" b="30634"/>
            <a:stretch/>
          </p:blipFill>
          <p:spPr bwMode="auto">
            <a:xfrm>
              <a:off x="6880892" y="6324600"/>
              <a:ext cx="2100608" cy="1423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A6F50545-B1AA-49D0-82A4-DF901CA10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05" t="50785" r="12391" b="42946"/>
            <a:stretch/>
          </p:blipFill>
          <p:spPr bwMode="auto">
            <a:xfrm>
              <a:off x="7430964" y="7735329"/>
              <a:ext cx="926322" cy="453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6" name="Rounded Rectangle 29">
            <a:extLst>
              <a:ext uri="{FF2B5EF4-FFF2-40B4-BE49-F238E27FC236}">
                <a16:creationId xmlns:a16="http://schemas.microsoft.com/office/drawing/2014/main" id="{B47ADCA0-F4D3-4C90-B3D9-98D143A781F4}"/>
              </a:ext>
            </a:extLst>
          </p:cNvPr>
          <p:cNvSpPr/>
          <p:nvPr/>
        </p:nvSpPr>
        <p:spPr>
          <a:xfrm>
            <a:off x="3975900" y="3484432"/>
            <a:ext cx="628651" cy="3525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7" name="Rounded Rectangle 30">
            <a:extLst>
              <a:ext uri="{FF2B5EF4-FFF2-40B4-BE49-F238E27FC236}">
                <a16:creationId xmlns:a16="http://schemas.microsoft.com/office/drawing/2014/main" id="{9D172E1B-FFD1-4FA9-B34E-E40BE3A0392E}"/>
              </a:ext>
            </a:extLst>
          </p:cNvPr>
          <p:cNvSpPr/>
          <p:nvPr/>
        </p:nvSpPr>
        <p:spPr>
          <a:xfrm>
            <a:off x="6046756" y="3468354"/>
            <a:ext cx="628651" cy="3525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78" name="Rounded Rectangle 31">
            <a:extLst>
              <a:ext uri="{FF2B5EF4-FFF2-40B4-BE49-F238E27FC236}">
                <a16:creationId xmlns:a16="http://schemas.microsoft.com/office/drawing/2014/main" id="{5432F4BE-8484-4617-9642-87F6B5372AA3}"/>
              </a:ext>
            </a:extLst>
          </p:cNvPr>
          <p:cNvSpPr/>
          <p:nvPr/>
        </p:nvSpPr>
        <p:spPr>
          <a:xfrm>
            <a:off x="1843742" y="5611036"/>
            <a:ext cx="628651" cy="3525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79" name="Rounded Rectangle 32">
            <a:extLst>
              <a:ext uri="{FF2B5EF4-FFF2-40B4-BE49-F238E27FC236}">
                <a16:creationId xmlns:a16="http://schemas.microsoft.com/office/drawing/2014/main" id="{8834FEB5-DE43-465C-AF30-8BCD03D6A46A}"/>
              </a:ext>
            </a:extLst>
          </p:cNvPr>
          <p:cNvSpPr/>
          <p:nvPr/>
        </p:nvSpPr>
        <p:spPr>
          <a:xfrm>
            <a:off x="3933587" y="5679200"/>
            <a:ext cx="628651" cy="3525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80" name="Rounded Rectangle 33">
            <a:extLst>
              <a:ext uri="{FF2B5EF4-FFF2-40B4-BE49-F238E27FC236}">
                <a16:creationId xmlns:a16="http://schemas.microsoft.com/office/drawing/2014/main" id="{CF99C286-4A7A-4270-91B0-14E5F4AEA461}"/>
              </a:ext>
            </a:extLst>
          </p:cNvPr>
          <p:cNvSpPr/>
          <p:nvPr/>
        </p:nvSpPr>
        <p:spPr>
          <a:xfrm>
            <a:off x="6048744" y="5666641"/>
            <a:ext cx="628651" cy="3525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81" name="Picture 4">
            <a:extLst>
              <a:ext uri="{FF2B5EF4-FFF2-40B4-BE49-F238E27FC236}">
                <a16:creationId xmlns:a16="http://schemas.microsoft.com/office/drawing/2014/main" id="{188A2B01-CD67-42FE-A552-377D19B9F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7" t="37026" r="35556" b="28738"/>
          <a:stretch/>
        </p:blipFill>
        <p:spPr bwMode="auto">
          <a:xfrm>
            <a:off x="8547902" y="2049402"/>
            <a:ext cx="3200400" cy="318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3481C0FD-B765-46B6-9971-7F5D1DDEBC76}"/>
              </a:ext>
            </a:extLst>
          </p:cNvPr>
          <p:cNvGrpSpPr/>
          <p:nvPr/>
        </p:nvGrpSpPr>
        <p:grpSpPr>
          <a:xfrm>
            <a:off x="8702491" y="3631817"/>
            <a:ext cx="2853411" cy="2639492"/>
            <a:chOff x="11024286" y="5326290"/>
            <a:chExt cx="3804547" cy="3519323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2BDB8F6-81B6-4821-81A2-E53230C8B3DF}"/>
                </a:ext>
              </a:extLst>
            </p:cNvPr>
            <p:cNvCxnSpPr/>
            <p:nvPr/>
          </p:nvCxnSpPr>
          <p:spPr>
            <a:xfrm>
              <a:off x="12954000" y="5326290"/>
              <a:ext cx="0" cy="2446074"/>
            </a:xfrm>
            <a:prstGeom prst="line">
              <a:avLst/>
            </a:prstGeom>
            <a:noFill/>
            <a:ln w="254000" cap="flat" cmpd="sng" algn="ctr">
              <a:solidFill>
                <a:srgbClr val="7030A0"/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6486BF-D711-409A-B026-569FDE747AE8}"/>
                </a:ext>
              </a:extLst>
            </p:cNvPr>
            <p:cNvCxnSpPr/>
            <p:nvPr/>
          </p:nvCxnSpPr>
          <p:spPr>
            <a:xfrm flipH="1">
              <a:off x="11024286" y="7893601"/>
              <a:ext cx="3804547" cy="0"/>
            </a:xfrm>
            <a:prstGeom prst="line">
              <a:avLst/>
            </a:prstGeom>
            <a:noFill/>
            <a:ln w="2540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D4820BC-B304-4BD1-B6C8-B210B6E152BE}"/>
                </a:ext>
              </a:extLst>
            </p:cNvPr>
            <p:cNvCxnSpPr/>
            <p:nvPr/>
          </p:nvCxnSpPr>
          <p:spPr>
            <a:xfrm flipV="1">
              <a:off x="11125201" y="7772365"/>
              <a:ext cx="0" cy="1073248"/>
            </a:xfrm>
            <a:prstGeom prst="line">
              <a:avLst/>
            </a:prstGeom>
            <a:noFill/>
            <a:ln w="2540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00F61B4-9768-4CEA-AE21-F121F5BDB9C7}"/>
                </a:ext>
              </a:extLst>
            </p:cNvPr>
            <p:cNvCxnSpPr/>
            <p:nvPr/>
          </p:nvCxnSpPr>
          <p:spPr>
            <a:xfrm flipV="1">
              <a:off x="14706601" y="7772365"/>
              <a:ext cx="0" cy="1073248"/>
            </a:xfrm>
            <a:prstGeom prst="line">
              <a:avLst/>
            </a:prstGeom>
            <a:noFill/>
            <a:ln w="2540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BA6AAA1-8666-4927-BB3B-B4F9400F82F8}"/>
                </a:ext>
              </a:extLst>
            </p:cNvPr>
            <p:cNvCxnSpPr/>
            <p:nvPr/>
          </p:nvCxnSpPr>
          <p:spPr>
            <a:xfrm flipH="1" flipV="1">
              <a:off x="11353800" y="5326290"/>
              <a:ext cx="1589904" cy="7713"/>
            </a:xfrm>
            <a:prstGeom prst="line">
              <a:avLst/>
            </a:prstGeom>
            <a:noFill/>
            <a:ln w="254000" cap="flat" cmpd="sng" algn="ctr">
              <a:solidFill>
                <a:srgbClr val="7030A0"/>
              </a:solidFill>
              <a:prstDash val="solid"/>
              <a:miter lim="800000"/>
              <a:headEnd type="none"/>
              <a:tailEnd type="stealth"/>
            </a:ln>
            <a:effectLst/>
          </p:spPr>
        </p:cxn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CF22D398-3F66-4117-A490-397F8C55EB8C}"/>
              </a:ext>
            </a:extLst>
          </p:cNvPr>
          <p:cNvSpPr/>
          <p:nvPr/>
        </p:nvSpPr>
        <p:spPr>
          <a:xfrm>
            <a:off x="8890801" y="5688467"/>
            <a:ext cx="2665101" cy="594872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NÀO</a:t>
            </a:r>
          </a:p>
        </p:txBody>
      </p:sp>
      <p:sp>
        <p:nvSpPr>
          <p:cNvPr id="89" name="Rounded Rectangle 42">
            <a:extLst>
              <a:ext uri="{FF2B5EF4-FFF2-40B4-BE49-F238E27FC236}">
                <a16:creationId xmlns:a16="http://schemas.microsoft.com/office/drawing/2014/main" id="{918D6302-A64D-4962-9B71-1ABCE7E5D2C3}"/>
              </a:ext>
            </a:extLst>
          </p:cNvPr>
          <p:cNvSpPr/>
          <p:nvPr/>
        </p:nvSpPr>
        <p:spPr>
          <a:xfrm>
            <a:off x="2989822" y="2464815"/>
            <a:ext cx="2546072" cy="1463357"/>
          </a:xfrm>
          <a:prstGeom prst="roundRect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0" name="Rounded Rectangle 43">
            <a:extLst>
              <a:ext uri="{FF2B5EF4-FFF2-40B4-BE49-F238E27FC236}">
                <a16:creationId xmlns:a16="http://schemas.microsoft.com/office/drawing/2014/main" id="{C85AF8DF-F1EC-4A27-AF0E-B6E15915560D}"/>
              </a:ext>
            </a:extLst>
          </p:cNvPr>
          <p:cNvSpPr/>
          <p:nvPr/>
        </p:nvSpPr>
        <p:spPr>
          <a:xfrm>
            <a:off x="34435" y="4561125"/>
            <a:ext cx="2842915" cy="1489412"/>
          </a:xfrm>
          <a:prstGeom prst="roundRect">
            <a:avLst/>
          </a:prstGeom>
          <a:solidFill>
            <a:srgbClr val="FF99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dễ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thương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1" name="Rounded Rectangle 44">
            <a:extLst>
              <a:ext uri="{FF2B5EF4-FFF2-40B4-BE49-F238E27FC236}">
                <a16:creationId xmlns:a16="http://schemas.microsoft.com/office/drawing/2014/main" id="{0E0AD8E5-9868-49DF-A419-19A7BA6EB114}"/>
              </a:ext>
            </a:extLst>
          </p:cNvPr>
          <p:cNvSpPr/>
          <p:nvPr/>
        </p:nvSpPr>
        <p:spPr>
          <a:xfrm>
            <a:off x="5620550" y="4561125"/>
            <a:ext cx="2990267" cy="1473940"/>
          </a:xfrm>
          <a:prstGeom prst="round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2" name="Rounded Rectangle 45">
            <a:extLst>
              <a:ext uri="{FF2B5EF4-FFF2-40B4-BE49-F238E27FC236}">
                <a16:creationId xmlns:a16="http://schemas.microsoft.com/office/drawing/2014/main" id="{19DD434C-45F2-4844-85AF-B6865373F518}"/>
              </a:ext>
            </a:extLst>
          </p:cNvPr>
          <p:cNvSpPr/>
          <p:nvPr/>
        </p:nvSpPr>
        <p:spPr>
          <a:xfrm>
            <a:off x="5689394" y="2421135"/>
            <a:ext cx="2824351" cy="1473940"/>
          </a:xfrm>
          <a:prstGeom prst="roundRect">
            <a:avLst/>
          </a:prstGeom>
          <a:solidFill>
            <a:srgbClr val="0000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bếp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lửa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3" name="Rounded Rectangle 46">
            <a:extLst>
              <a:ext uri="{FF2B5EF4-FFF2-40B4-BE49-F238E27FC236}">
                <a16:creationId xmlns:a16="http://schemas.microsoft.com/office/drawing/2014/main" id="{CE4FDEE0-942C-4784-81DB-42159DF42E76}"/>
              </a:ext>
            </a:extLst>
          </p:cNvPr>
          <p:cNvSpPr/>
          <p:nvPr/>
        </p:nvSpPr>
        <p:spPr>
          <a:xfrm>
            <a:off x="3007233" y="4586545"/>
            <a:ext cx="2511719" cy="1463357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kem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4" name="Rounded Rectangle 48">
            <a:extLst>
              <a:ext uri="{FF2B5EF4-FFF2-40B4-BE49-F238E27FC236}">
                <a16:creationId xmlns:a16="http://schemas.microsoft.com/office/drawing/2014/main" id="{89D60D03-07B0-458F-9D1D-66B54C0EECD7}"/>
              </a:ext>
            </a:extLst>
          </p:cNvPr>
          <p:cNvSpPr/>
          <p:nvPr/>
        </p:nvSpPr>
        <p:spPr>
          <a:xfrm>
            <a:off x="1849920" y="3490712"/>
            <a:ext cx="628651" cy="3525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95" name="Rounded Rectangle 49">
            <a:extLst>
              <a:ext uri="{FF2B5EF4-FFF2-40B4-BE49-F238E27FC236}">
                <a16:creationId xmlns:a16="http://schemas.microsoft.com/office/drawing/2014/main" id="{953F1AC9-9318-40A0-9BD6-C1038BA04165}"/>
              </a:ext>
            </a:extLst>
          </p:cNvPr>
          <p:cNvSpPr/>
          <p:nvPr/>
        </p:nvSpPr>
        <p:spPr>
          <a:xfrm>
            <a:off x="43982" y="2464815"/>
            <a:ext cx="2839448" cy="1425946"/>
          </a:xfrm>
          <a:prstGeom prst="roundRect">
            <a:avLst/>
          </a:prstGeom>
          <a:solidFill>
            <a:srgbClr val="FF33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cung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trăng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8C6EF93-53EB-435A-A8F9-B21CDC6916D9}"/>
              </a:ext>
            </a:extLst>
          </p:cNvPr>
          <p:cNvSpPr txBox="1"/>
          <p:nvPr/>
        </p:nvSpPr>
        <p:spPr>
          <a:xfrm flipH="1">
            <a:off x="5592166" y="126193"/>
            <a:ext cx="2174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7707"/>
                </a:solidFill>
                <a:latin typeface="UTM Avo" panose="02040603050506020204" pitchFamily="18" charset="0"/>
              </a:rPr>
              <a:t>Trò chơi</a:t>
            </a:r>
            <a:endParaRPr lang="en-US" sz="3600" b="1" dirty="0">
              <a:solidFill>
                <a:srgbClr val="FF7707"/>
              </a:solidFill>
              <a:latin typeface="UTM Avo" panose="020406030505060202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B2349E1-128D-4F5C-8736-9BA3FAA51CCC}"/>
              </a:ext>
            </a:extLst>
          </p:cNvPr>
          <p:cNvSpPr txBox="1"/>
          <p:nvPr/>
        </p:nvSpPr>
        <p:spPr>
          <a:xfrm flipH="1">
            <a:off x="4352997" y="753425"/>
            <a:ext cx="505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E7E6E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SẮC MÀU EM YÊU</a:t>
            </a:r>
            <a:endParaRPr lang="en-US" sz="3600" b="1" dirty="0">
              <a:solidFill>
                <a:srgbClr val="E7E6E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02" name="图片 22">
            <a:extLst>
              <a:ext uri="{FF2B5EF4-FFF2-40B4-BE49-F238E27FC236}">
                <a16:creationId xmlns:a16="http://schemas.microsoft.com/office/drawing/2014/main" id="{3E9A863D-4DEF-4B2C-8979-7E6B3DD935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1553" y="449358"/>
            <a:ext cx="775680" cy="718456"/>
          </a:xfrm>
          <a:prstGeom prst="rect">
            <a:avLst/>
          </a:prstGeom>
        </p:spPr>
      </p:pic>
      <p:pic>
        <p:nvPicPr>
          <p:cNvPr id="104" name="图片 23">
            <a:extLst>
              <a:ext uri="{FF2B5EF4-FFF2-40B4-BE49-F238E27FC236}">
                <a16:creationId xmlns:a16="http://schemas.microsoft.com/office/drawing/2014/main" id="{45D6A838-2BEF-48E6-ACEA-C7123989AE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10265535" y="711222"/>
            <a:ext cx="544288" cy="4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9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900000">
                                      <p:cBhvr>
                                        <p:cTn id="2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2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900000">
                                      <p:cBhvr>
                                        <p:cTn id="3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0">
                                      <p:cBhvr>
                                        <p:cTn id="3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4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ếng Việt 1 Tập hai (thuộc bộ sách Cánh Diều) - VEPIC">
            <a:extLst>
              <a:ext uri="{FF2B5EF4-FFF2-40B4-BE49-F238E27FC236}">
                <a16:creationId xmlns:a16="http://schemas.microsoft.com/office/drawing/2014/main" id="{74DE5DB7-C033-4958-931E-1CD34D18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02" y="130629"/>
            <a:ext cx="3800473" cy="53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22">
            <a:extLst>
              <a:ext uri="{FF2B5EF4-FFF2-40B4-BE49-F238E27FC236}">
                <a16:creationId xmlns:a16="http://schemas.microsoft.com/office/drawing/2014/main" id="{DE0CA100-CA22-4396-89E7-22F2AF518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67" y="1694934"/>
            <a:ext cx="4177262" cy="4248666"/>
          </a:xfrm>
          <a:prstGeom prst="rect">
            <a:avLst/>
          </a:prstGeom>
        </p:spPr>
      </p:pic>
      <p:grpSp>
        <p:nvGrpSpPr>
          <p:cNvPr id="6" name="组合 23">
            <a:extLst>
              <a:ext uri="{FF2B5EF4-FFF2-40B4-BE49-F238E27FC236}">
                <a16:creationId xmlns:a16="http://schemas.microsoft.com/office/drawing/2014/main" id="{6F52ACA9-6030-497A-A7D3-8828F54BF981}"/>
              </a:ext>
            </a:extLst>
          </p:cNvPr>
          <p:cNvGrpSpPr/>
          <p:nvPr/>
        </p:nvGrpSpPr>
        <p:grpSpPr>
          <a:xfrm>
            <a:off x="14514" y="5362801"/>
            <a:ext cx="12203723" cy="1123362"/>
            <a:chOff x="-17585" y="5729324"/>
            <a:chExt cx="12203723" cy="1123362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5E2CDCE7-C23B-41B1-9253-5FDFCFC04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44B23A66-4234-4726-8FD3-CFE1E3896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E141B74-7C1A-4E4D-8A0B-1153D1D8129C}"/>
              </a:ext>
            </a:extLst>
          </p:cNvPr>
          <p:cNvCxnSpPr>
            <a:cxnSpLocks/>
          </p:cNvCxnSpPr>
          <p:nvPr/>
        </p:nvCxnSpPr>
        <p:spPr>
          <a:xfrm>
            <a:off x="757154" y="3573619"/>
            <a:ext cx="2464348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A407FA5-0948-4B36-8D07-7341877BC333}"/>
              </a:ext>
            </a:extLst>
          </p:cNvPr>
          <p:cNvSpPr txBox="1"/>
          <p:nvPr/>
        </p:nvSpPr>
        <p:spPr>
          <a:xfrm flipH="1">
            <a:off x="605306" y="2797628"/>
            <a:ext cx="3001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F734E"/>
                </a:solidFill>
                <a:latin typeface="UTM Avo" panose="02040603050506020204" pitchFamily="18" charset="0"/>
              </a:rPr>
              <a:t>GIỚI THIỆU</a:t>
            </a:r>
            <a:endParaRPr lang="en-US" sz="3600" b="1" dirty="0">
              <a:solidFill>
                <a:srgbClr val="CF734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2D8D6F-8754-4010-B1AD-78BC212921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b="5251"/>
          <a:stretch/>
        </p:blipFill>
        <p:spPr>
          <a:xfrm>
            <a:off x="6438315" y="561372"/>
            <a:ext cx="4549498" cy="5966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A4DCE2-93C1-4FE7-A3FF-20B0AD3105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4" b="5251"/>
          <a:stretch/>
        </p:blipFill>
        <p:spPr>
          <a:xfrm>
            <a:off x="2301582" y="561372"/>
            <a:ext cx="3794418" cy="596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95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981721" y="2667475"/>
              <a:ext cx="1314030" cy="2299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Bài 94: anh - ach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3945877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DA1F4-FD9D-4A6D-A855-AA89C107B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pic>
        <p:nvPicPr>
          <p:cNvPr id="2050" name="Picture 2" descr="Thuốc quý từ quả chanh">
            <a:extLst>
              <a:ext uri="{FF2B5EF4-FFF2-40B4-BE49-F238E27FC236}">
                <a16:creationId xmlns:a16="http://schemas.microsoft.com/office/drawing/2014/main" id="{C2AD8AA7-B110-46FD-940E-DC17D3F2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21" y="686707"/>
            <a:ext cx="4282621" cy="394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979304" y="462671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979304" y="462671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2F0EF-81B1-47E0-88E9-AF960C8A90BB}"/>
              </a:ext>
            </a:extLst>
          </p:cNvPr>
          <p:cNvSpPr txBox="1"/>
          <p:nvPr/>
        </p:nvSpPr>
        <p:spPr>
          <a:xfrm>
            <a:off x="7927147" y="1839653"/>
            <a:ext cx="30501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lang="en-US" sz="6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466852" y="3429000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23E018D-2E58-4603-A603-BA27ACCA4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2AD8AA7-B110-46FD-940E-DC17D3F28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2" b="24585"/>
          <a:stretch/>
        </p:blipFill>
        <p:spPr bwMode="auto">
          <a:xfrm>
            <a:off x="118616" y="0"/>
            <a:ext cx="4889696" cy="452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979304" y="462671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uốn sách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3298436" y="4637666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2F0EF-81B1-47E0-88E9-AF960C8A90BB}"/>
              </a:ext>
            </a:extLst>
          </p:cNvPr>
          <p:cNvSpPr txBox="1"/>
          <p:nvPr/>
        </p:nvSpPr>
        <p:spPr>
          <a:xfrm>
            <a:off x="7610907" y="1783567"/>
            <a:ext cx="25980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endParaRPr lang="en-US" sz="6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183690" y="3307976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a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4CBB35-0979-407C-9926-303BD0B94121}"/>
              </a:ext>
            </a:extLst>
          </p:cNvPr>
          <p:cNvSpPr txBox="1"/>
          <p:nvPr/>
        </p:nvSpPr>
        <p:spPr>
          <a:xfrm>
            <a:off x="7610908" y="1764859"/>
            <a:ext cx="25980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latin typeface="UTM Avo" panose="02040603050506020204" pitchFamily="18" charset="0"/>
                <a:cs typeface="Times New Roman" panose="02020603050405020304" pitchFamily="18" charset="0"/>
              </a:rPr>
              <a:t>s</a:t>
            </a:r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3A42CD-A5F3-45E6-8D3E-EADED8929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pic>
        <p:nvPicPr>
          <p:cNvPr id="2" name="Picture 2" descr="Thuốc quý từ quả chanh">
            <a:extLst>
              <a:ext uri="{FF2B5EF4-FFF2-40B4-BE49-F238E27FC236}">
                <a16:creationId xmlns:a16="http://schemas.microsoft.com/office/drawing/2014/main" id="{DD73BDCC-C22B-489A-B9C5-605B3ECD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34" y="1245364"/>
            <a:ext cx="2928275" cy="26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7D8DA9-126E-49BE-9759-7D0DDF82EFA0}"/>
              </a:ext>
            </a:extLst>
          </p:cNvPr>
          <p:cNvSpPr txBox="1"/>
          <p:nvPr/>
        </p:nvSpPr>
        <p:spPr>
          <a:xfrm>
            <a:off x="992302" y="4325719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378EB-01DB-4721-A552-37584B28EF13}"/>
              </a:ext>
            </a:extLst>
          </p:cNvPr>
          <p:cNvSpPr txBox="1"/>
          <p:nvPr/>
        </p:nvSpPr>
        <p:spPr>
          <a:xfrm>
            <a:off x="993095" y="4326341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quả ch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DDF00-169A-4E27-A7EF-D8411FBE7F3E}"/>
              </a:ext>
            </a:extLst>
          </p:cNvPr>
          <p:cNvSpPr txBox="1"/>
          <p:nvPr/>
        </p:nvSpPr>
        <p:spPr>
          <a:xfrm>
            <a:off x="3511277" y="4976388"/>
            <a:ext cx="189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FD9057C-50F3-492F-8C46-23C4D8D24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2" b="24585"/>
          <a:stretch/>
        </p:blipFill>
        <p:spPr bwMode="auto">
          <a:xfrm>
            <a:off x="6912099" y="420702"/>
            <a:ext cx="4233266" cy="39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48BF1B-DA38-4144-84A0-CF50C852B00A}"/>
              </a:ext>
            </a:extLst>
          </p:cNvPr>
          <p:cNvSpPr txBox="1"/>
          <p:nvPr/>
        </p:nvSpPr>
        <p:spPr>
          <a:xfrm>
            <a:off x="6916284" y="434186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uốn sách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2525E-BC78-4365-B967-6E4E8991BEA4}"/>
              </a:ext>
            </a:extLst>
          </p:cNvPr>
          <p:cNvSpPr txBox="1"/>
          <p:nvPr/>
        </p:nvSpPr>
        <p:spPr>
          <a:xfrm>
            <a:off x="9235416" y="4331792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40A45-7CC7-4009-8114-BAABB0F6630E}"/>
              </a:ext>
            </a:extLst>
          </p:cNvPr>
          <p:cNvSpPr txBox="1"/>
          <p:nvPr/>
        </p:nvSpPr>
        <p:spPr>
          <a:xfrm>
            <a:off x="9235416" y="4976388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1714</TotalTime>
  <Words>209</Words>
  <Application>Microsoft Office PowerPoint</Application>
  <PresentationFormat>Widescreen</PresentationFormat>
  <Paragraphs>82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宋体</vt:lpstr>
      <vt:lpstr>Arial</vt:lpstr>
      <vt:lpstr>Calibri</vt:lpstr>
      <vt:lpstr>HP001 4 hàng</vt:lpstr>
      <vt:lpstr>Times New Roman</vt:lpstr>
      <vt:lpstr>UTM Avo</vt:lpstr>
      <vt:lpstr>方正静蕾简体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111</cp:revision>
  <dcterms:created xsi:type="dcterms:W3CDTF">2021-10-30T04:56:06Z</dcterms:created>
  <dcterms:modified xsi:type="dcterms:W3CDTF">2024-01-18T16:03:38Z</dcterms:modified>
</cp:coreProperties>
</file>