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90" r:id="rId2"/>
    <p:sldId id="375" r:id="rId3"/>
    <p:sldId id="376" r:id="rId4"/>
    <p:sldId id="377" r:id="rId5"/>
    <p:sldId id="378" r:id="rId6"/>
    <p:sldId id="388" r:id="rId7"/>
    <p:sldId id="380" r:id="rId8"/>
    <p:sldId id="381" r:id="rId9"/>
    <p:sldId id="385" r:id="rId10"/>
    <p:sldId id="386" r:id="rId11"/>
    <p:sldId id="387" r:id="rId12"/>
    <p:sldId id="389" r:id="rId13"/>
    <p:sldId id="390" r:id="rId14"/>
  </p:sldIdLst>
  <p:sldSz cx="12192000" cy="6858000"/>
  <p:notesSz cx="6858000" cy="9144000"/>
  <p:embeddedFontLst>
    <p:embeddedFont>
      <p:font typeface="SimSun" panose="02010600030101010101" pitchFamily="2" charset="-122"/>
      <p:regular r:id="rId16"/>
    </p:embeddedFont>
    <p:embeddedFont>
      <p:font typeface="SimSun" panose="02010600030101010101" pitchFamily="2" charset="-12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CHUNG" initials="M" lastIdx="1" clrIdx="0"/>
  <p:cmAuthor id="2" name="ASUS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E59"/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3" autoAdjust="0"/>
    <p:restoredTop sz="87840" autoAdjust="0"/>
  </p:normalViewPr>
  <p:slideViewPr>
    <p:cSldViewPr snapToGrid="0">
      <p:cViewPr varScale="1">
        <p:scale>
          <a:sx n="69" d="100"/>
          <a:sy n="69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3EFD42F7-718C-4B98-AAEC-167E6DDD60A7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9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text “Ong </a:t>
            </a:r>
            <a:r>
              <a:rPr lang="en-US" dirty="0" err="1"/>
              <a:t>vàng</a:t>
            </a:r>
            <a:r>
              <a:rPr lang="en-US" dirty="0"/>
              <a:t>”, “</a:t>
            </a:r>
            <a:r>
              <a:rPr lang="en-US" dirty="0" err="1"/>
              <a:t>Bướm</a:t>
            </a:r>
            <a:r>
              <a:rPr lang="en-US" dirty="0"/>
              <a:t>” </a:t>
            </a:r>
            <a:r>
              <a:rPr lang="en-US" dirty="0" err="1"/>
              <a:t>hoặc</a:t>
            </a:r>
            <a:r>
              <a:rPr lang="en-US" dirty="0"/>
              <a:t> “</a:t>
            </a:r>
            <a:r>
              <a:rPr lang="en-US" dirty="0" err="1"/>
              <a:t>Cánh</a:t>
            </a:r>
            <a:r>
              <a:rPr lang="en-US" dirty="0"/>
              <a:t> cam”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ở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ở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bay </a:t>
            </a:r>
            <a:r>
              <a:rPr lang="en-US" dirty="0" err="1"/>
              <a:t>đi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33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160880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9164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8693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0413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wip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UTM Avo" panose="02040603050506020204" pitchFamily="18" charset="0"/>
              </a:defRPr>
            </a:lvl1pPr>
          </a:lstStyle>
          <a:p>
            <a:fld id="{FE1C8935-5503-46B3-AA64-FDD06962785D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UTM Avo" panose="02040603050506020204" pitchFamily="18" charset="0"/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49" r:id="rId5"/>
    <p:sldLayoutId id="2147483655" r:id="rId6"/>
  </p:sldLayoutIdLst>
  <p:transition spd="slow">
    <p:wipe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openxmlformats.org/officeDocument/2006/relationships/image" Target="../media/image48.png"/><Relationship Id="rId12" Type="http://schemas.openxmlformats.org/officeDocument/2006/relationships/slide" Target="slide12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11" Type="http://schemas.microsoft.com/office/2007/relationships/hdphoto" Target="../media/hdphoto4.wdp"/><Relationship Id="rId5" Type="http://schemas.openxmlformats.org/officeDocument/2006/relationships/image" Target="../media/image33.png"/><Relationship Id="rId15" Type="http://schemas.openxmlformats.org/officeDocument/2006/relationships/slide" Target="slide13.xml"/><Relationship Id="rId10" Type="http://schemas.openxmlformats.org/officeDocument/2006/relationships/image" Target="../media/image50.png"/><Relationship Id="rId4" Type="http://schemas.microsoft.com/office/2007/relationships/hdphoto" Target="../media/hdphoto2.wdp"/><Relationship Id="rId9" Type="http://schemas.openxmlformats.org/officeDocument/2006/relationships/image" Target="../media/image49.png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9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10.xml"/><Relationship Id="rId5" Type="http://schemas.microsoft.com/office/2007/relationships/hdphoto" Target="../media/hdphoto3.wdp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10.xml"/><Relationship Id="rId5" Type="http://schemas.microsoft.com/office/2007/relationships/hdphoto" Target="../media/hdphoto3.wdp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6.png"/><Relationship Id="rId3" Type="http://schemas.microsoft.com/office/2007/relationships/hdphoto" Target="../media/hdphoto2.wdp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microsoft.com/office/2007/relationships/hdphoto" Target="../media/hdphoto3.wdp"/><Relationship Id="rId2" Type="http://schemas.openxmlformats.org/officeDocument/2006/relationships/image" Target="../media/image32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89615" y="1141938"/>
            <a:ext cx="11747960" cy="4081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 :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11, 12, 13, 14, 15, 16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B7BA99-CAC6-460F-8F0E-8B19515AE1BE}"/>
              </a:ext>
            </a:extLst>
          </p:cNvPr>
          <p:cNvSpPr/>
          <p:nvPr/>
        </p:nvSpPr>
        <p:spPr>
          <a:xfrm>
            <a:off x="9184438" y="294765"/>
            <a:ext cx="1662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89" y="-121540"/>
            <a:ext cx="1037738" cy="100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08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440690"/>
            <a:ext cx="12192000" cy="6417310"/>
            <a:chOff x="0" y="0"/>
            <a:chExt cx="9144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</p:grpSp>
      <p:sp>
        <p:nvSpPr>
          <p:cNvPr id="87" name="Google Shape;182;p27"/>
          <p:cNvSpPr/>
          <p:nvPr/>
        </p:nvSpPr>
        <p:spPr>
          <a:xfrm>
            <a:off x="9100197" y="2896473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chemeClr val="lt1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  <a:sym typeface="Calibri" panose="020F0502020204030204"/>
              </a:rPr>
              <a:t>|</a:t>
            </a:r>
            <a:endParaRPr sz="1350" dirty="0">
              <a:solidFill>
                <a:schemeClr val="lt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88" name="Google Shape;182;p27"/>
          <p:cNvSpPr/>
          <p:nvPr/>
        </p:nvSpPr>
        <p:spPr>
          <a:xfrm>
            <a:off x="9331747" y="3115362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89" name="Google Shape;182;p27"/>
          <p:cNvSpPr/>
          <p:nvPr/>
        </p:nvSpPr>
        <p:spPr>
          <a:xfrm>
            <a:off x="9567998" y="2984469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85" name="Google Shape;182;p27"/>
          <p:cNvSpPr/>
          <p:nvPr/>
        </p:nvSpPr>
        <p:spPr>
          <a:xfrm>
            <a:off x="5270665" y="5383585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86" name="Google Shape;182;p27"/>
          <p:cNvSpPr/>
          <p:nvPr/>
        </p:nvSpPr>
        <p:spPr>
          <a:xfrm>
            <a:off x="5526976" y="5459252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  <a:sym typeface="Calibri" panose="020F0502020204030204"/>
            </a:endParaRPr>
          </a:p>
        </p:txBody>
      </p:sp>
      <p:sp>
        <p:nvSpPr>
          <p:cNvPr id="80" name="Google Shape;182;p27"/>
          <p:cNvSpPr/>
          <p:nvPr/>
        </p:nvSpPr>
        <p:spPr>
          <a:xfrm>
            <a:off x="4025740" y="925430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1" name="Google Shape;182;p27"/>
          <p:cNvSpPr/>
          <p:nvPr/>
        </p:nvSpPr>
        <p:spPr>
          <a:xfrm>
            <a:off x="4146589" y="662965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402" y="2505991"/>
            <a:ext cx="2536068" cy="160172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701">
            <a:off x="3701194" y="615569"/>
            <a:ext cx="1116712" cy="809414"/>
          </a:xfrm>
          <a:prstGeom prst="rect">
            <a:avLst/>
          </a:prstGeom>
        </p:spPr>
      </p:pic>
      <p:sp>
        <p:nvSpPr>
          <p:cNvPr id="48" name="Rounded Rectangle 47">
            <a:hlinkClick r:id="rId8" action="ppaction://hlinksldjump"/>
          </p:cNvPr>
          <p:cNvSpPr/>
          <p:nvPr/>
        </p:nvSpPr>
        <p:spPr>
          <a:xfrm>
            <a:off x="1704120" y="1896467"/>
            <a:ext cx="2994496" cy="760799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6629" y="182026"/>
            <a:ext cx="1405841" cy="174702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888" y1="42490" x2="18051" y2="46838"/>
                        <a14:foregroundMark x1="18530" y1="39921" x2="39457" y2="39921"/>
                        <a14:foregroundMark x1="88658" y1="9486" x2="71406" y2="59486"/>
                        <a14:foregroundMark x1="86102" y1="24901" x2="83067" y2="37352"/>
                        <a14:foregroundMark x1="77476" y1="12253" x2="74601" y2="1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718" y="2701661"/>
            <a:ext cx="1268559" cy="1025385"/>
          </a:xfrm>
          <a:prstGeom prst="rect">
            <a:avLst/>
          </a:prstGeom>
        </p:spPr>
      </p:pic>
      <p:sp>
        <p:nvSpPr>
          <p:cNvPr id="60" name="Rounded Rectangle 59">
            <a:hlinkClick r:id="rId12" action="ppaction://hlinksldjump"/>
          </p:cNvPr>
          <p:cNvSpPr/>
          <p:nvPr/>
        </p:nvSpPr>
        <p:spPr>
          <a:xfrm>
            <a:off x="8883993" y="3796385"/>
            <a:ext cx="1801131" cy="613055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215" y="2505710"/>
            <a:ext cx="1497330" cy="120967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181">
            <a:off x="5348122" y="5237960"/>
            <a:ext cx="796924" cy="794952"/>
          </a:xfrm>
          <a:prstGeom prst="rect">
            <a:avLst/>
          </a:prstGeom>
        </p:spPr>
      </p:pic>
      <p:sp>
        <p:nvSpPr>
          <p:cNvPr id="75" name="Rounded Rectangle 74">
            <a:hlinkClick r:id="rId15" action="ppaction://hlinksldjump"/>
          </p:cNvPr>
          <p:cNvSpPr/>
          <p:nvPr/>
        </p:nvSpPr>
        <p:spPr>
          <a:xfrm>
            <a:off x="4639604" y="5972696"/>
            <a:ext cx="2536067" cy="753841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40" y="4409440"/>
            <a:ext cx="1771650" cy="1771650"/>
          </a:xfrm>
          <a:prstGeom prst="rect">
            <a:avLst/>
          </a:prstGeom>
        </p:spPr>
      </p:pic>
      <p:sp>
        <p:nvSpPr>
          <p:cNvPr id="7" name="Right Arrow 6">
            <a:hlinkClick r:id="" action="ppaction://noaction"/>
          </p:cNvPr>
          <p:cNvSpPr/>
          <p:nvPr/>
        </p:nvSpPr>
        <p:spPr>
          <a:xfrm>
            <a:off x="236220" y="428625"/>
            <a:ext cx="1520190" cy="905510"/>
          </a:xfrm>
          <a:prstGeom prst="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0" y="14514"/>
            <a:ext cx="12192000" cy="399739"/>
          </a:xfrm>
          <a:prstGeom prst="rect">
            <a:avLst/>
          </a:prstGeom>
          <a:solidFill>
            <a:srgbClr val="FF81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17188 -0.47778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1.00695 -0.45463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47" y="-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98645 0.22778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2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48" grpId="0" bldLvl="0" animBg="1"/>
      <p:bldP spid="60" grpId="0" bldLvl="0" animBg="1"/>
      <p:bldP spid="7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40690"/>
            <a:ext cx="12191365" cy="6417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" name="Picture 4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6260" y="4265224"/>
            <a:ext cx="1667309" cy="2280755"/>
          </a:xfrm>
          <a:prstGeom prst="rect">
            <a:avLst/>
          </a:prstGeom>
        </p:spPr>
      </p:pic>
      <p:pic>
        <p:nvPicPr>
          <p:cNvPr id="36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85" y="1011555"/>
            <a:ext cx="9472930" cy="279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3787457" y="1837676"/>
            <a:ext cx="44519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11, …, …, 14</a:t>
            </a:r>
            <a:endParaRPr lang="vi-VN" altLang="en-US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035934" y="3960025"/>
            <a:ext cx="5795645" cy="1785620"/>
          </a:xfrm>
          <a:prstGeom prst="cloud">
            <a:avLst/>
          </a:prstGeom>
          <a:gradFill rotWithShape="0">
            <a:gsLst>
              <a:gs pos="100000">
                <a:srgbClr val="0070C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12,</a:t>
            </a:r>
            <a:r>
              <a:rPr kumimoji="0" lang="en-US" altLang="zh-CN" sz="45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13</a:t>
            </a:r>
            <a:endParaRPr kumimoji="0" lang="vi-VN" altLang="zh-CN" sz="45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14514"/>
            <a:ext cx="12192000" cy="399739"/>
          </a:xfrm>
          <a:prstGeom prst="rect">
            <a:avLst/>
          </a:prstGeom>
          <a:solidFill>
            <a:srgbClr val="FF81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40690"/>
            <a:ext cx="12191365" cy="6417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85" y="1011555"/>
            <a:ext cx="9472930" cy="279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3707765" y="1724660"/>
            <a:ext cx="44519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15, …</a:t>
            </a:r>
            <a:endParaRPr lang="vi-VN" altLang="en-US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2678430" y="4291330"/>
            <a:ext cx="5795645" cy="1785620"/>
          </a:xfrm>
          <a:prstGeom prst="cloud">
            <a:avLst/>
          </a:prstGeom>
          <a:gradFill rotWithShape="0">
            <a:gsLst>
              <a:gs pos="100000">
                <a:srgbClr val="0070C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14,</a:t>
            </a:r>
            <a:r>
              <a:rPr kumimoji="0" lang="en-US" altLang="zh-CN" sz="45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500" b="1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kumimoji="0" lang="en-US" altLang="zh-CN" sz="45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16</a:t>
            </a:r>
            <a:endParaRPr kumimoji="0" lang="vi-VN" altLang="zh-CN" sz="45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1" name="Picture 6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60" y="4413250"/>
            <a:ext cx="2164080" cy="17487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0" y="14514"/>
            <a:ext cx="12192000" cy="399739"/>
          </a:xfrm>
          <a:prstGeom prst="rect">
            <a:avLst/>
          </a:prstGeom>
          <a:solidFill>
            <a:srgbClr val="FF81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ldLvl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40690"/>
            <a:ext cx="12191365" cy="6417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85" y="1011555"/>
            <a:ext cx="9472930" cy="279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3707765" y="1724660"/>
            <a:ext cx="44519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 …, 14</a:t>
            </a:r>
            <a:endParaRPr lang="vi-VN" altLang="en-US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035934" y="3760746"/>
            <a:ext cx="5795645" cy="1785620"/>
          </a:xfrm>
          <a:prstGeom prst="cloud">
            <a:avLst/>
          </a:prstGeom>
          <a:gradFill rotWithShape="0">
            <a:gsLst>
              <a:gs pos="100000">
                <a:srgbClr val="0070C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13</a:t>
            </a:r>
            <a:endParaRPr kumimoji="0" lang="vi-VN" altLang="zh-CN" sz="45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6" name="Picture 7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0" y="4364355"/>
            <a:ext cx="2277745" cy="22777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0" y="14514"/>
            <a:ext cx="12192000" cy="399739"/>
          </a:xfrm>
          <a:prstGeom prst="rect">
            <a:avLst/>
          </a:prstGeom>
          <a:solidFill>
            <a:srgbClr val="FF81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ldLvl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81605" y="1039278"/>
            <a:ext cx="2336398" cy="647526"/>
            <a:chOff x="1567305" y="1508103"/>
            <a:chExt cx="2336398" cy="647526"/>
          </a:xfrm>
        </p:grpSpPr>
        <p:grpSp>
          <p:nvGrpSpPr>
            <p:cNvPr id="15" name="Group 14"/>
            <p:cNvGrpSpPr/>
            <p:nvPr/>
          </p:nvGrpSpPr>
          <p:grpSpPr>
            <a:xfrm>
              <a:off x="1567305" y="1510469"/>
              <a:ext cx="1619965" cy="645160"/>
              <a:chOff x="211929" y="1626706"/>
              <a:chExt cx="1525714" cy="645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945818" y="1626706"/>
                <a:ext cx="791825" cy="645160"/>
              </a:xfrm>
              <a:prstGeom prst="rect">
                <a:avLst/>
              </a:prstGeom>
              <a:noFill/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11929" y="1626706"/>
                <a:ext cx="634612" cy="64516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050263" y="1508103"/>
              <a:ext cx="853440" cy="64516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32" y="2278227"/>
            <a:ext cx="11575915" cy="301344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250698" y="4583124"/>
            <a:ext cx="824347" cy="707886"/>
          </a:xfrm>
          <a:prstGeom prst="rect">
            <a:avLst/>
          </a:prstGeom>
          <a:solidFill>
            <a:srgbClr val="FFAF6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160130" y="4582489"/>
            <a:ext cx="824347" cy="707886"/>
          </a:xfrm>
          <a:prstGeom prst="rect">
            <a:avLst/>
          </a:prstGeom>
          <a:solidFill>
            <a:srgbClr val="FFAF6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pic>
        <p:nvPicPr>
          <p:cNvPr id="4" name="图片 16" descr="5c7de45bbfe6d"/>
          <p:cNvPicPr/>
          <p:nvPr/>
        </p:nvPicPr>
        <p:blipFill>
          <a:blip r:embed="rId3"/>
          <a:stretch>
            <a:fillRect/>
          </a:stretch>
        </p:blipFill>
        <p:spPr>
          <a:xfrm rot="349848">
            <a:off x="-606425" y="5483225"/>
            <a:ext cx="3847465" cy="1926590"/>
          </a:xfrm>
          <a:prstGeom prst="rect">
            <a:avLst/>
          </a:prstGeom>
        </p:spPr>
      </p:pic>
      <p:pic>
        <p:nvPicPr>
          <p:cNvPr id="5" name="图片 17" descr="5c7de45bbfe6d"/>
          <p:cNvPicPr/>
          <p:nvPr/>
        </p:nvPicPr>
        <p:blipFill>
          <a:blip r:embed="rId3"/>
          <a:stretch>
            <a:fillRect/>
          </a:stretch>
        </p:blipFill>
        <p:spPr>
          <a:xfrm rot="349848">
            <a:off x="8875395" y="5572760"/>
            <a:ext cx="3847465" cy="17437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60" y="5664200"/>
            <a:ext cx="1772920" cy="14503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0" y="14514"/>
            <a:ext cx="12192000" cy="399739"/>
          </a:xfrm>
          <a:prstGeom prst="rect">
            <a:avLst/>
          </a:prstGeom>
          <a:solidFill>
            <a:srgbClr val="FF81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24" y="798398"/>
            <a:ext cx="11705616" cy="36576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10851" y="3683761"/>
            <a:ext cx="885149" cy="73866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4" name="图片 16" descr="5c7de45bbfe6d"/>
          <p:cNvPicPr/>
          <p:nvPr/>
        </p:nvPicPr>
        <p:blipFill>
          <a:blip r:embed="rId3"/>
          <a:stretch>
            <a:fillRect/>
          </a:stretch>
        </p:blipFill>
        <p:spPr>
          <a:xfrm rot="349848">
            <a:off x="-534035" y="4214495"/>
            <a:ext cx="3847465" cy="3345815"/>
          </a:xfrm>
          <a:prstGeom prst="rect">
            <a:avLst/>
          </a:prstGeom>
        </p:spPr>
      </p:pic>
      <p:pic>
        <p:nvPicPr>
          <p:cNvPr id="5" name="图片 17" descr="5c7de45bbfe6d"/>
          <p:cNvPicPr/>
          <p:nvPr/>
        </p:nvPicPr>
        <p:blipFill>
          <a:blip r:embed="rId3"/>
          <a:stretch>
            <a:fillRect/>
          </a:stretch>
        </p:blipFill>
        <p:spPr>
          <a:xfrm rot="349848">
            <a:off x="8944610" y="4440555"/>
            <a:ext cx="3847465" cy="31127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740" y="5116830"/>
            <a:ext cx="2637155" cy="21570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C72F1D-85C6-4A57-AC0F-9CBE84FDA170}"/>
              </a:ext>
            </a:extLst>
          </p:cNvPr>
          <p:cNvSpPr txBox="1"/>
          <p:nvPr/>
        </p:nvSpPr>
        <p:spPr>
          <a:xfrm>
            <a:off x="11167389" y="3688693"/>
            <a:ext cx="885149" cy="73866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0" y="14514"/>
            <a:ext cx="12192000" cy="399739"/>
          </a:xfrm>
          <a:prstGeom prst="rect">
            <a:avLst/>
          </a:prstGeom>
          <a:solidFill>
            <a:srgbClr val="FF81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62761" y="805522"/>
            <a:ext cx="1483116" cy="663071"/>
            <a:chOff x="1486281" y="1062308"/>
            <a:chExt cx="1483116" cy="663071"/>
          </a:xfrm>
        </p:grpSpPr>
        <p:sp>
          <p:nvSpPr>
            <p:cNvPr id="14" name="TextBox 13"/>
            <p:cNvSpPr txBox="1"/>
            <p:nvPr/>
          </p:nvSpPr>
          <p:spPr>
            <a:xfrm>
              <a:off x="1486281" y="1079048"/>
              <a:ext cx="885697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62874" y="1062308"/>
              <a:ext cx="806523" cy="646331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24" y="1726551"/>
            <a:ext cx="11751058" cy="478600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92048" y="1933712"/>
            <a:ext cx="7239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06065" y="1933712"/>
            <a:ext cx="7239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12621" y="4796527"/>
            <a:ext cx="7239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40688" y="4796528"/>
            <a:ext cx="7239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82451" y="4796527"/>
            <a:ext cx="7239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05" y="482600"/>
            <a:ext cx="3562985" cy="584200"/>
          </a:xfrm>
          <a:prstGeom prst="rect">
            <a:avLst/>
          </a:prstGeom>
        </p:spPr>
      </p:pic>
      <p:pic>
        <p:nvPicPr>
          <p:cNvPr id="3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985" y="482600"/>
            <a:ext cx="2614295" cy="584200"/>
          </a:xfrm>
          <a:prstGeom prst="rect">
            <a:avLst/>
          </a:prstGeom>
        </p:spPr>
      </p:pic>
      <p:pic>
        <p:nvPicPr>
          <p:cNvPr id="4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475" y="482600"/>
            <a:ext cx="2614295" cy="5842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B8ABE0E-F9FB-41BC-ACFF-95F708F0B6E9}"/>
              </a:ext>
            </a:extLst>
          </p:cNvPr>
          <p:cNvSpPr/>
          <p:nvPr/>
        </p:nvSpPr>
        <p:spPr>
          <a:xfrm>
            <a:off x="555658" y="800107"/>
            <a:ext cx="673815" cy="64516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0" y="14514"/>
            <a:ext cx="12192000" cy="399739"/>
          </a:xfrm>
          <a:prstGeom prst="rect">
            <a:avLst/>
          </a:prstGeom>
          <a:solidFill>
            <a:srgbClr val="FF81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07080" y="3836265"/>
            <a:ext cx="415636" cy="413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83180" y="3836265"/>
            <a:ext cx="415636" cy="413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" t="27371"/>
          <a:stretch/>
        </p:blipFill>
        <p:spPr>
          <a:xfrm>
            <a:off x="92466" y="2342507"/>
            <a:ext cx="12099533" cy="245999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620267" y="3328373"/>
            <a:ext cx="702923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92237" y="3328373"/>
            <a:ext cx="666063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701541" y="3328373"/>
            <a:ext cx="666063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8" name="Rectangle 4"/>
          <p:cNvSpPr/>
          <p:nvPr/>
        </p:nvSpPr>
        <p:spPr>
          <a:xfrm>
            <a:off x="3360887" y="6104855"/>
            <a:ext cx="415636" cy="413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9" name="Rectangle 20"/>
          <p:cNvSpPr/>
          <p:nvPr/>
        </p:nvSpPr>
        <p:spPr>
          <a:xfrm>
            <a:off x="11412060" y="5817465"/>
            <a:ext cx="415636" cy="413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15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145" y="441960"/>
            <a:ext cx="2614295" cy="584200"/>
          </a:xfrm>
          <a:prstGeom prst="rect">
            <a:avLst/>
          </a:prstGeom>
        </p:spPr>
      </p:pic>
      <p:pic>
        <p:nvPicPr>
          <p:cNvPr id="16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75" y="485775"/>
            <a:ext cx="2614295" cy="584200"/>
          </a:xfrm>
          <a:prstGeom prst="rect">
            <a:avLst/>
          </a:prstGeom>
        </p:spPr>
      </p:pic>
      <p:pic>
        <p:nvPicPr>
          <p:cNvPr id="17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925" y="429895"/>
            <a:ext cx="2614295" cy="584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30" y="445135"/>
            <a:ext cx="1936115" cy="58420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0" y="4250055"/>
            <a:ext cx="12198985" cy="2607945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C16C9A9-D792-4547-BB61-0EA025CCEFA3}"/>
              </a:ext>
            </a:extLst>
          </p:cNvPr>
          <p:cNvSpPr txBox="1"/>
          <p:nvPr/>
        </p:nvSpPr>
        <p:spPr>
          <a:xfrm>
            <a:off x="1779527" y="1246608"/>
            <a:ext cx="840740" cy="64516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B655C5A-F96C-49F2-9AC3-29A988391509}"/>
              </a:ext>
            </a:extLst>
          </p:cNvPr>
          <p:cNvSpPr/>
          <p:nvPr/>
        </p:nvSpPr>
        <p:spPr>
          <a:xfrm>
            <a:off x="1000302" y="1246608"/>
            <a:ext cx="673815" cy="64516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FDDF70-CE2A-41A6-BE6B-05ADCF114C61}"/>
              </a:ext>
            </a:extLst>
          </p:cNvPr>
          <p:cNvSpPr txBox="1"/>
          <p:nvPr/>
        </p:nvSpPr>
        <p:spPr>
          <a:xfrm>
            <a:off x="2482279" y="1241126"/>
            <a:ext cx="853440" cy="64516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0" y="14514"/>
            <a:ext cx="12192000" cy="399739"/>
          </a:xfrm>
          <a:prstGeom prst="rect">
            <a:avLst/>
          </a:prstGeom>
          <a:solidFill>
            <a:srgbClr val="FF81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 bldLvl="0" animBg="1"/>
      <p:bldP spid="3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27" y="2541805"/>
            <a:ext cx="12192635" cy="2388870"/>
          </a:xfrm>
          <a:prstGeom prst="rect">
            <a:avLst/>
          </a:prstGeom>
        </p:spPr>
      </p:pic>
      <p:sp>
        <p:nvSpPr>
          <p:cNvPr id="11" name="TextBox 30"/>
          <p:cNvSpPr txBox="1"/>
          <p:nvPr/>
        </p:nvSpPr>
        <p:spPr>
          <a:xfrm>
            <a:off x="2680761" y="3410961"/>
            <a:ext cx="6660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2" name="TextBox 32"/>
          <p:cNvSpPr txBox="1"/>
          <p:nvPr/>
        </p:nvSpPr>
        <p:spPr>
          <a:xfrm>
            <a:off x="6713758" y="3410960"/>
            <a:ext cx="6660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3" name="TextBox 33"/>
          <p:cNvSpPr txBox="1"/>
          <p:nvPr/>
        </p:nvSpPr>
        <p:spPr>
          <a:xfrm>
            <a:off x="8766585" y="3421310"/>
            <a:ext cx="6660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4" name="TextBox 36"/>
          <p:cNvSpPr txBox="1"/>
          <p:nvPr/>
        </p:nvSpPr>
        <p:spPr>
          <a:xfrm>
            <a:off x="10767304" y="3421310"/>
            <a:ext cx="6660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15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145" y="441960"/>
            <a:ext cx="2614295" cy="584200"/>
          </a:xfrm>
          <a:prstGeom prst="rect">
            <a:avLst/>
          </a:prstGeom>
        </p:spPr>
      </p:pic>
      <p:pic>
        <p:nvPicPr>
          <p:cNvPr id="16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75" y="485775"/>
            <a:ext cx="2614295" cy="584200"/>
          </a:xfrm>
          <a:prstGeom prst="rect">
            <a:avLst/>
          </a:prstGeom>
        </p:spPr>
      </p:pic>
      <p:pic>
        <p:nvPicPr>
          <p:cNvPr id="17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925" y="429895"/>
            <a:ext cx="2614295" cy="584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30" y="445135"/>
            <a:ext cx="1936115" cy="584200"/>
          </a:xfrm>
          <a:prstGeom prst="rect">
            <a:avLst/>
          </a:prstGeom>
        </p:spPr>
      </p:pic>
      <p:pic>
        <p:nvPicPr>
          <p:cNvPr id="2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" y="485775"/>
            <a:ext cx="1936115" cy="58420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0" y="4237990"/>
            <a:ext cx="12198985" cy="262001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 bwMode="auto">
          <a:xfrm>
            <a:off x="0" y="14514"/>
            <a:ext cx="12192000" cy="399739"/>
          </a:xfrm>
          <a:prstGeom prst="rect">
            <a:avLst/>
          </a:prstGeom>
          <a:solidFill>
            <a:srgbClr val="FF81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1" bldLvl="0" animBg="1"/>
      <p:bldP spid="14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5" y="1122140"/>
            <a:ext cx="11652250" cy="573586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888436" y="414253"/>
            <a:ext cx="10793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vi-VN" alt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14514"/>
            <a:ext cx="12192000" cy="399739"/>
          </a:xfrm>
          <a:prstGeom prst="rect">
            <a:avLst/>
          </a:prstGeom>
          <a:solidFill>
            <a:srgbClr val="FF81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clrChange>
              <a:clrFrom>
                <a:srgbClr val="CFE4E5"/>
              </a:clrFrom>
              <a:clrTo>
                <a:srgbClr val="CFE4E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612" y="1822092"/>
            <a:ext cx="3797459" cy="3227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592" y="2834979"/>
            <a:ext cx="3845670" cy="208332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215" y="1838960"/>
            <a:ext cx="3104515" cy="330962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363980" y="5427980"/>
            <a:ext cx="11207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alt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94070" y="5427980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917430" y="5427980"/>
            <a:ext cx="9163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vi-VN" altLang="en-US" sz="4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" y="474345"/>
            <a:ext cx="5653405" cy="1108710"/>
          </a:xfrm>
          <a:prstGeom prst="rect">
            <a:avLst/>
          </a:prstGeom>
        </p:spPr>
      </p:pic>
      <p:pic>
        <p:nvPicPr>
          <p:cNvPr id="3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870" y="474345"/>
            <a:ext cx="5653405" cy="110871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05" y="226060"/>
            <a:ext cx="1584325" cy="121793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13" y="552184"/>
            <a:ext cx="512946" cy="56575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21" y="665790"/>
            <a:ext cx="392252" cy="33944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0" y="14514"/>
            <a:ext cx="12192000" cy="399739"/>
          </a:xfrm>
          <a:prstGeom prst="rect">
            <a:avLst/>
          </a:prstGeom>
          <a:solidFill>
            <a:srgbClr val="FF81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6" grpId="0" bldLvl="0" animBg="1"/>
      <p:bldP spid="3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440690"/>
            <a:ext cx="12192000" cy="641731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44" y="2600395"/>
            <a:ext cx="2233466" cy="141061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736" y="2115738"/>
            <a:ext cx="652329" cy="88399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32" y="3740721"/>
            <a:ext cx="701101" cy="76206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8950">
            <a:off x="8906110" y="2374017"/>
            <a:ext cx="1792379" cy="180457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308" y="4243779"/>
            <a:ext cx="1371516" cy="121436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40846">
            <a:off x="9461050" y="5001415"/>
            <a:ext cx="1016616" cy="82111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948" y="5372819"/>
            <a:ext cx="1542422" cy="131685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60112">
            <a:off x="6095625" y="5037792"/>
            <a:ext cx="1194920" cy="127417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7429">
            <a:off x="4298720" y="5587955"/>
            <a:ext cx="1371719" cy="123759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502">
            <a:off x="2933217" y="4172342"/>
            <a:ext cx="2060627" cy="165215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38" y="5458142"/>
            <a:ext cx="1091279" cy="1091279"/>
          </a:xfrm>
          <a:prstGeom prst="rect">
            <a:avLst/>
          </a:prstGeom>
        </p:spPr>
      </p:pic>
      <p:pic>
        <p:nvPicPr>
          <p:cNvPr id="36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44" y="417985"/>
            <a:ext cx="6521437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914949" y="853707"/>
            <a:ext cx="3614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 KHỎI LƯỚI NHỆN</a:t>
            </a:r>
          </a:p>
        </p:txBody>
      </p:sp>
      <p:pic>
        <p:nvPicPr>
          <p:cNvPr id="38" name="Picture 11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413" y="4339010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auto">
          <a:xfrm>
            <a:off x="0" y="14514"/>
            <a:ext cx="12192000" cy="399739"/>
          </a:xfrm>
          <a:prstGeom prst="rect">
            <a:avLst/>
          </a:prstGeom>
          <a:solidFill>
            <a:srgbClr val="FF81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154</Words>
  <Application>Microsoft Office PowerPoint</Application>
  <PresentationFormat>Widescreen</PresentationFormat>
  <Paragraphs>49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Times New Roman</vt:lpstr>
      <vt:lpstr>Arial</vt:lpstr>
      <vt:lpstr>SimSun</vt:lpstr>
      <vt:lpstr>SimSun</vt:lpstr>
      <vt:lpstr>UTM Avo</vt:lpstr>
      <vt:lpstr>Calibri</vt:lpstr>
      <vt:lpstr>Green Color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58</cp:revision>
  <dcterms:created xsi:type="dcterms:W3CDTF">2021-11-01T08:16:00Z</dcterms:created>
  <dcterms:modified xsi:type="dcterms:W3CDTF">2022-01-18T08:54:21Z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052DD3AE4CE9415B94B32849009DE44B</vt:lpwstr>
  </property>
  <property fmtid="{D5CDD505-2E9C-101B-9397-08002B2CF9AE}" pid="3" name="KSOProductBuildVer">
    <vt:lpwstr>1033-11.2.0.10382</vt:lpwstr>
  </property>
</Properties>
</file>