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1424" r:id="rId2"/>
    <p:sldId id="259" r:id="rId3"/>
    <p:sldId id="391" r:id="rId4"/>
    <p:sldId id="1417" r:id="rId5"/>
    <p:sldId id="1418" r:id="rId6"/>
    <p:sldId id="1419" r:id="rId7"/>
    <p:sldId id="1420" r:id="rId8"/>
    <p:sldId id="1422" r:id="rId9"/>
    <p:sldId id="1421" r:id="rId10"/>
    <p:sldId id="256" r:id="rId11"/>
    <p:sldId id="355" r:id="rId12"/>
    <p:sldId id="257" r:id="rId13"/>
    <p:sldId id="392" r:id="rId14"/>
    <p:sldId id="393" r:id="rId15"/>
    <p:sldId id="389" r:id="rId16"/>
    <p:sldId id="425" r:id="rId17"/>
    <p:sldId id="440" r:id="rId18"/>
    <p:sldId id="323" r:id="rId19"/>
    <p:sldId id="1426" r:id="rId20"/>
    <p:sldId id="1428" r:id="rId21"/>
    <p:sldId id="430" r:id="rId22"/>
    <p:sldId id="433" r:id="rId23"/>
    <p:sldId id="434" r:id="rId24"/>
    <p:sldId id="435" r:id="rId25"/>
    <p:sldId id="450" r:id="rId26"/>
    <p:sldId id="1423" r:id="rId27"/>
    <p:sldId id="441" r:id="rId28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宋体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1374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36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8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670"/>
            <a:ext cx="9124379" cy="571166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16/01/2024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7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2024/1/16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10" Type="http://schemas.openxmlformats.org/officeDocument/2006/relationships/image" Target="../media/image10.png"/><Relationship Id="rId4" Type="http://schemas.openxmlformats.org/officeDocument/2006/relationships/image" Target="../media/image51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microsoft.com/office/2007/relationships/hdphoto" Target="../media/hdphoto6.wdp"/><Relationship Id="rId26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5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image" Target="../media/image9.emf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7.xml"/><Relationship Id="rId27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" y="285750"/>
            <a:ext cx="8719458" cy="4978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4" y="285750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425" y="695541"/>
            <a:ext cx="3865658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7220">
              <a:defRPr/>
            </a:pPr>
            <a:r>
              <a:rPr lang="en-US" sz="1944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939" y="1980244"/>
            <a:ext cx="8103861" cy="1271466"/>
          </a:xfrm>
          <a:prstGeom prst="rect">
            <a:avLst/>
          </a:prstGeom>
          <a:noFill/>
        </p:spPr>
        <p:txBody>
          <a:bodyPr wrap="square" lIns="74066" tIns="37034" rIns="74066" bIns="37034">
            <a:spAutoFit/>
          </a:bodyPr>
          <a:lstStyle/>
          <a:p>
            <a:pPr algn="ctr" defTabSz="617220">
              <a:defRPr/>
            </a:pPr>
            <a:r>
              <a:rPr lang="en-US" sz="2592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617220">
              <a:defRPr/>
            </a:pPr>
            <a:r>
              <a:rPr lang="en-US" sz="2592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 defTabSz="617220">
              <a:defRPr/>
            </a:pPr>
            <a:r>
              <a:rPr lang="en-US" sz="2592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0041" y="3672166"/>
            <a:ext cx="493776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33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95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ª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ª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95: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– 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4588" y="1425918"/>
            <a:ext cx="4639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dßng</a:t>
            </a:r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149831"/>
            <a:ext cx="4442585" cy="4400070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6673452" y="2716252"/>
            <a:ext cx="24705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1399" y="3870667"/>
            <a:ext cx="1980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50967" y="1293811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95: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– 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1" y="1321034"/>
            <a:ext cx="4871138" cy="414328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5837024" y="2870117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7024" y="4356325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171" y="1338466"/>
            <a:ext cx="896982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 – ª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115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170" y="1338466"/>
            <a:ext cx="896982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15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 – ª</a:t>
            </a:r>
            <a:r>
              <a:rPr lang="en-US" sz="11500" b="1" dirty="0" err="1">
                <a:solidFill>
                  <a:srgbClr val="002060"/>
                </a:solidFill>
                <a:latin typeface=".VnAvant" pitchFamily="34" charset="0"/>
              </a:rPr>
              <a:t>ch</a:t>
            </a:r>
            <a:endParaRPr lang="en-US" sz="11500" b="1" dirty="0">
              <a:solidFill>
                <a:srgbClr val="00206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4379" y="1293811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95: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– ª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2253" y="2641865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Õch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2253" y="3805049"/>
            <a:ext cx="41451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</a:t>
            </a:r>
            <a:endParaRPr lang="en-US" sz="6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413" y="1299368"/>
            <a:ext cx="4639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dßng</a:t>
            </a:r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28869" y="2512330"/>
            <a:ext cx="24705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9118" y="3795411"/>
            <a:ext cx="1980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3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9549" y="2562125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m¾t </a:t>
            </a:r>
            <a:r>
              <a:rPr lang="en-US" sz="3200" b="1" dirty="0" err="1">
                <a:latin typeface=".VnAvant" pitchFamily="34" charset="0"/>
              </a:rPr>
              <a:t>xÕch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5857" y="2570353"/>
            <a:ext cx="2496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chªnh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lÖch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7703" y="2547611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kh¸m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bÖnh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0025" y="5126212"/>
            <a:ext cx="214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bËp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bªnh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88" y="609788"/>
            <a:ext cx="1793079" cy="1913921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67" y="608277"/>
            <a:ext cx="1840724" cy="193933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773" y="622305"/>
            <a:ext cx="2094767" cy="1901404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74" y="3178204"/>
            <a:ext cx="2954655" cy="1912297"/>
          </a:xfrm>
          <a:prstGeom prst="rect">
            <a:avLst/>
          </a:prstGeom>
          <a:effectLst>
            <a:glow rad="101600">
              <a:srgbClr val="C000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B2194F-3DB3-464F-9BB5-300A131B326D}"/>
              </a:ext>
            </a:extLst>
          </p:cNvPr>
          <p:cNvSpPr/>
          <p:nvPr/>
        </p:nvSpPr>
        <p:spPr>
          <a:xfrm>
            <a:off x="148543" y="876015"/>
            <a:ext cx="8846915" cy="2860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AB12731-D94D-4B8C-A74B-0E690BFA5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1" t="46688" r="5912" b="15212"/>
          <a:stretch/>
        </p:blipFill>
        <p:spPr>
          <a:xfrm>
            <a:off x="6171433" y="1080827"/>
            <a:ext cx="2972567" cy="2285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0D8041-E764-4AF5-91E3-257308738B96}"/>
              </a:ext>
            </a:extLst>
          </p:cNvPr>
          <p:cNvSpPr txBox="1"/>
          <p:nvPr/>
        </p:nvSpPr>
        <p:spPr>
          <a:xfrm>
            <a:off x="1473654" y="363856"/>
            <a:ext cx="7130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Tiếng nào có vần </a:t>
            </a:r>
            <a:r>
              <a:rPr lang="vi-VN" sz="2100" dirty="0">
                <a:solidFill>
                  <a:srgbClr val="FF0000"/>
                </a:solidFill>
                <a:latin typeface="UTM Avo" panose="02040603050506020204" pitchFamily="18" charset="0"/>
              </a:rPr>
              <a:t>ênh</a:t>
            </a:r>
            <a:r>
              <a:rPr lang="vi-VN" sz="21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 Tiếng nào có vần </a:t>
            </a:r>
            <a:r>
              <a:rPr lang="vi-VN" sz="2100" dirty="0">
                <a:solidFill>
                  <a:srgbClr val="FF0000"/>
                </a:solidFill>
                <a:latin typeface="UTM Avo" panose="02040603050506020204" pitchFamily="18" charset="0"/>
              </a:rPr>
              <a:t>êch</a:t>
            </a:r>
            <a:r>
              <a:rPr lang="vi-VN" sz="21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US" sz="21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867234-9321-4E2A-820E-855318FED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t="12192" r="60995" b="54225"/>
          <a:stretch/>
        </p:blipFill>
        <p:spPr>
          <a:xfrm>
            <a:off x="148543" y="1453537"/>
            <a:ext cx="1728143" cy="194505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0C5220-9F9B-48B2-A7F6-86F53C8E5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5" t="9272" r="13320" b="54786"/>
          <a:stretch/>
        </p:blipFill>
        <p:spPr>
          <a:xfrm>
            <a:off x="2148873" y="1216897"/>
            <a:ext cx="1811111" cy="21816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09ED8B-1259-4EDD-87CE-05903337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50370" r="61798" b="15040"/>
          <a:stretch/>
        </p:blipFill>
        <p:spPr>
          <a:xfrm>
            <a:off x="4152667" y="1313126"/>
            <a:ext cx="1983868" cy="207458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F85C988-7416-4094-87BE-7D62CB99A493}"/>
              </a:ext>
            </a:extLst>
          </p:cNvPr>
          <p:cNvSpPr/>
          <p:nvPr/>
        </p:nvSpPr>
        <p:spPr>
          <a:xfrm>
            <a:off x="4879417" y="4147247"/>
            <a:ext cx="1257118" cy="89618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chemeClr val="tx1"/>
                </a:solidFill>
                <a:latin typeface="UTM Avo" panose="02040603050506020204" pitchFamily="18" charset="0"/>
              </a:rPr>
              <a:t>ênh</a:t>
            </a:r>
            <a:endParaRPr lang="en-US" sz="27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B90829-FC77-4457-8C9B-16D4AF344643}"/>
              </a:ext>
            </a:extLst>
          </p:cNvPr>
          <p:cNvSpPr/>
          <p:nvPr/>
        </p:nvSpPr>
        <p:spPr>
          <a:xfrm>
            <a:off x="3197164" y="4147247"/>
            <a:ext cx="1282748" cy="90138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chemeClr val="tx1"/>
                </a:solidFill>
                <a:latin typeface="UTM Avo" panose="02040603050506020204" pitchFamily="18" charset="0"/>
              </a:rPr>
              <a:t>êch</a:t>
            </a:r>
            <a:endParaRPr lang="en-US" sz="27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2898166" y="3365936"/>
            <a:ext cx="2165352" cy="91255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3F19EFF-9A21-4185-B3AB-C38F41602EB4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5507977" y="3398592"/>
            <a:ext cx="183185" cy="74865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EA4307-D996-4327-8DC5-215F80AF8505}"/>
              </a:ext>
            </a:extLst>
          </p:cNvPr>
          <p:cNvCxnSpPr>
            <a:cxnSpLocks/>
            <a:stCxn id="24" idx="7"/>
          </p:cNvCxnSpPr>
          <p:nvPr/>
        </p:nvCxnSpPr>
        <p:spPr>
          <a:xfrm flipV="1">
            <a:off x="5952433" y="3362195"/>
            <a:ext cx="2130329" cy="91629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</p:cNvCxnSpPr>
          <p:nvPr/>
        </p:nvCxnSpPr>
        <p:spPr>
          <a:xfrm flipH="1" flipV="1">
            <a:off x="1154223" y="3365936"/>
            <a:ext cx="2165352" cy="912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0EB69E-B4B8-4720-983D-65DA840A79DF}"/>
              </a:ext>
            </a:extLst>
          </p:cNvPr>
          <p:cNvCxnSpPr>
            <a:cxnSpLocks/>
          </p:cNvCxnSpPr>
          <p:nvPr/>
        </p:nvCxnSpPr>
        <p:spPr>
          <a:xfrm flipH="1" flipV="1">
            <a:off x="3580847" y="3362196"/>
            <a:ext cx="95606" cy="7850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58" y="396924"/>
            <a:ext cx="4176073" cy="303202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051" y="1833674"/>
            <a:ext cx="1205598" cy="3126749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165498" y="428823"/>
            <a:ext cx="1978502" cy="3926478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226533" y="317663"/>
            <a:ext cx="1084372" cy="1266094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5608806" y="658687"/>
            <a:ext cx="804498" cy="1096926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5022223" y="1394846"/>
            <a:ext cx="2782162" cy="3549731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564430"/>
            <a:ext cx="9145257" cy="1864820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485354" y="1512409"/>
            <a:ext cx="2391992" cy="75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3600" b="1" dirty="0">
                <a:solidFill>
                  <a:srgbClr val="5F360E"/>
                </a:solidFill>
                <a:latin typeface="UTM Avo" panose="02040603050506020204" pitchFamily="18" charset="0"/>
              </a:rPr>
              <a:t>TẬP VIẾT</a:t>
            </a:r>
            <a:endParaRPr lang="zh-CN" altLang="en-US" sz="36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4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9" y="1524000"/>
            <a:ext cx="84677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2326E8-8409-470C-9F2A-0E367045B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9050"/>
            <a:ext cx="7594600" cy="5695950"/>
          </a:xfrm>
        </p:spPr>
      </p:pic>
    </p:spTree>
    <p:extLst>
      <p:ext uri="{BB962C8B-B14F-4D97-AF65-F5344CB8AC3E}">
        <p14:creationId xmlns:p14="http://schemas.microsoft.com/office/powerpoint/2010/main" val="289579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3334" y="266585"/>
            <a:ext cx="2018949" cy="20189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52" y="4097176"/>
            <a:ext cx="4023360" cy="847023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238281" y="3815871"/>
            <a:ext cx="1289245" cy="985485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" y="4296993"/>
            <a:ext cx="9152792" cy="84252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70" y="702552"/>
            <a:ext cx="4169971" cy="324681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821298" y="720036"/>
            <a:ext cx="1918184" cy="2441448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6909452" y="1324946"/>
            <a:ext cx="1152144" cy="1231629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6521599" y="470862"/>
            <a:ext cx="2797133" cy="572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3195384" y="2074985"/>
            <a:ext cx="2753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3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B3CBC4-7CC7-445A-85AA-666ACC323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66675"/>
            <a:ext cx="7531100" cy="5648325"/>
          </a:xfrm>
        </p:spPr>
      </p:pic>
    </p:spTree>
    <p:extLst>
      <p:ext uri="{BB962C8B-B14F-4D97-AF65-F5344CB8AC3E}">
        <p14:creationId xmlns:p14="http://schemas.microsoft.com/office/powerpoint/2010/main" val="579149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5897034" y="4132108"/>
            <a:ext cx="1289245" cy="985485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6981252" y="821349"/>
            <a:ext cx="2162748" cy="42921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4765019" y="3629431"/>
            <a:ext cx="5314014" cy="1550576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3" y="1191115"/>
            <a:ext cx="581760" cy="538842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6982171" y="609257"/>
            <a:ext cx="408216" cy="30513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47" y="597407"/>
            <a:ext cx="4176073" cy="303202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2708239" y="1789995"/>
            <a:ext cx="285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36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16" y="2927251"/>
            <a:ext cx="2286000" cy="18703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" y="3775030"/>
            <a:ext cx="1650206" cy="165020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7186280" y="1071373"/>
            <a:ext cx="1978502" cy="3926478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11990" y="4600132"/>
            <a:ext cx="9152792" cy="84252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60731" y="718099"/>
            <a:ext cx="1084372" cy="126609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6348008" y="2381948"/>
            <a:ext cx="804498" cy="1096926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6731" y="372577"/>
            <a:ext cx="3971520" cy="288350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3731103" y="1564452"/>
            <a:ext cx="285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36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0FB05-3AC6-4407-8780-86559DE93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t="14340" r="16357" b="33793"/>
          <a:stretch/>
        </p:blipFill>
        <p:spPr>
          <a:xfrm>
            <a:off x="511630" y="285751"/>
            <a:ext cx="8299544" cy="4757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66104-7677-46E1-A3EE-1B3F55968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 b="2967"/>
          <a:stretch/>
        </p:blipFill>
        <p:spPr>
          <a:xfrm>
            <a:off x="-185057" y="400050"/>
            <a:ext cx="950322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1" y="0"/>
            <a:ext cx="9152792" cy="5132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194530" y="1245748"/>
            <a:ext cx="8958263" cy="2735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3823768" y="541023"/>
            <a:ext cx="1203128" cy="641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6729812" y="3100388"/>
            <a:ext cx="1785089" cy="1304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8792" y="4481967"/>
            <a:ext cx="9144001" cy="947283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97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1" y="285750"/>
            <a:ext cx="9152792" cy="48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225879" y="582945"/>
            <a:ext cx="8958263" cy="314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3681262" y="-90229"/>
            <a:ext cx="1630547" cy="869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6729812" y="3100388"/>
            <a:ext cx="1785089" cy="1304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-11943" y="4490254"/>
            <a:ext cx="9144001" cy="947283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6A6E1F-F06A-4479-904E-767A2B79E131}"/>
              </a:ext>
            </a:extLst>
          </p:cNvPr>
          <p:cNvCxnSpPr/>
          <p:nvPr/>
        </p:nvCxnSpPr>
        <p:spPr>
          <a:xfrm>
            <a:off x="1490286" y="1222041"/>
            <a:ext cx="13824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03EA26-8782-4579-B5C2-5F7C6F69A5A7}"/>
              </a:ext>
            </a:extLst>
          </p:cNvPr>
          <p:cNvCxnSpPr>
            <a:cxnSpLocks/>
          </p:cNvCxnSpPr>
          <p:nvPr/>
        </p:nvCxnSpPr>
        <p:spPr>
          <a:xfrm>
            <a:off x="6171671" y="1245519"/>
            <a:ext cx="12464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3DBD98-BF3C-4E06-BC77-66E03F854866}"/>
              </a:ext>
            </a:extLst>
          </p:cNvPr>
          <p:cNvCxnSpPr>
            <a:cxnSpLocks/>
          </p:cNvCxnSpPr>
          <p:nvPr/>
        </p:nvCxnSpPr>
        <p:spPr>
          <a:xfrm>
            <a:off x="5748284" y="1868715"/>
            <a:ext cx="157842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5D2BF96-295D-4B1B-AA99-7C28CC73A885}"/>
              </a:ext>
            </a:extLst>
          </p:cNvPr>
          <p:cNvCxnSpPr>
            <a:cxnSpLocks/>
          </p:cNvCxnSpPr>
          <p:nvPr/>
        </p:nvCxnSpPr>
        <p:spPr>
          <a:xfrm>
            <a:off x="7456715" y="1868715"/>
            <a:ext cx="1436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A79394-5A49-45DB-A15A-B9F8D3D17392}"/>
              </a:ext>
            </a:extLst>
          </p:cNvPr>
          <p:cNvCxnSpPr>
            <a:cxnSpLocks/>
          </p:cNvCxnSpPr>
          <p:nvPr/>
        </p:nvCxnSpPr>
        <p:spPr>
          <a:xfrm>
            <a:off x="446899" y="2384596"/>
            <a:ext cx="1436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7EC3D7-066C-4A89-9D2F-1840F7F264A8}"/>
              </a:ext>
            </a:extLst>
          </p:cNvPr>
          <p:cNvCxnSpPr>
            <a:cxnSpLocks/>
          </p:cNvCxnSpPr>
          <p:nvPr/>
        </p:nvCxnSpPr>
        <p:spPr>
          <a:xfrm>
            <a:off x="4302466" y="2446514"/>
            <a:ext cx="175490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D628C0-1468-41E3-A538-3A5A3D80AEFB}"/>
              </a:ext>
            </a:extLst>
          </p:cNvPr>
          <p:cNvCxnSpPr>
            <a:cxnSpLocks/>
          </p:cNvCxnSpPr>
          <p:nvPr/>
        </p:nvCxnSpPr>
        <p:spPr>
          <a:xfrm>
            <a:off x="1761672" y="3622223"/>
            <a:ext cx="1436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8E3D8A-EE96-405D-8571-4608C98867AC}"/>
              </a:ext>
            </a:extLst>
          </p:cNvPr>
          <p:cNvCxnSpPr>
            <a:cxnSpLocks/>
          </p:cNvCxnSpPr>
          <p:nvPr/>
        </p:nvCxnSpPr>
        <p:spPr>
          <a:xfrm>
            <a:off x="8333015" y="2446514"/>
            <a:ext cx="5606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5EC614-4D6E-463F-B2B9-D7D3A77EE205}"/>
              </a:ext>
            </a:extLst>
          </p:cNvPr>
          <p:cNvCxnSpPr>
            <a:cxnSpLocks/>
          </p:cNvCxnSpPr>
          <p:nvPr/>
        </p:nvCxnSpPr>
        <p:spPr>
          <a:xfrm>
            <a:off x="267044" y="3013076"/>
            <a:ext cx="73206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006E19B0-70AF-4B03-B36B-BD7D2EE86435}"/>
              </a:ext>
            </a:extLst>
          </p:cNvPr>
          <p:cNvSpPr/>
          <p:nvPr/>
        </p:nvSpPr>
        <p:spPr>
          <a:xfrm>
            <a:off x="330200" y="901700"/>
            <a:ext cx="227638" cy="21359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50990FC-7507-4695-87E1-8C329738CFFD}"/>
              </a:ext>
            </a:extLst>
          </p:cNvPr>
          <p:cNvSpPr/>
          <p:nvPr/>
        </p:nvSpPr>
        <p:spPr>
          <a:xfrm>
            <a:off x="2872772" y="779244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13D8AAA8-9A62-4815-AA2B-2DF985CB4121}"/>
              </a:ext>
            </a:extLst>
          </p:cNvPr>
          <p:cNvSpPr/>
          <p:nvPr/>
        </p:nvSpPr>
        <p:spPr>
          <a:xfrm>
            <a:off x="451313" y="1503271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F0996EC-A30C-431D-8D27-3B017CDE799A}"/>
              </a:ext>
            </a:extLst>
          </p:cNvPr>
          <p:cNvSpPr/>
          <p:nvPr/>
        </p:nvSpPr>
        <p:spPr>
          <a:xfrm>
            <a:off x="5557402" y="1391845"/>
            <a:ext cx="190882" cy="151451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76EAC820-220A-4035-B6EA-6F9EF4DB9579}"/>
              </a:ext>
            </a:extLst>
          </p:cNvPr>
          <p:cNvSpPr/>
          <p:nvPr/>
        </p:nvSpPr>
        <p:spPr>
          <a:xfrm>
            <a:off x="1918286" y="1945495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20244282-16B8-4395-B2EB-40CBBF15AB94}"/>
              </a:ext>
            </a:extLst>
          </p:cNvPr>
          <p:cNvSpPr/>
          <p:nvPr/>
        </p:nvSpPr>
        <p:spPr>
          <a:xfrm>
            <a:off x="6057371" y="1868716"/>
            <a:ext cx="228600" cy="61589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13B65B46-D503-47B9-87DC-88F76D9CCE8C}"/>
              </a:ext>
            </a:extLst>
          </p:cNvPr>
          <p:cNvSpPr/>
          <p:nvPr/>
        </p:nvSpPr>
        <p:spPr>
          <a:xfrm>
            <a:off x="936756" y="2581779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7BA6AA4-B3CC-4B16-AE10-96A85135FD22}"/>
              </a:ext>
            </a:extLst>
          </p:cNvPr>
          <p:cNvSpPr/>
          <p:nvPr/>
        </p:nvSpPr>
        <p:spPr>
          <a:xfrm>
            <a:off x="443538" y="3296330"/>
            <a:ext cx="228600" cy="2000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vi-VN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8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3" grpId="0" animBg="1"/>
      <p:bldP spid="26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B5A678-FEBE-4E5A-9E7E-2B2AC3B41D07}"/>
              </a:ext>
            </a:extLst>
          </p:cNvPr>
          <p:cNvSpPr/>
          <p:nvPr/>
        </p:nvSpPr>
        <p:spPr>
          <a:xfrm>
            <a:off x="1" y="209550"/>
            <a:ext cx="9152792" cy="48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A9779-9384-45DE-9096-375A48E1A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65693" r="9375" b="2061"/>
          <a:stretch/>
        </p:blipFill>
        <p:spPr>
          <a:xfrm>
            <a:off x="194530" y="658458"/>
            <a:ext cx="8958263" cy="4001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B836C-A180-4E3A-A188-519955538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1" t="6851" r="44891" b="85585"/>
          <a:stretch/>
        </p:blipFill>
        <p:spPr>
          <a:xfrm>
            <a:off x="3874568" y="16902"/>
            <a:ext cx="1203128" cy="641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5BF7A8-37BB-4DC6-8105-FDF2BB2987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8" t="36387" r="26611" b="45625"/>
          <a:stretch/>
        </p:blipFill>
        <p:spPr>
          <a:xfrm>
            <a:off x="6729812" y="3100388"/>
            <a:ext cx="1785089" cy="1304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组合 22">
            <a:extLst>
              <a:ext uri="{FF2B5EF4-FFF2-40B4-BE49-F238E27FC236}">
                <a16:creationId xmlns:a16="http://schemas.microsoft.com/office/drawing/2014/main" id="{69D3BAC6-F9F9-48D8-A77F-8C22485A6B68}"/>
              </a:ext>
            </a:extLst>
          </p:cNvPr>
          <p:cNvGrpSpPr/>
          <p:nvPr/>
        </p:nvGrpSpPr>
        <p:grpSpPr>
          <a:xfrm>
            <a:off x="10884" y="4204715"/>
            <a:ext cx="9144001" cy="947283"/>
            <a:chOff x="-175848" y="4352544"/>
            <a:chExt cx="12367848" cy="2310496"/>
          </a:xfrm>
        </p:grpSpPr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01C16005-39F0-4451-B3C7-B655BFD583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9B064FAF-4568-4BB3-93C9-B84C3F6A2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15" name="Cloud 14">
            <a:extLst>
              <a:ext uri="{FF2B5EF4-FFF2-40B4-BE49-F238E27FC236}">
                <a16:creationId xmlns:a16="http://schemas.microsoft.com/office/drawing/2014/main" id="{7695ED03-4AF0-4AC9-8722-266042788129}"/>
              </a:ext>
            </a:extLst>
          </p:cNvPr>
          <p:cNvSpPr/>
          <p:nvPr/>
        </p:nvSpPr>
        <p:spPr>
          <a:xfrm>
            <a:off x="10884" y="901700"/>
            <a:ext cx="598716" cy="4953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3CD43F2-4C9B-4E93-92E7-9805029719C4}"/>
              </a:ext>
            </a:extLst>
          </p:cNvPr>
          <p:cNvSpPr/>
          <p:nvPr/>
        </p:nvSpPr>
        <p:spPr>
          <a:xfrm>
            <a:off x="-12853" y="3951297"/>
            <a:ext cx="598716" cy="4953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6BAE2C4-4880-4094-A62B-BCB0AEF329A9}"/>
              </a:ext>
            </a:extLst>
          </p:cNvPr>
          <p:cNvSpPr/>
          <p:nvPr/>
        </p:nvSpPr>
        <p:spPr>
          <a:xfrm>
            <a:off x="-12853" y="1763703"/>
            <a:ext cx="598716" cy="4953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384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99448" y="409356"/>
            <a:ext cx="5070180" cy="543365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7023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2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2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DDDDBD6-A817-4A5D-9B48-834FA652B1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8" b="7609"/>
          <a:stretch/>
        </p:blipFill>
        <p:spPr>
          <a:xfrm>
            <a:off x="194096" y="1091294"/>
            <a:ext cx="8755952" cy="398760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98F7EF-ED1A-41DE-BEE9-6F5E12CE5A9D}"/>
              </a:ext>
            </a:extLst>
          </p:cNvPr>
          <p:cNvCxnSpPr>
            <a:cxnSpLocks/>
          </p:cNvCxnSpPr>
          <p:nvPr/>
        </p:nvCxnSpPr>
        <p:spPr>
          <a:xfrm flipH="1">
            <a:off x="2500406" y="2223408"/>
            <a:ext cx="906823" cy="50027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244E56-5F55-4809-8C34-DE2EACCC3C8D}"/>
              </a:ext>
            </a:extLst>
          </p:cNvPr>
          <p:cNvCxnSpPr>
            <a:cxnSpLocks/>
          </p:cNvCxnSpPr>
          <p:nvPr/>
        </p:nvCxnSpPr>
        <p:spPr>
          <a:xfrm flipH="1">
            <a:off x="5648226" y="2367643"/>
            <a:ext cx="906823" cy="50027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795AF5-C155-4F1B-8DCF-97E72DE57E82}"/>
              </a:ext>
            </a:extLst>
          </p:cNvPr>
          <p:cNvCxnSpPr>
            <a:cxnSpLocks/>
          </p:cNvCxnSpPr>
          <p:nvPr/>
        </p:nvCxnSpPr>
        <p:spPr>
          <a:xfrm flipH="1" flipV="1">
            <a:off x="5648226" y="3506759"/>
            <a:ext cx="906823" cy="63750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1B50E9-8458-4C2F-BBBB-8F8F644E6D9F}"/>
              </a:ext>
            </a:extLst>
          </p:cNvPr>
          <p:cNvCxnSpPr>
            <a:cxnSpLocks/>
          </p:cNvCxnSpPr>
          <p:nvPr/>
        </p:nvCxnSpPr>
        <p:spPr>
          <a:xfrm flipH="1">
            <a:off x="2467749" y="4038600"/>
            <a:ext cx="973791" cy="37283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0446" y="399604"/>
            <a:ext cx="3127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84" y="1865547"/>
            <a:ext cx="3504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351" y="3433090"/>
            <a:ext cx="3185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2050" y="436351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8660" y="1844237"/>
            <a:ext cx="3339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9457" y="3382751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97134" y="3382751"/>
            <a:ext cx="3262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71636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id="{0EFF29DA-55DD-4B0C-9CC1-3B884777AE3B}"/>
              </a:ext>
            </a:extLst>
          </p:cNvPr>
          <p:cNvGrpSpPr/>
          <p:nvPr/>
        </p:nvGrpSpPr>
        <p:grpSpPr>
          <a:xfrm>
            <a:off x="14931" y="4601038"/>
            <a:ext cx="9152792" cy="84252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69498" y="3134077"/>
            <a:ext cx="896451" cy="84189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F13065-8F81-4312-AC2D-02F6268DB7D5}"/>
              </a:ext>
            </a:extLst>
          </p:cNvPr>
          <p:cNvSpPr/>
          <p:nvPr/>
        </p:nvSpPr>
        <p:spPr>
          <a:xfrm>
            <a:off x="1107443" y="4677797"/>
            <a:ext cx="497025" cy="3592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 dirty="0">
                <a:solidFill>
                  <a:prstClr val="black"/>
                </a:solidFill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884468" y="2439744"/>
            <a:ext cx="1104423" cy="154925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835024" y="3891592"/>
            <a:ext cx="1022066" cy="744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A22411-84CB-4BAF-A4CE-5FCF3C896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494546" y="3121500"/>
            <a:ext cx="896451" cy="84189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54EC38E-6A1A-44DB-B542-C5C5EACCC446}"/>
              </a:ext>
            </a:extLst>
          </p:cNvPr>
          <p:cNvSpPr/>
          <p:nvPr/>
        </p:nvSpPr>
        <p:spPr>
          <a:xfrm>
            <a:off x="2694259" y="4661614"/>
            <a:ext cx="497025" cy="3592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 dirty="0">
                <a:solidFill>
                  <a:prstClr val="black"/>
                </a:solidFill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F7CF04-815F-481F-9ABE-417E54A030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400894" y="2304437"/>
            <a:ext cx="1083755" cy="1764252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426AB5B4-9193-42AA-B85E-72228914D1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293922" y="3905059"/>
            <a:ext cx="1297698" cy="740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747726" y="3168414"/>
            <a:ext cx="896451" cy="84189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8A12183-E890-4B7D-BE7D-F466AE2C7B28}"/>
              </a:ext>
            </a:extLst>
          </p:cNvPr>
          <p:cNvSpPr/>
          <p:nvPr/>
        </p:nvSpPr>
        <p:spPr>
          <a:xfrm>
            <a:off x="5949872" y="4670852"/>
            <a:ext cx="497025" cy="3592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699257" y="2307347"/>
            <a:ext cx="1013165" cy="1768318"/>
          </a:xfrm>
          <a:prstGeom prst="rect">
            <a:avLst/>
          </a:prstGeom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676523" y="3922037"/>
            <a:ext cx="996590" cy="748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085339" y="3128011"/>
            <a:ext cx="896451" cy="84189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2615C2-C425-4331-A326-9E024C771D09}"/>
              </a:ext>
            </a:extLst>
          </p:cNvPr>
          <p:cNvSpPr/>
          <p:nvPr/>
        </p:nvSpPr>
        <p:spPr>
          <a:xfrm>
            <a:off x="4326262" y="4692200"/>
            <a:ext cx="497025" cy="3592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3963598" y="2063845"/>
            <a:ext cx="1255458" cy="1927413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4028453" y="3839675"/>
            <a:ext cx="1091077" cy="7907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0A0C25-B6AD-4FE9-953A-1227CBDBCE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462232" y="3147105"/>
            <a:ext cx="896451" cy="841898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32BDAA0-47BB-423C-9F62-A17E0DC29E5C}"/>
              </a:ext>
            </a:extLst>
          </p:cNvPr>
          <p:cNvSpPr/>
          <p:nvPr/>
        </p:nvSpPr>
        <p:spPr>
          <a:xfrm>
            <a:off x="7661945" y="4692200"/>
            <a:ext cx="497025" cy="35922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 dirty="0">
                <a:solidFill>
                  <a:prstClr val="black"/>
                </a:solidFill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575BCD-9254-47E2-AE29-708F2641FBC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7483406" y="2600323"/>
            <a:ext cx="966889" cy="1410029"/>
          </a:xfrm>
          <a:prstGeom prst="rect">
            <a:avLst/>
          </a:prstGeom>
        </p:spPr>
      </p:pic>
      <p:pic>
        <p:nvPicPr>
          <p:cNvPr id="24" name="Picture 23">
            <a:hlinkClick r:id="rId25" action="ppaction://hlinksldjump"/>
            <a:extLst>
              <a:ext uri="{FF2B5EF4-FFF2-40B4-BE49-F238E27FC236}">
                <a16:creationId xmlns:a16="http://schemas.microsoft.com/office/drawing/2014/main" id="{D58B6F2F-7CBD-470D-81F7-1CB3B82CA31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7487777" y="3930662"/>
            <a:ext cx="866534" cy="7498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88892" y="876991"/>
            <a:ext cx="5153090" cy="759018"/>
          </a:xfrm>
          <a:prstGeom prst="rect">
            <a:avLst/>
          </a:prstGeom>
        </p:spPr>
      </p:pic>
      <p:pic>
        <p:nvPicPr>
          <p:cNvPr id="36" name="图片 7">
            <a:hlinkClick r:id="rId25" action="ppaction://hlinksldjump"/>
            <a:extLst>
              <a:ext uri="{FF2B5EF4-FFF2-40B4-BE49-F238E27FC236}">
                <a16:creationId xmlns:a16="http://schemas.microsoft.com/office/drawing/2014/main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7155108" y="318407"/>
            <a:ext cx="2066662" cy="162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8792" y="4295523"/>
            <a:ext cx="9152792" cy="84252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22" y="318407"/>
            <a:ext cx="1294353" cy="12943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300E20-D276-4061-AB18-0C68F5628C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24485" r="8658" b="65329"/>
          <a:stretch/>
        </p:blipFill>
        <p:spPr>
          <a:xfrm>
            <a:off x="113911" y="2169813"/>
            <a:ext cx="8733352" cy="9579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C611875-1F65-4B85-A413-72E2D2FDD990}"/>
              </a:ext>
            </a:extLst>
          </p:cNvPr>
          <p:cNvSpPr/>
          <p:nvPr/>
        </p:nvSpPr>
        <p:spPr>
          <a:xfrm>
            <a:off x="4542166" y="2648785"/>
            <a:ext cx="4245428" cy="4128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429159" y="758489"/>
            <a:ext cx="2226014" cy="772874"/>
            <a:chOff x="1874329" y="2429832"/>
            <a:chExt cx="1534600" cy="722228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585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3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8792" y="4295523"/>
            <a:ext cx="9152792" cy="84252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22" y="318407"/>
            <a:ext cx="1294353" cy="1294353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429159" y="758489"/>
            <a:ext cx="2226014" cy="772874"/>
            <a:chOff x="1874329" y="2429832"/>
            <a:chExt cx="1534600" cy="722228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5856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3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B1C37-133B-4A04-B996-FFFBBC1AE6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44424" r="8757" b="45390"/>
          <a:stretch/>
        </p:blipFill>
        <p:spPr>
          <a:xfrm>
            <a:off x="184360" y="2169813"/>
            <a:ext cx="8733352" cy="9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8792" y="4295523"/>
            <a:ext cx="9152792" cy="84252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22" y="318407"/>
            <a:ext cx="1294353" cy="1294353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13256" y="1450380"/>
            <a:ext cx="5090746" cy="1925992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774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3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“anh”</a:t>
              </a:r>
              <a:endParaRPr lang="en-US" altLang="zh-CN" sz="33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8792" y="4295523"/>
            <a:ext cx="9152792" cy="84252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22" y="318407"/>
            <a:ext cx="1294353" cy="1294353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ED74F4D0-F06E-48BD-92F8-A2EF4539A8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356119" y="1464667"/>
            <a:ext cx="4944794" cy="1925992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B9C85C99-2896-4F6B-8CDD-02A5007A1BD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E98B132B-4BE7-4A47-A771-2C492B0F5AFB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9968FC88-10B9-4BED-971C-AD1324980F6A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774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3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tiếng có vần “ach”</a:t>
              </a:r>
              <a:endParaRPr lang="en-US" altLang="zh-CN" sz="33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68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id="{77F7A67C-F61C-4604-A6CD-931C350F7C66}"/>
              </a:ext>
            </a:extLst>
          </p:cNvPr>
          <p:cNvGrpSpPr/>
          <p:nvPr/>
        </p:nvGrpSpPr>
        <p:grpSpPr>
          <a:xfrm>
            <a:off x="-8792" y="4295523"/>
            <a:ext cx="9152792" cy="84252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01" y="318407"/>
            <a:ext cx="2716655" cy="1467968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622" y="318407"/>
            <a:ext cx="1294353" cy="1294353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id="{AF4A9E56-6C1E-444D-ACB4-ADC8C421DEA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170381" y="1612761"/>
            <a:ext cx="5333354" cy="1925992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id="{FE3CC643-F26F-4781-BBFE-14718DE520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id="{A32DEF4E-E5D3-43FE-9FC0-7C3B5C24B3A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id="{B238B8AF-1218-417B-B0FC-122B0C4B266F}"/>
                </a:ext>
              </a:extLst>
            </p:cNvPr>
            <p:cNvSpPr txBox="1"/>
            <p:nvPr/>
          </p:nvSpPr>
          <p:spPr>
            <a:xfrm>
              <a:off x="1984614" y="2561838"/>
              <a:ext cx="1314030" cy="4774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3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Nói một câu chứa tiếng có vần “anh”</a:t>
              </a:r>
              <a:endParaRPr lang="en-US" altLang="zh-CN" sz="33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001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4077</TotalTime>
  <Words>257</Words>
  <Application>Microsoft Office PowerPoint</Application>
  <PresentationFormat>On-screen Show (16:10)</PresentationFormat>
  <Paragraphs>76</Paragraphs>
  <Slides>27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方正静蕾简体</vt:lpstr>
      <vt:lpstr>.VnAvant</vt:lpstr>
      <vt:lpstr>Times New Roman</vt:lpstr>
      <vt:lpstr>Arial</vt:lpstr>
      <vt:lpstr>UTM Avo</vt:lpstr>
      <vt:lpstr>宋体</vt:lpstr>
      <vt:lpstr>Coiny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HN18082023</cp:lastModifiedBy>
  <cp:revision>454</cp:revision>
  <dcterms:created xsi:type="dcterms:W3CDTF">2020-02-10T09:35:50Z</dcterms:created>
  <dcterms:modified xsi:type="dcterms:W3CDTF">2024-01-16T13:33:35Z</dcterms:modified>
</cp:coreProperties>
</file>