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9" r:id="rId4"/>
    <p:sldId id="264" r:id="rId5"/>
    <p:sldId id="267" r:id="rId6"/>
    <p:sldId id="260" r:id="rId7"/>
    <p:sldId id="268" r:id="rId8"/>
    <p:sldId id="269" r:id="rId9"/>
    <p:sldId id="270" r:id="rId10"/>
    <p:sldId id="271" r:id="rId11"/>
    <p:sldId id="272" r:id="rId12"/>
    <p:sldId id="261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802"/>
    <a:srgbClr val="3A93CD"/>
    <a:srgbClr val="E3F1DB"/>
    <a:srgbClr val="FFBB00"/>
    <a:srgbClr val="FF5000"/>
    <a:srgbClr val="F76824"/>
    <a:srgbClr val="89C563"/>
    <a:srgbClr val="FDDECF"/>
    <a:srgbClr val="CEBDE0"/>
    <a:srgbClr val="FFA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29593-858F-46B7-B7CE-DAEA923B77F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FBC92-66AA-4FA0-A7B4-8C359F7DA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8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ô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BC92-66AA-4FA0-A7B4-8C359F7DA4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3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DAAC5F7-9728-AAC5-6566-D0DA5A5458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r="130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9C97F0E9-BCA6-BCD8-3936-8B0522F35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C301EC9-D4B3-3194-7EF5-356B8B634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A1FA11-48E1-EEEC-CA18-8A857F5E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F6D184-728F-A75A-2BCC-9164CB5C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D733B7-8437-0C8F-2BF1-6EFE6396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2593B390-3D23-2D20-2BDF-B6308A8FE2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0845E5F6-01D1-2283-97AC-1283034D0A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7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E30CBEF-EA87-1EBB-4699-6C253923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548366B-2A5A-5153-E82E-EFDB1CF00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CC1985-8BFE-77E0-D3EC-28D5ADD6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3066159-260C-0A79-ED00-A83B0896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DB6D7B8-1B24-48D9-AE11-33F0A713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6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B861ABF-EA9A-7980-A8C4-7EBA2F279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B4CC189-F609-5C87-E519-7EAA88289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C35109-64CC-042C-C97F-16DB6C28E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3557AB-CCD5-1A1F-C591-FAD5D5CA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4DBEE0-9AF2-C345-8FF9-EAE12C3A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30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9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2AFE595-1F0C-941C-B008-FD3CB89B5A5D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3FDDD8-A466-0656-BD1E-1B8ED50506B6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3FF0EB05-29C2-7016-BF31-6AE733267253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E26EEA6-E63F-E23C-68F9-600541CB81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3D032792-87E3-EDBA-03ED-545C8E2FA0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592631" y="629695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9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">
            <a:extLst>
              <a:ext uri="{FF2B5EF4-FFF2-40B4-BE49-F238E27FC236}">
                <a16:creationId xmlns:a16="http://schemas.microsoft.com/office/drawing/2014/main" id="{E0BF4C5D-8D1B-A4C4-DEA1-8D856115FF16}"/>
              </a:ext>
            </a:extLst>
          </p:cNvPr>
          <p:cNvSpPr/>
          <p:nvPr userDrawn="1"/>
        </p:nvSpPr>
        <p:spPr>
          <a:xfrm>
            <a:off x="-53466" y="3287040"/>
            <a:ext cx="12038463" cy="3630427"/>
          </a:xfrm>
          <a:custGeom>
            <a:avLst/>
            <a:gdLst>
              <a:gd name="connsiteX0" fmla="*/ 11491487 w 12038463"/>
              <a:gd name="connsiteY0" fmla="*/ 1592 h 3630427"/>
              <a:gd name="connsiteX1" fmla="*/ 11716077 w 12038463"/>
              <a:gd name="connsiteY1" fmla="*/ 563065 h 3630427"/>
              <a:gd name="connsiteX2" fmla="*/ 11988792 w 12038463"/>
              <a:gd name="connsiteY2" fmla="*/ 1236834 h 3630427"/>
              <a:gd name="connsiteX3" fmla="*/ 12004834 w 12038463"/>
              <a:gd name="connsiteY3" fmla="*/ 2776876 h 3630427"/>
              <a:gd name="connsiteX4" fmla="*/ 11635866 w 12038463"/>
              <a:gd name="connsiteY4" fmla="*/ 3193971 h 3630427"/>
              <a:gd name="connsiteX5" fmla="*/ 10849803 w 12038463"/>
              <a:gd name="connsiteY5" fmla="*/ 3418560 h 3630427"/>
              <a:gd name="connsiteX6" fmla="*/ 8186813 w 12038463"/>
              <a:gd name="connsiteY6" fmla="*/ 3562939 h 3630427"/>
              <a:gd name="connsiteX7" fmla="*/ 4160245 w 12038463"/>
              <a:gd name="connsiteY7" fmla="*/ 3627107 h 3630427"/>
              <a:gd name="connsiteX8" fmla="*/ 262013 w 12038463"/>
              <a:gd name="connsiteY8" fmla="*/ 3466686 h 3630427"/>
              <a:gd name="connsiteX9" fmla="*/ 422434 w 12038463"/>
              <a:gd name="connsiteY9" fmla="*/ 3274181 h 3630427"/>
              <a:gd name="connsiteX10" fmla="*/ 951824 w 12038463"/>
              <a:gd name="connsiteY10" fmla="*/ 3049592 h 3630427"/>
              <a:gd name="connsiteX11" fmla="*/ 3518561 w 12038463"/>
              <a:gd name="connsiteY11" fmla="*/ 2375823 h 3630427"/>
              <a:gd name="connsiteX12" fmla="*/ 10480834 w 12038463"/>
              <a:gd name="connsiteY12" fmla="*/ 739528 h 3630427"/>
              <a:gd name="connsiteX13" fmla="*/ 11491487 w 12038463"/>
              <a:gd name="connsiteY13" fmla="*/ 1592 h 363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38463" h="3630427">
                <a:moveTo>
                  <a:pt x="11491487" y="1592"/>
                </a:moveTo>
                <a:cubicBezTo>
                  <a:pt x="11697361" y="-27818"/>
                  <a:pt x="11633193" y="357191"/>
                  <a:pt x="11716077" y="563065"/>
                </a:cubicBezTo>
                <a:cubicBezTo>
                  <a:pt x="11798961" y="768939"/>
                  <a:pt x="11940666" y="867866"/>
                  <a:pt x="11988792" y="1236834"/>
                </a:cubicBezTo>
                <a:cubicBezTo>
                  <a:pt x="12036918" y="1605802"/>
                  <a:pt x="12063655" y="2450687"/>
                  <a:pt x="12004834" y="2776876"/>
                </a:cubicBezTo>
                <a:cubicBezTo>
                  <a:pt x="11946013" y="3103065"/>
                  <a:pt x="11828371" y="3087024"/>
                  <a:pt x="11635866" y="3193971"/>
                </a:cubicBezTo>
                <a:cubicBezTo>
                  <a:pt x="11443361" y="3300918"/>
                  <a:pt x="11424645" y="3357065"/>
                  <a:pt x="10849803" y="3418560"/>
                </a:cubicBezTo>
                <a:cubicBezTo>
                  <a:pt x="10274961" y="3480055"/>
                  <a:pt x="9301739" y="3528181"/>
                  <a:pt x="8186813" y="3562939"/>
                </a:cubicBezTo>
                <a:cubicBezTo>
                  <a:pt x="7071887" y="3597697"/>
                  <a:pt x="5481045" y="3643149"/>
                  <a:pt x="4160245" y="3627107"/>
                </a:cubicBezTo>
                <a:cubicBezTo>
                  <a:pt x="2839445" y="3611065"/>
                  <a:pt x="884981" y="3525507"/>
                  <a:pt x="262013" y="3466686"/>
                </a:cubicBezTo>
                <a:cubicBezTo>
                  <a:pt x="-360956" y="3407865"/>
                  <a:pt x="307466" y="3343697"/>
                  <a:pt x="422434" y="3274181"/>
                </a:cubicBezTo>
                <a:cubicBezTo>
                  <a:pt x="537402" y="3204665"/>
                  <a:pt x="435803" y="3199318"/>
                  <a:pt x="951824" y="3049592"/>
                </a:cubicBezTo>
                <a:cubicBezTo>
                  <a:pt x="1467845" y="2899866"/>
                  <a:pt x="3518561" y="2375823"/>
                  <a:pt x="3518561" y="2375823"/>
                </a:cubicBezTo>
                <a:cubicBezTo>
                  <a:pt x="5106729" y="1990812"/>
                  <a:pt x="9152013" y="1137907"/>
                  <a:pt x="10480834" y="739528"/>
                </a:cubicBezTo>
                <a:cubicBezTo>
                  <a:pt x="11809655" y="341149"/>
                  <a:pt x="11285613" y="31002"/>
                  <a:pt x="11491487" y="1592"/>
                </a:cubicBezTo>
                <a:close/>
              </a:path>
            </a:pathLst>
          </a:custGeom>
          <a:solidFill>
            <a:srgbClr val="F7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A3B2B04-49C7-0068-433D-5879A6B6D79B}"/>
              </a:ext>
            </a:extLst>
          </p:cNvPr>
          <p:cNvSpPr/>
          <p:nvPr userDrawn="1"/>
        </p:nvSpPr>
        <p:spPr>
          <a:xfrm>
            <a:off x="135175" y="-147140"/>
            <a:ext cx="11921649" cy="1777197"/>
          </a:xfrm>
          <a:custGeom>
            <a:avLst/>
            <a:gdLst>
              <a:gd name="connsiteX0" fmla="*/ 876450 w 11921649"/>
              <a:gd name="connsiteY0" fmla="*/ 1776128 h 1777197"/>
              <a:gd name="connsiteX1" fmla="*/ 26218 w 11921649"/>
              <a:gd name="connsiteY1" fmla="*/ 1182570 h 1777197"/>
              <a:gd name="connsiteX2" fmla="*/ 314976 w 11921649"/>
              <a:gd name="connsiteY2" fmla="*/ 396507 h 1777197"/>
              <a:gd name="connsiteX3" fmla="*/ 1293544 w 11921649"/>
              <a:gd name="connsiteY3" fmla="*/ 75665 h 1777197"/>
              <a:gd name="connsiteX4" fmla="*/ 1983355 w 11921649"/>
              <a:gd name="connsiteY4" fmla="*/ 91707 h 1777197"/>
              <a:gd name="connsiteX5" fmla="*/ 10212955 w 11921649"/>
              <a:gd name="connsiteY5" fmla="*/ 59623 h 1777197"/>
              <a:gd name="connsiteX6" fmla="*/ 11913418 w 11921649"/>
              <a:gd name="connsiteY6" fmla="*/ 990065 h 1777197"/>
              <a:gd name="connsiteX7" fmla="*/ 10822555 w 11921649"/>
              <a:gd name="connsiteY7" fmla="*/ 1310907 h 1777197"/>
              <a:gd name="connsiteX8" fmla="*/ 9956281 w 11921649"/>
              <a:gd name="connsiteY8" fmla="*/ 1198613 h 1777197"/>
              <a:gd name="connsiteX9" fmla="*/ 6635565 w 11921649"/>
              <a:gd name="connsiteY9" fmla="*/ 1038192 h 1777197"/>
              <a:gd name="connsiteX10" fmla="*/ 876450 w 11921649"/>
              <a:gd name="connsiteY10" fmla="*/ 1776128 h 177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1649" h="1777197">
                <a:moveTo>
                  <a:pt x="876450" y="1776128"/>
                </a:moveTo>
                <a:cubicBezTo>
                  <a:pt x="-225108" y="1800191"/>
                  <a:pt x="119797" y="1412507"/>
                  <a:pt x="26218" y="1182570"/>
                </a:cubicBezTo>
                <a:cubicBezTo>
                  <a:pt x="-67361" y="952633"/>
                  <a:pt x="103755" y="580991"/>
                  <a:pt x="314976" y="396507"/>
                </a:cubicBezTo>
                <a:cubicBezTo>
                  <a:pt x="526197" y="212023"/>
                  <a:pt x="1015481" y="126465"/>
                  <a:pt x="1293544" y="75665"/>
                </a:cubicBezTo>
                <a:cubicBezTo>
                  <a:pt x="1571607" y="24865"/>
                  <a:pt x="1983355" y="91707"/>
                  <a:pt x="1983355" y="91707"/>
                </a:cubicBezTo>
                <a:cubicBezTo>
                  <a:pt x="3469923" y="89033"/>
                  <a:pt x="8557944" y="-90103"/>
                  <a:pt x="10212955" y="59623"/>
                </a:cubicBezTo>
                <a:cubicBezTo>
                  <a:pt x="11867966" y="209349"/>
                  <a:pt x="11811818" y="781518"/>
                  <a:pt x="11913418" y="990065"/>
                </a:cubicBezTo>
                <a:cubicBezTo>
                  <a:pt x="12015018" y="1198612"/>
                  <a:pt x="11148744" y="1276149"/>
                  <a:pt x="10822555" y="1310907"/>
                </a:cubicBezTo>
                <a:cubicBezTo>
                  <a:pt x="10496366" y="1345665"/>
                  <a:pt x="10654113" y="1244065"/>
                  <a:pt x="9956281" y="1198613"/>
                </a:cubicBezTo>
                <a:cubicBezTo>
                  <a:pt x="9258449" y="1153161"/>
                  <a:pt x="8154218" y="944613"/>
                  <a:pt x="6635565" y="1038192"/>
                </a:cubicBezTo>
                <a:cubicBezTo>
                  <a:pt x="5116912" y="1131771"/>
                  <a:pt x="1978008" y="1752065"/>
                  <a:pt x="876450" y="1776128"/>
                </a:cubicBezTo>
                <a:close/>
              </a:path>
            </a:pathLst>
          </a:custGeom>
          <a:solidFill>
            <a:srgbClr val="3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3">
            <a:extLst>
              <a:ext uri="{FF2B5EF4-FFF2-40B4-BE49-F238E27FC236}">
                <a16:creationId xmlns:a16="http://schemas.microsoft.com/office/drawing/2014/main" id="{EF016B45-EE08-2CD5-9613-8E0460BA2CA8}"/>
              </a:ext>
            </a:extLst>
          </p:cNvPr>
          <p:cNvSpPr/>
          <p:nvPr userDrawn="1"/>
        </p:nvSpPr>
        <p:spPr>
          <a:xfrm>
            <a:off x="297712" y="297712"/>
            <a:ext cx="11323675" cy="62625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11">
            <a:extLst>
              <a:ext uri="{FF2B5EF4-FFF2-40B4-BE49-F238E27FC236}">
                <a16:creationId xmlns:a16="http://schemas.microsoft.com/office/drawing/2014/main" id="{398BD665-BB71-8B40-5903-B0533871474E}"/>
              </a:ext>
            </a:extLst>
          </p:cNvPr>
          <p:cNvSpPr/>
          <p:nvPr userDrawn="1"/>
        </p:nvSpPr>
        <p:spPr>
          <a:xfrm>
            <a:off x="680485" y="509405"/>
            <a:ext cx="10558130" cy="583919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76824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8A232E-4962-4656-6B47-3C985DAF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F74742E-D38C-16B1-BA56-F269E9E0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5211C7-C10C-1263-CAC2-74CB9B8E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9">
            <a:extLst>
              <a:ext uri="{FF2B5EF4-FFF2-40B4-BE49-F238E27FC236}">
                <a16:creationId xmlns:a16="http://schemas.microsoft.com/office/drawing/2014/main" id="{8CD96E1F-883B-7750-9A83-6FFA60E2DD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D2A4CC1B-D61B-6CE6-1F5E-E83ED89031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2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0">
            <a:extLst>
              <a:ext uri="{FF2B5EF4-FFF2-40B4-BE49-F238E27FC236}">
                <a16:creationId xmlns:a16="http://schemas.microsoft.com/office/drawing/2014/main" id="{998EACDD-BED8-444F-C0EF-666743C00272}"/>
              </a:ext>
            </a:extLst>
          </p:cNvPr>
          <p:cNvSpPr/>
          <p:nvPr userDrawn="1"/>
        </p:nvSpPr>
        <p:spPr>
          <a:xfrm>
            <a:off x="1695715" y="1024725"/>
            <a:ext cx="8180308" cy="4630062"/>
          </a:xfrm>
          <a:custGeom>
            <a:avLst/>
            <a:gdLst>
              <a:gd name="connsiteX0" fmla="*/ 998055 w 8180308"/>
              <a:gd name="connsiteY0" fmla="*/ 729520 h 4630062"/>
              <a:gd name="connsiteX1" fmla="*/ 1747355 w 8180308"/>
              <a:gd name="connsiteY1" fmla="*/ 183420 h 4630062"/>
              <a:gd name="connsiteX2" fmla="*/ 2014055 w 8180308"/>
              <a:gd name="connsiteY2" fmla="*/ 31020 h 4630062"/>
              <a:gd name="connsiteX3" fmla="*/ 2572855 w 8180308"/>
              <a:gd name="connsiteY3" fmla="*/ 729520 h 4630062"/>
              <a:gd name="connsiteX4" fmla="*/ 2991955 w 8180308"/>
              <a:gd name="connsiteY4" fmla="*/ 653320 h 4630062"/>
              <a:gd name="connsiteX5" fmla="*/ 3334855 w 8180308"/>
              <a:gd name="connsiteY5" fmla="*/ 132620 h 4630062"/>
              <a:gd name="connsiteX6" fmla="*/ 3906355 w 8180308"/>
              <a:gd name="connsiteY6" fmla="*/ 158020 h 4630062"/>
              <a:gd name="connsiteX7" fmla="*/ 4681055 w 8180308"/>
              <a:gd name="connsiteY7" fmla="*/ 627920 h 4630062"/>
              <a:gd name="connsiteX8" fmla="*/ 5760555 w 8180308"/>
              <a:gd name="connsiteY8" fmla="*/ 564420 h 4630062"/>
              <a:gd name="connsiteX9" fmla="*/ 6522555 w 8180308"/>
              <a:gd name="connsiteY9" fmla="*/ 119920 h 4630062"/>
              <a:gd name="connsiteX10" fmla="*/ 8021155 w 8180308"/>
              <a:gd name="connsiteY10" fmla="*/ 881920 h 4630062"/>
              <a:gd name="connsiteX11" fmla="*/ 8148155 w 8180308"/>
              <a:gd name="connsiteY11" fmla="*/ 2139220 h 4630062"/>
              <a:gd name="connsiteX12" fmla="*/ 8122755 w 8180308"/>
              <a:gd name="connsiteY12" fmla="*/ 3485420 h 4630062"/>
              <a:gd name="connsiteX13" fmla="*/ 7614755 w 8180308"/>
              <a:gd name="connsiteY13" fmla="*/ 4590320 h 4630062"/>
              <a:gd name="connsiteX14" fmla="*/ 6674955 w 8180308"/>
              <a:gd name="connsiteY14" fmla="*/ 4399820 h 4630062"/>
              <a:gd name="connsiteX15" fmla="*/ 5709755 w 8180308"/>
              <a:gd name="connsiteY15" fmla="*/ 4539520 h 4630062"/>
              <a:gd name="connsiteX16" fmla="*/ 3626955 w 8180308"/>
              <a:gd name="connsiteY16" fmla="*/ 4590320 h 4630062"/>
              <a:gd name="connsiteX17" fmla="*/ 3372955 w 8180308"/>
              <a:gd name="connsiteY17" fmla="*/ 4196620 h 4630062"/>
              <a:gd name="connsiteX18" fmla="*/ 1975955 w 8180308"/>
              <a:gd name="connsiteY18" fmla="*/ 4158520 h 4630062"/>
              <a:gd name="connsiteX19" fmla="*/ 731355 w 8180308"/>
              <a:gd name="connsiteY19" fmla="*/ 3929920 h 4630062"/>
              <a:gd name="connsiteX20" fmla="*/ 553555 w 8180308"/>
              <a:gd name="connsiteY20" fmla="*/ 3129820 h 4630062"/>
              <a:gd name="connsiteX21" fmla="*/ 7455 w 8180308"/>
              <a:gd name="connsiteY21" fmla="*/ 2583720 h 4630062"/>
              <a:gd name="connsiteX22" fmla="*/ 998055 w 8180308"/>
              <a:gd name="connsiteY22" fmla="*/ 729520 h 463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180308" h="4630062">
                <a:moveTo>
                  <a:pt x="998055" y="729520"/>
                </a:moveTo>
                <a:cubicBezTo>
                  <a:pt x="1288038" y="329470"/>
                  <a:pt x="1578022" y="299837"/>
                  <a:pt x="1747355" y="183420"/>
                </a:cubicBezTo>
                <a:cubicBezTo>
                  <a:pt x="1916688" y="67003"/>
                  <a:pt x="1876472" y="-59997"/>
                  <a:pt x="2014055" y="31020"/>
                </a:cubicBezTo>
                <a:cubicBezTo>
                  <a:pt x="2151638" y="122037"/>
                  <a:pt x="2409872" y="625803"/>
                  <a:pt x="2572855" y="729520"/>
                </a:cubicBezTo>
                <a:cubicBezTo>
                  <a:pt x="2735838" y="833237"/>
                  <a:pt x="2864955" y="752803"/>
                  <a:pt x="2991955" y="653320"/>
                </a:cubicBezTo>
                <a:cubicBezTo>
                  <a:pt x="3118955" y="553837"/>
                  <a:pt x="3182455" y="215170"/>
                  <a:pt x="3334855" y="132620"/>
                </a:cubicBezTo>
                <a:cubicBezTo>
                  <a:pt x="3487255" y="50070"/>
                  <a:pt x="3681988" y="75470"/>
                  <a:pt x="3906355" y="158020"/>
                </a:cubicBezTo>
                <a:cubicBezTo>
                  <a:pt x="4130722" y="240570"/>
                  <a:pt x="4372022" y="560187"/>
                  <a:pt x="4681055" y="627920"/>
                </a:cubicBezTo>
                <a:cubicBezTo>
                  <a:pt x="4990088" y="695653"/>
                  <a:pt x="5453639" y="649087"/>
                  <a:pt x="5760555" y="564420"/>
                </a:cubicBezTo>
                <a:cubicBezTo>
                  <a:pt x="6067471" y="479753"/>
                  <a:pt x="6145788" y="67003"/>
                  <a:pt x="6522555" y="119920"/>
                </a:cubicBezTo>
                <a:cubicBezTo>
                  <a:pt x="6899322" y="172837"/>
                  <a:pt x="7750222" y="545370"/>
                  <a:pt x="8021155" y="881920"/>
                </a:cubicBezTo>
                <a:cubicBezTo>
                  <a:pt x="8292088" y="1218470"/>
                  <a:pt x="8131222" y="1705303"/>
                  <a:pt x="8148155" y="2139220"/>
                </a:cubicBezTo>
                <a:cubicBezTo>
                  <a:pt x="8165088" y="2573137"/>
                  <a:pt x="8211655" y="3076903"/>
                  <a:pt x="8122755" y="3485420"/>
                </a:cubicBezTo>
                <a:cubicBezTo>
                  <a:pt x="8033855" y="3893937"/>
                  <a:pt x="7856055" y="4437920"/>
                  <a:pt x="7614755" y="4590320"/>
                </a:cubicBezTo>
                <a:cubicBezTo>
                  <a:pt x="7373455" y="4742720"/>
                  <a:pt x="6992455" y="4408287"/>
                  <a:pt x="6674955" y="4399820"/>
                </a:cubicBezTo>
                <a:cubicBezTo>
                  <a:pt x="6357455" y="4391353"/>
                  <a:pt x="6217755" y="4507770"/>
                  <a:pt x="5709755" y="4539520"/>
                </a:cubicBezTo>
                <a:cubicBezTo>
                  <a:pt x="5201755" y="4571270"/>
                  <a:pt x="4016422" y="4647470"/>
                  <a:pt x="3626955" y="4590320"/>
                </a:cubicBezTo>
                <a:cubicBezTo>
                  <a:pt x="3237488" y="4533170"/>
                  <a:pt x="3648122" y="4268587"/>
                  <a:pt x="3372955" y="4196620"/>
                </a:cubicBezTo>
                <a:cubicBezTo>
                  <a:pt x="3097788" y="4124653"/>
                  <a:pt x="2416222" y="4202970"/>
                  <a:pt x="1975955" y="4158520"/>
                </a:cubicBezTo>
                <a:cubicBezTo>
                  <a:pt x="1535688" y="4114070"/>
                  <a:pt x="968422" y="4101370"/>
                  <a:pt x="731355" y="3929920"/>
                </a:cubicBezTo>
                <a:cubicBezTo>
                  <a:pt x="494288" y="3758470"/>
                  <a:pt x="674205" y="3354187"/>
                  <a:pt x="553555" y="3129820"/>
                </a:cubicBezTo>
                <a:cubicBezTo>
                  <a:pt x="432905" y="2905453"/>
                  <a:pt x="-66628" y="2985887"/>
                  <a:pt x="7455" y="2583720"/>
                </a:cubicBezTo>
                <a:cubicBezTo>
                  <a:pt x="81538" y="2181553"/>
                  <a:pt x="708072" y="1129570"/>
                  <a:pt x="998055" y="729520"/>
                </a:cubicBezTo>
                <a:close/>
              </a:path>
            </a:pathLst>
          </a:custGeom>
          <a:noFill/>
          <a:ln w="82550">
            <a:solidFill>
              <a:srgbClr val="F76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26">
            <a:extLst>
              <a:ext uri="{FF2B5EF4-FFF2-40B4-BE49-F238E27FC236}">
                <a16:creationId xmlns:a16="http://schemas.microsoft.com/office/drawing/2014/main" id="{3DFB0D9D-E797-7728-170A-7879AAA259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t="5784" r="17965" b="7355"/>
          <a:stretch/>
        </p:blipFill>
        <p:spPr>
          <a:xfrm rot="1242859">
            <a:off x="878700" y="897080"/>
            <a:ext cx="3855311" cy="4885355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FA0194BF-BE24-B9A6-8EDE-6F709FFB889A}"/>
              </a:ext>
            </a:extLst>
          </p:cNvPr>
          <p:cNvSpPr/>
          <p:nvPr userDrawn="1"/>
        </p:nvSpPr>
        <p:spPr>
          <a:xfrm>
            <a:off x="-508663" y="-232864"/>
            <a:ext cx="5839110" cy="1337922"/>
          </a:xfrm>
          <a:custGeom>
            <a:avLst/>
            <a:gdLst>
              <a:gd name="connsiteX0" fmla="*/ 423603 w 5839110"/>
              <a:gd name="connsiteY0" fmla="*/ 881450 h 1337922"/>
              <a:gd name="connsiteX1" fmla="*/ 838272 w 5839110"/>
              <a:gd name="connsiteY1" fmla="*/ 1317385 h 1337922"/>
              <a:gd name="connsiteX2" fmla="*/ 1178514 w 5839110"/>
              <a:gd name="connsiteY2" fmla="*/ 1242957 h 1337922"/>
              <a:gd name="connsiteX3" fmla="*/ 1603816 w 5839110"/>
              <a:gd name="connsiteY3" fmla="*/ 1030306 h 1337922"/>
              <a:gd name="connsiteX4" fmla="*/ 2433156 w 5839110"/>
              <a:gd name="connsiteY4" fmla="*/ 966511 h 1337922"/>
              <a:gd name="connsiteX5" fmla="*/ 2815928 w 5839110"/>
              <a:gd name="connsiteY5" fmla="*/ 1200427 h 1337922"/>
              <a:gd name="connsiteX6" fmla="*/ 3411351 w 5839110"/>
              <a:gd name="connsiteY6" fmla="*/ 913348 h 1337922"/>
              <a:gd name="connsiteX7" fmla="*/ 4389547 w 5839110"/>
              <a:gd name="connsiteY7" fmla="*/ 541208 h 1337922"/>
              <a:gd name="connsiteX8" fmla="*/ 4261956 w 5839110"/>
              <a:gd name="connsiteY8" fmla="*/ 1051571 h 1337922"/>
              <a:gd name="connsiteX9" fmla="*/ 4953072 w 5839110"/>
              <a:gd name="connsiteY9" fmla="*/ 923980 h 1337922"/>
              <a:gd name="connsiteX10" fmla="*/ 5569761 w 5839110"/>
              <a:gd name="connsiteY10" fmla="*/ 679431 h 1337922"/>
              <a:gd name="connsiteX11" fmla="*/ 5835575 w 5839110"/>
              <a:gd name="connsiteY11" fmla="*/ 286027 h 1337922"/>
              <a:gd name="connsiteX12" fmla="*/ 5399640 w 5839110"/>
              <a:gd name="connsiteY12" fmla="*/ 62743 h 1337922"/>
              <a:gd name="connsiteX13" fmla="*/ 3687798 w 5839110"/>
              <a:gd name="connsiteY13" fmla="*/ 52111 h 1337922"/>
              <a:gd name="connsiteX14" fmla="*/ 210951 w 5839110"/>
              <a:gd name="connsiteY14" fmla="*/ 62743 h 1337922"/>
              <a:gd name="connsiteX15" fmla="*/ 423603 w 5839110"/>
              <a:gd name="connsiteY15" fmla="*/ 881450 h 133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39110" h="1337922">
                <a:moveTo>
                  <a:pt x="423603" y="881450"/>
                </a:moveTo>
                <a:cubicBezTo>
                  <a:pt x="528157" y="1090557"/>
                  <a:pt x="712454" y="1257134"/>
                  <a:pt x="838272" y="1317385"/>
                </a:cubicBezTo>
                <a:cubicBezTo>
                  <a:pt x="964091" y="1377636"/>
                  <a:pt x="1050923" y="1290803"/>
                  <a:pt x="1178514" y="1242957"/>
                </a:cubicBezTo>
                <a:cubicBezTo>
                  <a:pt x="1306105" y="1195111"/>
                  <a:pt x="1394709" y="1076380"/>
                  <a:pt x="1603816" y="1030306"/>
                </a:cubicBezTo>
                <a:cubicBezTo>
                  <a:pt x="1812923" y="984232"/>
                  <a:pt x="2231137" y="938158"/>
                  <a:pt x="2433156" y="966511"/>
                </a:cubicBezTo>
                <a:cubicBezTo>
                  <a:pt x="2635175" y="994865"/>
                  <a:pt x="2652896" y="1209288"/>
                  <a:pt x="2815928" y="1200427"/>
                </a:cubicBezTo>
                <a:cubicBezTo>
                  <a:pt x="2978961" y="1191567"/>
                  <a:pt x="3149081" y="1023218"/>
                  <a:pt x="3411351" y="913348"/>
                </a:cubicBezTo>
                <a:cubicBezTo>
                  <a:pt x="3673621" y="803478"/>
                  <a:pt x="4247780" y="518171"/>
                  <a:pt x="4389547" y="541208"/>
                </a:cubicBezTo>
                <a:cubicBezTo>
                  <a:pt x="4531315" y="564245"/>
                  <a:pt x="4168035" y="987776"/>
                  <a:pt x="4261956" y="1051571"/>
                </a:cubicBezTo>
                <a:cubicBezTo>
                  <a:pt x="4355877" y="1115366"/>
                  <a:pt x="4735105" y="986003"/>
                  <a:pt x="4953072" y="923980"/>
                </a:cubicBezTo>
                <a:cubicBezTo>
                  <a:pt x="5171039" y="861957"/>
                  <a:pt x="5422677" y="785756"/>
                  <a:pt x="5569761" y="679431"/>
                </a:cubicBezTo>
                <a:cubicBezTo>
                  <a:pt x="5716845" y="573106"/>
                  <a:pt x="5863928" y="388808"/>
                  <a:pt x="5835575" y="286027"/>
                </a:cubicBezTo>
                <a:cubicBezTo>
                  <a:pt x="5807222" y="183246"/>
                  <a:pt x="5757603" y="101729"/>
                  <a:pt x="5399640" y="62743"/>
                </a:cubicBezTo>
                <a:cubicBezTo>
                  <a:pt x="5041677" y="23757"/>
                  <a:pt x="3687798" y="52111"/>
                  <a:pt x="3687798" y="52111"/>
                </a:cubicBezTo>
                <a:cubicBezTo>
                  <a:pt x="2823017" y="52111"/>
                  <a:pt x="747895" y="-71936"/>
                  <a:pt x="210951" y="62743"/>
                </a:cubicBezTo>
                <a:cubicBezTo>
                  <a:pt x="-325993" y="197422"/>
                  <a:pt x="319049" y="672343"/>
                  <a:pt x="423603" y="881450"/>
                </a:cubicBezTo>
                <a:close/>
              </a:path>
            </a:pathLst>
          </a:custGeom>
          <a:solidFill>
            <a:srgbClr val="3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4">
            <a:extLst>
              <a:ext uri="{FF2B5EF4-FFF2-40B4-BE49-F238E27FC236}">
                <a16:creationId xmlns:a16="http://schemas.microsoft.com/office/drawing/2014/main" id="{82B3882D-C9B6-1F44-1074-0E0A97A6CE2E}"/>
              </a:ext>
            </a:extLst>
          </p:cNvPr>
          <p:cNvSpPr/>
          <p:nvPr userDrawn="1"/>
        </p:nvSpPr>
        <p:spPr>
          <a:xfrm>
            <a:off x="7879971" y="3418185"/>
            <a:ext cx="5148098" cy="3979647"/>
          </a:xfrm>
          <a:custGeom>
            <a:avLst/>
            <a:gdLst>
              <a:gd name="connsiteX0" fmla="*/ 4680997 w 5148098"/>
              <a:gd name="connsiteY0" fmla="*/ 191289 h 3979647"/>
              <a:gd name="connsiteX1" fmla="*/ 3718471 w 5148098"/>
              <a:gd name="connsiteY1" fmla="*/ 544215 h 3979647"/>
              <a:gd name="connsiteX2" fmla="*/ 3461797 w 5148098"/>
              <a:gd name="connsiteY2" fmla="*/ 1474657 h 3979647"/>
              <a:gd name="connsiteX3" fmla="*/ 3156997 w 5148098"/>
              <a:gd name="connsiteY3" fmla="*/ 1859668 h 3979647"/>
              <a:gd name="connsiteX4" fmla="*/ 2627608 w 5148098"/>
              <a:gd name="connsiteY4" fmla="*/ 1619036 h 3979647"/>
              <a:gd name="connsiteX5" fmla="*/ 2386976 w 5148098"/>
              <a:gd name="connsiteY5" fmla="*/ 2148426 h 3979647"/>
              <a:gd name="connsiteX6" fmla="*/ 2435103 w 5148098"/>
              <a:gd name="connsiteY6" fmla="*/ 2501352 h 3979647"/>
              <a:gd name="connsiteX7" fmla="*/ 2258640 w 5148098"/>
              <a:gd name="connsiteY7" fmla="*/ 2661773 h 3979647"/>
              <a:gd name="connsiteX8" fmla="*/ 1472576 w 5148098"/>
              <a:gd name="connsiteY8" fmla="*/ 2629689 h 3979647"/>
              <a:gd name="connsiteX9" fmla="*/ 1135692 w 5148098"/>
              <a:gd name="connsiteY9" fmla="*/ 3191162 h 3979647"/>
              <a:gd name="connsiteX10" fmla="*/ 718597 w 5148098"/>
              <a:gd name="connsiteY10" fmla="*/ 3223247 h 3979647"/>
              <a:gd name="connsiteX11" fmla="*/ 12745 w 5148098"/>
              <a:gd name="connsiteY11" fmla="*/ 3528047 h 3979647"/>
              <a:gd name="connsiteX12" fmla="*/ 1376324 w 5148098"/>
              <a:gd name="connsiteY12" fmla="*/ 3880973 h 3979647"/>
              <a:gd name="connsiteX13" fmla="*/ 4921629 w 5148098"/>
              <a:gd name="connsiteY13" fmla="*/ 3608257 h 3979647"/>
              <a:gd name="connsiteX14" fmla="*/ 4680997 w 5148098"/>
              <a:gd name="connsiteY14" fmla="*/ 191289 h 397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48098" h="3979647">
                <a:moveTo>
                  <a:pt x="4680997" y="191289"/>
                </a:moveTo>
                <a:cubicBezTo>
                  <a:pt x="4480471" y="-319385"/>
                  <a:pt x="3921671" y="330320"/>
                  <a:pt x="3718471" y="544215"/>
                </a:cubicBezTo>
                <a:cubicBezTo>
                  <a:pt x="3515271" y="758110"/>
                  <a:pt x="3555376" y="1255415"/>
                  <a:pt x="3461797" y="1474657"/>
                </a:cubicBezTo>
                <a:cubicBezTo>
                  <a:pt x="3368218" y="1693899"/>
                  <a:pt x="3296028" y="1835605"/>
                  <a:pt x="3156997" y="1859668"/>
                </a:cubicBezTo>
                <a:cubicBezTo>
                  <a:pt x="3017965" y="1883731"/>
                  <a:pt x="2755945" y="1570910"/>
                  <a:pt x="2627608" y="1619036"/>
                </a:cubicBezTo>
                <a:cubicBezTo>
                  <a:pt x="2499271" y="1667162"/>
                  <a:pt x="2419060" y="2001373"/>
                  <a:pt x="2386976" y="2148426"/>
                </a:cubicBezTo>
                <a:cubicBezTo>
                  <a:pt x="2354892" y="2295479"/>
                  <a:pt x="2456492" y="2415794"/>
                  <a:pt x="2435103" y="2501352"/>
                </a:cubicBezTo>
                <a:cubicBezTo>
                  <a:pt x="2413714" y="2586910"/>
                  <a:pt x="2419061" y="2640384"/>
                  <a:pt x="2258640" y="2661773"/>
                </a:cubicBezTo>
                <a:cubicBezTo>
                  <a:pt x="2098219" y="2683162"/>
                  <a:pt x="1659734" y="2541458"/>
                  <a:pt x="1472576" y="2629689"/>
                </a:cubicBezTo>
                <a:cubicBezTo>
                  <a:pt x="1285418" y="2717921"/>
                  <a:pt x="1261355" y="3092236"/>
                  <a:pt x="1135692" y="3191162"/>
                </a:cubicBezTo>
                <a:cubicBezTo>
                  <a:pt x="1010029" y="3290088"/>
                  <a:pt x="905755" y="3167100"/>
                  <a:pt x="718597" y="3223247"/>
                </a:cubicBezTo>
                <a:cubicBezTo>
                  <a:pt x="531439" y="3279394"/>
                  <a:pt x="-96876" y="3418426"/>
                  <a:pt x="12745" y="3528047"/>
                </a:cubicBezTo>
                <a:cubicBezTo>
                  <a:pt x="122366" y="3637668"/>
                  <a:pt x="558177" y="3867605"/>
                  <a:pt x="1376324" y="3880973"/>
                </a:cubicBezTo>
                <a:cubicBezTo>
                  <a:pt x="2194471" y="3894341"/>
                  <a:pt x="4376198" y="4220531"/>
                  <a:pt x="4921629" y="3608257"/>
                </a:cubicBezTo>
                <a:cubicBezTo>
                  <a:pt x="5467060" y="2995983"/>
                  <a:pt x="4881523" y="701963"/>
                  <a:pt x="4680997" y="191289"/>
                </a:cubicBezTo>
                <a:close/>
              </a:path>
            </a:pathLst>
          </a:custGeom>
          <a:solidFill>
            <a:srgbClr val="F7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665FFB1-0E98-0588-78E4-C735AD61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2B4FC32-73C2-E1D8-D776-58D57BC8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46FD31-1019-5CE3-155A-90E0874E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5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ình tự do: Hình 9">
            <a:extLst>
              <a:ext uri="{FF2B5EF4-FFF2-40B4-BE49-F238E27FC236}">
                <a16:creationId xmlns:a16="http://schemas.microsoft.com/office/drawing/2014/main" id="{2E208B53-42BB-8CA7-2144-DBEE203F334F}"/>
              </a:ext>
            </a:extLst>
          </p:cNvPr>
          <p:cNvSpPr/>
          <p:nvPr userDrawn="1"/>
        </p:nvSpPr>
        <p:spPr>
          <a:xfrm>
            <a:off x="0" y="-1265694"/>
            <a:ext cx="12192000" cy="3139440"/>
          </a:xfrm>
          <a:custGeom>
            <a:avLst/>
            <a:gdLst>
              <a:gd name="connsiteX0" fmla="*/ 0 w 12192000"/>
              <a:gd name="connsiteY0" fmla="*/ 0 h 3139440"/>
              <a:gd name="connsiteX1" fmla="*/ 5830242 w 12192000"/>
              <a:gd name="connsiteY1" fmla="*/ 0 h 3139440"/>
              <a:gd name="connsiteX2" fmla="*/ 7053635 w 12192000"/>
              <a:gd name="connsiteY2" fmla="*/ 20718 h 3139440"/>
              <a:gd name="connsiteX3" fmla="*/ 12064223 w 12192000"/>
              <a:gd name="connsiteY3" fmla="*/ 214163 h 3139440"/>
              <a:gd name="connsiteX4" fmla="*/ 12192000 w 12192000"/>
              <a:gd name="connsiteY4" fmla="*/ 226531 h 3139440"/>
              <a:gd name="connsiteX5" fmla="*/ 12192000 w 12192000"/>
              <a:gd name="connsiteY5" fmla="*/ 2418138 h 3139440"/>
              <a:gd name="connsiteX6" fmla="*/ 12185415 w 12192000"/>
              <a:gd name="connsiteY6" fmla="*/ 2414940 h 3139440"/>
              <a:gd name="connsiteX7" fmla="*/ 11374412 w 12192000"/>
              <a:gd name="connsiteY7" fmla="*/ 1882542 h 3139440"/>
              <a:gd name="connsiteX8" fmla="*/ 10443970 w 12192000"/>
              <a:gd name="connsiteY8" fmla="*/ 2267552 h 3139440"/>
              <a:gd name="connsiteX9" fmla="*/ 9529570 w 12192000"/>
              <a:gd name="connsiteY9" fmla="*/ 1770247 h 3139440"/>
              <a:gd name="connsiteX10" fmla="*/ 8855802 w 12192000"/>
              <a:gd name="connsiteY10" fmla="*/ 2203384 h 3139440"/>
              <a:gd name="connsiteX11" fmla="*/ 8310370 w 12192000"/>
              <a:gd name="connsiteY11" fmla="*/ 1882542 h 3139440"/>
              <a:gd name="connsiteX12" fmla="*/ 7572433 w 12192000"/>
              <a:gd name="connsiteY12" fmla="*/ 1978794 h 3139440"/>
              <a:gd name="connsiteX13" fmla="*/ 7267633 w 12192000"/>
              <a:gd name="connsiteY13" fmla="*/ 3037573 h 3139440"/>
              <a:gd name="connsiteX14" fmla="*/ 7023869 w 12192000"/>
              <a:gd name="connsiteY14" fmla="*/ 3136833 h 3139440"/>
              <a:gd name="connsiteX15" fmla="*/ 7007724 w 12192000"/>
              <a:gd name="connsiteY15" fmla="*/ 3139440 h 3139440"/>
              <a:gd name="connsiteX16" fmla="*/ 6388274 w 12192000"/>
              <a:gd name="connsiteY16" fmla="*/ 3139440 h 3139440"/>
              <a:gd name="connsiteX17" fmla="*/ 6370906 w 12192000"/>
              <a:gd name="connsiteY17" fmla="*/ 3136833 h 3139440"/>
              <a:gd name="connsiteX18" fmla="*/ 6080518 w 12192000"/>
              <a:gd name="connsiteY18" fmla="*/ 3037573 h 3139440"/>
              <a:gd name="connsiteX19" fmla="*/ 5278412 w 12192000"/>
              <a:gd name="connsiteY19" fmla="*/ 1978794 h 3139440"/>
              <a:gd name="connsiteX20" fmla="*/ 4636729 w 12192000"/>
              <a:gd name="connsiteY20" fmla="*/ 1834416 h 3139440"/>
              <a:gd name="connsiteX21" fmla="*/ 3176896 w 12192000"/>
              <a:gd name="connsiteY21" fmla="*/ 2379847 h 3139440"/>
              <a:gd name="connsiteX22" fmla="*/ 2872096 w 12192000"/>
              <a:gd name="connsiteY22" fmla="*/ 1930668 h 3139440"/>
              <a:gd name="connsiteX23" fmla="*/ 2471044 w 12192000"/>
              <a:gd name="connsiteY23" fmla="*/ 2059005 h 3139440"/>
              <a:gd name="connsiteX24" fmla="*/ 1941654 w 12192000"/>
              <a:gd name="connsiteY24" fmla="*/ 2508184 h 3139440"/>
              <a:gd name="connsiteX25" fmla="*/ 1107465 w 12192000"/>
              <a:gd name="connsiteY25" fmla="*/ 1994837 h 3139440"/>
              <a:gd name="connsiteX26" fmla="*/ 898918 w 12192000"/>
              <a:gd name="connsiteY26" fmla="*/ 2283594 h 3139440"/>
              <a:gd name="connsiteX27" fmla="*/ 947044 w 12192000"/>
              <a:gd name="connsiteY27" fmla="*/ 2909237 h 3139440"/>
              <a:gd name="connsiteX28" fmla="*/ 401612 w 12192000"/>
              <a:gd name="connsiteY28" fmla="*/ 3133826 h 3139440"/>
              <a:gd name="connsiteX29" fmla="*/ 38785 w 12192000"/>
              <a:gd name="connsiteY29" fmla="*/ 3071945 h 3139440"/>
              <a:gd name="connsiteX30" fmla="*/ 0 w 12192000"/>
              <a:gd name="connsiteY30" fmla="*/ 3052928 h 3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2000" h="3139440">
                <a:moveTo>
                  <a:pt x="0" y="0"/>
                </a:moveTo>
                <a:lnTo>
                  <a:pt x="5830242" y="0"/>
                </a:lnTo>
                <a:lnTo>
                  <a:pt x="7053635" y="20718"/>
                </a:lnTo>
                <a:cubicBezTo>
                  <a:pt x="9199830" y="67152"/>
                  <a:pt x="11118742" y="138966"/>
                  <a:pt x="12064223" y="214163"/>
                </a:cubicBezTo>
                <a:lnTo>
                  <a:pt x="12192000" y="226531"/>
                </a:lnTo>
                <a:lnTo>
                  <a:pt x="12192000" y="2418138"/>
                </a:lnTo>
                <a:lnTo>
                  <a:pt x="12185415" y="2414940"/>
                </a:lnTo>
                <a:cubicBezTo>
                  <a:pt x="11930872" y="2273569"/>
                  <a:pt x="11621059" y="1906605"/>
                  <a:pt x="11374412" y="1882542"/>
                </a:cubicBezTo>
                <a:cubicBezTo>
                  <a:pt x="11045549" y="1850458"/>
                  <a:pt x="10751444" y="2286268"/>
                  <a:pt x="10443970" y="2267552"/>
                </a:cubicBezTo>
                <a:cubicBezTo>
                  <a:pt x="10136496" y="2248836"/>
                  <a:pt x="9794265" y="1780942"/>
                  <a:pt x="9529570" y="1770247"/>
                </a:cubicBezTo>
                <a:cubicBezTo>
                  <a:pt x="9264875" y="1759552"/>
                  <a:pt x="9059002" y="2184668"/>
                  <a:pt x="8855802" y="2203384"/>
                </a:cubicBezTo>
                <a:cubicBezTo>
                  <a:pt x="8652602" y="2222100"/>
                  <a:pt x="8524265" y="1919974"/>
                  <a:pt x="8310370" y="1882542"/>
                </a:cubicBezTo>
                <a:cubicBezTo>
                  <a:pt x="8096475" y="1845110"/>
                  <a:pt x="7746223" y="1786289"/>
                  <a:pt x="7572433" y="1978794"/>
                </a:cubicBezTo>
                <a:cubicBezTo>
                  <a:pt x="7398643" y="2171299"/>
                  <a:pt x="7516285" y="2861110"/>
                  <a:pt x="7267633" y="3037573"/>
                </a:cubicBezTo>
                <a:cubicBezTo>
                  <a:pt x="7205470" y="3081689"/>
                  <a:pt x="7120915" y="3114776"/>
                  <a:pt x="7023869" y="3136833"/>
                </a:cubicBezTo>
                <a:lnTo>
                  <a:pt x="7007724" y="3139440"/>
                </a:lnTo>
                <a:lnTo>
                  <a:pt x="6388274" y="3139440"/>
                </a:lnTo>
                <a:lnTo>
                  <a:pt x="6370906" y="3136833"/>
                </a:lnTo>
                <a:cubicBezTo>
                  <a:pt x="6263499" y="3114776"/>
                  <a:pt x="6163403" y="3081689"/>
                  <a:pt x="6080518" y="3037573"/>
                </a:cubicBezTo>
                <a:cubicBezTo>
                  <a:pt x="5748981" y="2861110"/>
                  <a:pt x="5519044" y="2179320"/>
                  <a:pt x="5278412" y="1978794"/>
                </a:cubicBezTo>
                <a:cubicBezTo>
                  <a:pt x="5037780" y="1778268"/>
                  <a:pt x="4986981" y="1767574"/>
                  <a:pt x="4636729" y="1834416"/>
                </a:cubicBezTo>
                <a:cubicBezTo>
                  <a:pt x="4286475" y="1901258"/>
                  <a:pt x="3471001" y="2363805"/>
                  <a:pt x="3176896" y="2379847"/>
                </a:cubicBezTo>
                <a:cubicBezTo>
                  <a:pt x="2882791" y="2395889"/>
                  <a:pt x="2989738" y="1984142"/>
                  <a:pt x="2872096" y="1930668"/>
                </a:cubicBezTo>
                <a:cubicBezTo>
                  <a:pt x="2754454" y="1877194"/>
                  <a:pt x="2626118" y="1962752"/>
                  <a:pt x="2471044" y="2059005"/>
                </a:cubicBezTo>
                <a:cubicBezTo>
                  <a:pt x="2315970" y="2155258"/>
                  <a:pt x="2168917" y="2518879"/>
                  <a:pt x="1941654" y="2508184"/>
                </a:cubicBezTo>
                <a:cubicBezTo>
                  <a:pt x="1714391" y="2497489"/>
                  <a:pt x="1281254" y="2032269"/>
                  <a:pt x="1107465" y="1994837"/>
                </a:cubicBezTo>
                <a:cubicBezTo>
                  <a:pt x="933676" y="1957405"/>
                  <a:pt x="925655" y="2131194"/>
                  <a:pt x="898918" y="2283594"/>
                </a:cubicBezTo>
                <a:cubicBezTo>
                  <a:pt x="872181" y="2435994"/>
                  <a:pt x="1029928" y="2767532"/>
                  <a:pt x="947044" y="2909237"/>
                </a:cubicBezTo>
                <a:cubicBezTo>
                  <a:pt x="864160" y="3050942"/>
                  <a:pt x="596791" y="3133826"/>
                  <a:pt x="401612" y="3133826"/>
                </a:cubicBezTo>
                <a:cubicBezTo>
                  <a:pt x="279625" y="3133826"/>
                  <a:pt x="169127" y="3127560"/>
                  <a:pt x="38785" y="3071945"/>
                </a:cubicBezTo>
                <a:lnTo>
                  <a:pt x="0" y="3052928"/>
                </a:lnTo>
                <a:close/>
              </a:path>
            </a:pathLst>
          </a:custGeom>
          <a:solidFill>
            <a:srgbClr val="3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21">
            <a:extLst>
              <a:ext uri="{FF2B5EF4-FFF2-40B4-BE49-F238E27FC236}">
                <a16:creationId xmlns:a16="http://schemas.microsoft.com/office/drawing/2014/main" id="{EE96BC4E-CF63-7E56-67C1-66F35EE8B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207766-5A72-58D7-584F-AD84CA3A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623EE85-1154-F6EB-C7AE-EB5C7ADAC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12A656-A4AE-9518-DD5E-BC0941C98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6BF8379-8F08-5698-1F18-55DD9269C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7674E6-63BA-6A9E-C346-2811C02AF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41B4217-9A92-62E0-A67B-11BEF737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5A35315-DAF8-9DFC-D165-F9E4EE3E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69C58D0-B504-A3ED-F1BE-C11EB23E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73E07D-FC9A-A2C3-24EF-11570466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248CE0D-4EC9-1F85-BD81-6EE4362E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688675E-0845-A477-A880-90A217D1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836EA56-D2E0-E339-E17F-64C21943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206D991-BC82-94F3-3F85-10443D9E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C4CE3DF-B7AF-2AF7-3400-6DDABC03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6F1466A-0841-6387-E180-67D1FB3F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3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1C1708-265F-1B4F-9D84-9F9C7EE4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F131A9B-0B9C-6763-4B97-4E3A4C98B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B5025CD-A179-0BB9-F86A-41D58133E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9F7A19C-B661-CA6E-1B66-F85DD2AF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14CAEF0-7A78-FE9A-A2EF-06025470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F6BE3ED-D007-C861-B372-4BDBAFF6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0E50B-B1FE-BE69-3CCB-A5E2B02C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69F8C99-843C-8719-D66D-1ADEE6AB4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BBC619A-ABDC-495E-DF4F-C200D4450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0E9050-6057-DBB9-801F-1A838753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37C4C0B-6933-B29B-BEE0-5DD08250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7A51CA-50DD-4AA6-3C35-BB0565319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6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66FF3FC-62EF-CC49-9461-C114F176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F5E9E94-A89D-0549-7D03-3FB6317B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48F96E7-F865-143E-0D46-58354AD99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0563-90A4-4949-B7D7-A3D7A9176D26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70CF3C-37F0-A898-80E9-C3007D396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E37A38-CF94-331B-DDB6-35581DF85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1E4C9C8C-4F03-760B-CE7B-4D3A46182CDB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E7ECC0A-560F-C1EA-82D9-6A81E094D026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27911E3C-9A53-DFDD-1684-43F222EAA64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87C3762D-0834-33A1-DC3A-EB25C05469B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21">
            <a:extLst>
              <a:ext uri="{FF2B5EF4-FFF2-40B4-BE49-F238E27FC236}">
                <a16:creationId xmlns:a16="http://schemas.microsoft.com/office/drawing/2014/main" id="{4D958703-47D9-115E-3EC3-A619AA7EAA6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354459" y="45720"/>
            <a:ext cx="1542422" cy="518205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7E9DF9E0-3D48-8051-7371-B04A63A175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BF4A474C-8CC9-2D52-27C0-98D27750268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5" y="9963312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3599634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8">
            <a:extLst>
              <a:ext uri="{FF2B5EF4-FFF2-40B4-BE49-F238E27FC236}">
                <a16:creationId xmlns:a16="http://schemas.microsoft.com/office/drawing/2014/main" id="{38321EDD-1657-0C1E-840C-84705AA59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5" t="30560" r="25073" b="62371"/>
          <a:stretch/>
        </p:blipFill>
        <p:spPr>
          <a:xfrm>
            <a:off x="7479138" y="4770009"/>
            <a:ext cx="706057" cy="567102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C306E8BF-DB7A-BC88-B564-5D92B4BA3A05}"/>
              </a:ext>
            </a:extLst>
          </p:cNvPr>
          <p:cNvGrpSpPr/>
          <p:nvPr/>
        </p:nvGrpSpPr>
        <p:grpSpPr>
          <a:xfrm>
            <a:off x="353591" y="806171"/>
            <a:ext cx="4780038" cy="1784868"/>
            <a:chOff x="353591" y="806171"/>
            <a:chExt cx="4780038" cy="1784868"/>
          </a:xfrm>
        </p:grpSpPr>
        <p:pic>
          <p:nvPicPr>
            <p:cNvPr id="20" name="图片 18">
              <a:extLst>
                <a:ext uri="{FF2B5EF4-FFF2-40B4-BE49-F238E27FC236}">
                  <a16:creationId xmlns:a16="http://schemas.microsoft.com/office/drawing/2014/main" id="{75846B52-E079-D133-0446-0615EE910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25" t="30560" r="25073" b="62371"/>
            <a:stretch/>
          </p:blipFill>
          <p:spPr>
            <a:xfrm>
              <a:off x="4427572" y="1829472"/>
              <a:ext cx="706057" cy="567102"/>
            </a:xfrm>
            <a:prstGeom prst="rect">
              <a:avLst/>
            </a:prstGeom>
          </p:spPr>
        </p:pic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87110E11-90F0-2A6F-C2FB-A6DDBA68A4E4}"/>
                </a:ext>
              </a:extLst>
            </p:cNvPr>
            <p:cNvGrpSpPr/>
            <p:nvPr/>
          </p:nvGrpSpPr>
          <p:grpSpPr>
            <a:xfrm>
              <a:off x="353591" y="806171"/>
              <a:ext cx="4523209" cy="1784868"/>
              <a:chOff x="302791" y="809702"/>
              <a:chExt cx="4523209" cy="1784868"/>
            </a:xfrm>
          </p:grpSpPr>
          <p:pic>
            <p:nvPicPr>
              <p:cNvPr id="16" name="图片 18">
                <a:extLst>
                  <a:ext uri="{FF2B5EF4-FFF2-40B4-BE49-F238E27FC236}">
                    <a16:creationId xmlns:a16="http://schemas.microsoft.com/office/drawing/2014/main" id="{5F7AA884-F8D8-18F6-3DAC-4EFC9C3CED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050" b="38050" l="15750" r="82200">
                            <a14:foregroundMark x1="33450" y1="24200" x2="33450" y2="24200"/>
                            <a14:foregroundMark x1="32800" y1="22100" x2="32800" y2="22100"/>
                            <a14:foregroundMark x1="35300" y1="22300" x2="33450" y2="20050"/>
                            <a14:foregroundMark x1="52500" y1="32500" x2="53950" y2="30200"/>
                            <a14:foregroundMark x1="39250" y1="26250" x2="32500" y2="25450"/>
                            <a14:foregroundMark x1="32500" y1="25450" x2="34500" y2="21900"/>
                            <a14:foregroundMark x1="65550" y1="26050" x2="67250" y2="21500"/>
                            <a14:foregroundMark x1="62450" y1="31250" x2="61400" y2="32500"/>
                            <a14:foregroundMark x1="63300" y1="32500" x2="61650" y2="31850"/>
                            <a14:foregroundMark x1="61850" y1="34750" x2="62050" y2="32050"/>
                            <a14:foregroundMark x1="61400" y1="33100" x2="62900" y2="31250"/>
                            <a14:foregroundMark x1="61650" y1="32500" x2="62050" y2="34150"/>
                            <a14:foregroundMark x1="26150" y1="37150" x2="25500" y2="368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68" t="19535" r="59324" b="59853"/>
              <a:stretch/>
            </p:blipFill>
            <p:spPr>
              <a:xfrm>
                <a:off x="302791" y="809702"/>
                <a:ext cx="2663929" cy="1653460"/>
              </a:xfrm>
              <a:prstGeom prst="rect">
                <a:avLst/>
              </a:prstGeom>
            </p:spPr>
          </p:pic>
          <p:pic>
            <p:nvPicPr>
              <p:cNvPr id="17" name="图片 18">
                <a:extLst>
                  <a:ext uri="{FF2B5EF4-FFF2-40B4-BE49-F238E27FC236}">
                    <a16:creationId xmlns:a16="http://schemas.microsoft.com/office/drawing/2014/main" id="{08B189E3-C40B-4365-1D2E-C35BA729B5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050" b="38050" l="15750" r="82200">
                            <a14:foregroundMark x1="33450" y1="24200" x2="33450" y2="24200"/>
                            <a14:foregroundMark x1="32800" y1="22100" x2="32800" y2="22100"/>
                            <a14:foregroundMark x1="35300" y1="22300" x2="33450" y2="20050"/>
                            <a14:foregroundMark x1="52500" y1="32500" x2="53950" y2="30200"/>
                            <a14:foregroundMark x1="39250" y1="26250" x2="32500" y2="25450"/>
                            <a14:foregroundMark x1="32500" y1="25450" x2="34500" y2="21900"/>
                            <a14:foregroundMark x1="65550" y1="26050" x2="67250" y2="21500"/>
                            <a14:foregroundMark x1="62450" y1="31250" x2="61400" y2="32500"/>
                            <a14:foregroundMark x1="63300" y1="32500" x2="61650" y2="31850"/>
                            <a14:foregroundMark x1="61850" y1="34750" x2="62050" y2="32050"/>
                            <a14:foregroundMark x1="61400" y1="33100" x2="62900" y2="31250"/>
                            <a14:foregroundMark x1="61650" y1="32500" x2="62050" y2="34150"/>
                            <a14:foregroundMark x1="26150" y1="37150" x2="25500" y2="368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928" t="19535" r="28294" b="59853"/>
              <a:stretch/>
            </p:blipFill>
            <p:spPr>
              <a:xfrm>
                <a:off x="3881120" y="941110"/>
                <a:ext cx="944880" cy="1653460"/>
              </a:xfrm>
              <a:prstGeom prst="rect">
                <a:avLst/>
              </a:prstGeom>
            </p:spPr>
          </p:pic>
          <p:pic>
            <p:nvPicPr>
              <p:cNvPr id="18" name="图片 18">
                <a:extLst>
                  <a:ext uri="{FF2B5EF4-FFF2-40B4-BE49-F238E27FC236}">
                    <a16:creationId xmlns:a16="http://schemas.microsoft.com/office/drawing/2014/main" id="{681BFA11-0ED9-3AE2-2BCF-091D898910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80" t="72685" r="36969" b="21617"/>
              <a:stretch/>
            </p:blipFill>
            <p:spPr>
              <a:xfrm>
                <a:off x="3064895" y="2005962"/>
                <a:ext cx="718050" cy="457200"/>
              </a:xfrm>
              <a:prstGeom prst="rect">
                <a:avLst/>
              </a:prstGeom>
            </p:spPr>
          </p:pic>
        </p:grpSp>
      </p:grpSp>
      <p:pic>
        <p:nvPicPr>
          <p:cNvPr id="14" name="图片 18">
            <a:extLst>
              <a:ext uri="{FF2B5EF4-FFF2-40B4-BE49-F238E27FC236}">
                <a16:creationId xmlns:a16="http://schemas.microsoft.com/office/drawing/2014/main" id="{5CE36111-D123-A8A9-1946-88C5E6EB9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71442" r="9483" b="19380"/>
          <a:stretch/>
        </p:blipFill>
        <p:spPr>
          <a:xfrm>
            <a:off x="627911" y="5315526"/>
            <a:ext cx="6662127" cy="73630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28D20C4-AD9D-B83B-CCEF-AFAFE82C6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7" y="1925232"/>
            <a:ext cx="10455546" cy="358475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5BB6101-4653-BF6B-185B-58732F570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798" y="1172945"/>
            <a:ext cx="257273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7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1AF8CA0-0AFE-8D53-5430-AE9FFB70A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8" y="982182"/>
            <a:ext cx="1786283" cy="9632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C782118-D767-5B8E-763D-683619056545}"/>
              </a:ext>
            </a:extLst>
          </p:cNvPr>
          <p:cNvSpPr txBox="1"/>
          <p:nvPr/>
        </p:nvSpPr>
        <p:spPr>
          <a:xfrm>
            <a:off x="221933" y="1555421"/>
            <a:ext cx="11748134" cy="523220"/>
          </a:xfrm>
          <a:prstGeom prst="rect">
            <a:avLst/>
          </a:prstGeom>
          <a:solidFill>
            <a:srgbClr val="FDDECF"/>
          </a:solidFill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 que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5AF5360-3E38-9BC7-8767-81B526160005}"/>
              </a:ext>
            </a:extLst>
          </p:cNvPr>
          <p:cNvSpPr txBox="1"/>
          <p:nvPr/>
        </p:nvSpPr>
        <p:spPr>
          <a:xfrm>
            <a:off x="221933" y="2404224"/>
            <a:ext cx="4796672" cy="492443"/>
          </a:xfrm>
          <a:prstGeom prst="rect">
            <a:avLst/>
          </a:prstGeom>
          <a:noFill/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a) Que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DFADB9F-255A-2984-20AC-8B9BDDCBE8EF}"/>
              </a:ext>
            </a:extLst>
          </p:cNvPr>
          <p:cNvSpPr txBox="1"/>
          <p:nvPr/>
        </p:nvSpPr>
        <p:spPr>
          <a:xfrm>
            <a:off x="5986021" y="2404224"/>
            <a:ext cx="5907463" cy="492443"/>
          </a:xfrm>
          <a:prstGeom prst="rect">
            <a:avLst/>
          </a:prstGeom>
          <a:noFill/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b) Que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1EF3B94-0C06-C58E-3D32-5C25DA49A14D}"/>
              </a:ext>
            </a:extLst>
          </p:cNvPr>
          <p:cNvGrpSpPr/>
          <p:nvPr/>
        </p:nvGrpSpPr>
        <p:grpSpPr>
          <a:xfrm>
            <a:off x="286383" y="3851090"/>
            <a:ext cx="3712262" cy="1045393"/>
            <a:chOff x="286383" y="3851090"/>
            <a:chExt cx="3712262" cy="1045393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5CBB8984-2642-7078-3E21-7ADE60C5F5B7}"/>
                </a:ext>
              </a:extLst>
            </p:cNvPr>
            <p:cNvGrpSpPr/>
            <p:nvPr/>
          </p:nvGrpSpPr>
          <p:grpSpPr>
            <a:xfrm>
              <a:off x="286383" y="3851090"/>
              <a:ext cx="2954844" cy="1045393"/>
              <a:chOff x="286383" y="3851090"/>
              <a:chExt cx="2954844" cy="1045393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C8BA483E-91E0-4201-52D3-BC3DF303F7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702069" y="4365711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95" name="Hình ảnh 94">
                <a:extLst>
                  <a:ext uri="{FF2B5EF4-FFF2-40B4-BE49-F238E27FC236}">
                    <a16:creationId xmlns:a16="http://schemas.microsoft.com/office/drawing/2014/main" id="{40776660-99AA-B355-C6E3-343137A814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702069" y="388916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96" name="Hình ảnh 95">
                <a:extLst>
                  <a:ext uri="{FF2B5EF4-FFF2-40B4-BE49-F238E27FC236}">
                    <a16:creationId xmlns:a16="http://schemas.microsoft.com/office/drawing/2014/main" id="{75A3B591-8BA1-E92D-DD00-BA7CBD491A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885293" y="4365711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9A0C3C23-16B3-D05F-7B3B-8B3086CF77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885293" y="388916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98" name="Hình ảnh 97">
                <a:extLst>
                  <a:ext uri="{FF2B5EF4-FFF2-40B4-BE49-F238E27FC236}">
                    <a16:creationId xmlns:a16="http://schemas.microsoft.com/office/drawing/2014/main" id="{3E461D1B-A8A7-F37B-5579-557EAE56DC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469607" y="454893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99" name="Hình ảnh 98">
                <a:extLst>
                  <a:ext uri="{FF2B5EF4-FFF2-40B4-BE49-F238E27FC236}">
                    <a16:creationId xmlns:a16="http://schemas.microsoft.com/office/drawing/2014/main" id="{FE75342F-2DCA-7852-5DB1-11957B170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469607" y="4132387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0" name="Hình ảnh 99">
                <a:extLst>
                  <a:ext uri="{FF2B5EF4-FFF2-40B4-BE49-F238E27FC236}">
                    <a16:creationId xmlns:a16="http://schemas.microsoft.com/office/drawing/2014/main" id="{1377950C-EE3F-4212-0BE8-59E617AE1A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483370" y="366786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1" name="Hình ảnh 100">
                <a:extLst>
                  <a:ext uri="{FF2B5EF4-FFF2-40B4-BE49-F238E27FC236}">
                    <a16:creationId xmlns:a16="http://schemas.microsoft.com/office/drawing/2014/main" id="{E5D2B11D-A79C-5097-E746-7AFFEF9465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1144666" y="4587012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2" name="Hình ảnh 101">
                <a:extLst>
                  <a:ext uri="{FF2B5EF4-FFF2-40B4-BE49-F238E27FC236}">
                    <a16:creationId xmlns:a16="http://schemas.microsoft.com/office/drawing/2014/main" id="{34E7988A-EF5E-A50F-E142-1E98531675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1144665" y="4144415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3" name="Hình ảnh 102">
                <a:extLst>
                  <a:ext uri="{FF2B5EF4-FFF2-40B4-BE49-F238E27FC236}">
                    <a16:creationId xmlns:a16="http://schemas.microsoft.com/office/drawing/2014/main" id="{DC3C398F-1CFF-1228-6694-D7FCEF6EBC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1158428" y="3705942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4" name="Hình ảnh 103">
                <a:extLst>
                  <a:ext uri="{FF2B5EF4-FFF2-40B4-BE49-F238E27FC236}">
                    <a16:creationId xmlns:a16="http://schemas.microsoft.com/office/drawing/2014/main" id="{EC860B0E-94F1-2874-4161-CBCFCE5DBF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1379727" y="4378437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5" name="Hình ảnh 104">
                <a:extLst>
                  <a:ext uri="{FF2B5EF4-FFF2-40B4-BE49-F238E27FC236}">
                    <a16:creationId xmlns:a16="http://schemas.microsoft.com/office/drawing/2014/main" id="{A04BF2E5-AD64-0FCE-F857-A4343BE1CC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1770485" y="4157138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6" name="Hình ảnh 105">
                <a:extLst>
                  <a:ext uri="{FF2B5EF4-FFF2-40B4-BE49-F238E27FC236}">
                    <a16:creationId xmlns:a16="http://schemas.microsoft.com/office/drawing/2014/main" id="{E91001FA-F4A0-4033-526F-D2EC88A076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1732411" y="4157134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7" name="Hình ảnh 106">
                <a:extLst>
                  <a:ext uri="{FF2B5EF4-FFF2-40B4-BE49-F238E27FC236}">
                    <a16:creationId xmlns:a16="http://schemas.microsoft.com/office/drawing/2014/main" id="{6F18F8F5-EF8D-2E09-0510-CB99598446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2552618" y="4415811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8" name="Hình ảnh 107">
                <a:extLst>
                  <a:ext uri="{FF2B5EF4-FFF2-40B4-BE49-F238E27FC236}">
                    <a16:creationId xmlns:a16="http://schemas.microsoft.com/office/drawing/2014/main" id="{8A80CF54-29C0-D8AC-3B66-4028EB7AC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2552618" y="393926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9" name="Hình ảnh 108">
                <a:extLst>
                  <a:ext uri="{FF2B5EF4-FFF2-40B4-BE49-F238E27FC236}">
                    <a16:creationId xmlns:a16="http://schemas.microsoft.com/office/drawing/2014/main" id="{65EF2EFA-3506-59BC-CB90-B12C46A72B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2320156" y="4182487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0" name="Hình ảnh 109">
                <a:extLst>
                  <a:ext uri="{FF2B5EF4-FFF2-40B4-BE49-F238E27FC236}">
                    <a16:creationId xmlns:a16="http://schemas.microsoft.com/office/drawing/2014/main" id="{FD9EE3B1-09C5-3B00-AB6A-8384CC0797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2096258" y="393926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1" name="Hình ảnh 110">
                <a:extLst>
                  <a:ext uri="{FF2B5EF4-FFF2-40B4-BE49-F238E27FC236}">
                    <a16:creationId xmlns:a16="http://schemas.microsoft.com/office/drawing/2014/main" id="{9412430D-C325-47C1-EDC1-4FAB05052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2708718" y="3939264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2" name="Hình ảnh 111">
                <a:extLst>
                  <a:ext uri="{FF2B5EF4-FFF2-40B4-BE49-F238E27FC236}">
                    <a16:creationId xmlns:a16="http://schemas.microsoft.com/office/drawing/2014/main" id="{F8F99FFA-411F-5265-DBEB-717450F50C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2916225" y="4637110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3" name="Hình ảnh 112">
                <a:extLst>
                  <a:ext uri="{FF2B5EF4-FFF2-40B4-BE49-F238E27FC236}">
                    <a16:creationId xmlns:a16="http://schemas.microsoft.com/office/drawing/2014/main" id="{C7E12361-CEBE-C8B4-FA54-DBB93CF401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2919064" y="4186925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4" name="Hình ảnh 113">
                <a:extLst>
                  <a:ext uri="{FF2B5EF4-FFF2-40B4-BE49-F238E27FC236}">
                    <a16:creationId xmlns:a16="http://schemas.microsoft.com/office/drawing/2014/main" id="{C7466A68-D3CA-25B4-8F98-BEDA99346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2981853" y="3756039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5" name="Hình ảnh 114">
                <a:extLst>
                  <a:ext uri="{FF2B5EF4-FFF2-40B4-BE49-F238E27FC236}">
                    <a16:creationId xmlns:a16="http://schemas.microsoft.com/office/drawing/2014/main" id="{C1C0D54B-0E5A-A960-7D30-44C4320080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3156727" y="4429964"/>
                <a:ext cx="76149" cy="442598"/>
              </a:xfrm>
              <a:prstGeom prst="rect">
                <a:avLst/>
              </a:prstGeom>
            </p:spPr>
          </p:pic>
        </p:grpSp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997D11B3-DB6C-60A3-3E01-5AB7851EC092}"/>
                </a:ext>
              </a:extLst>
            </p:cNvPr>
            <p:cNvGrpSpPr/>
            <p:nvPr/>
          </p:nvGrpSpPr>
          <p:grpSpPr>
            <a:xfrm>
              <a:off x="3556047" y="4239462"/>
              <a:ext cx="442598" cy="314773"/>
              <a:chOff x="3556047" y="4239462"/>
              <a:chExt cx="442598" cy="314773"/>
            </a:xfrm>
          </p:grpSpPr>
          <p:pic>
            <p:nvPicPr>
              <p:cNvPr id="116" name="Hình ảnh 115">
                <a:extLst>
                  <a:ext uri="{FF2B5EF4-FFF2-40B4-BE49-F238E27FC236}">
                    <a16:creationId xmlns:a16="http://schemas.microsoft.com/office/drawing/2014/main" id="{623A2E18-3E1E-5FB8-A4DC-BF11FA171F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3739271" y="4056238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7" name="Hình ảnh 116">
                <a:extLst>
                  <a:ext uri="{FF2B5EF4-FFF2-40B4-BE49-F238E27FC236}">
                    <a16:creationId xmlns:a16="http://schemas.microsoft.com/office/drawing/2014/main" id="{804F2DD8-3FFB-1BC3-0AD5-96A6E7F52D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3739271" y="4294862"/>
                <a:ext cx="76149" cy="442598"/>
              </a:xfrm>
              <a:prstGeom prst="rect">
                <a:avLst/>
              </a:prstGeom>
            </p:spPr>
          </p:pic>
        </p:grpSp>
      </p:grpSp>
      <p:pic>
        <p:nvPicPr>
          <p:cNvPr id="118" name="Hình ảnh 117">
            <a:extLst>
              <a:ext uri="{FF2B5EF4-FFF2-40B4-BE49-F238E27FC236}">
                <a16:creationId xmlns:a16="http://schemas.microsoft.com/office/drawing/2014/main" id="{9C11F948-B200-D43C-616F-C88D7CD623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4573929" y="3973214"/>
            <a:ext cx="76149" cy="442598"/>
          </a:xfrm>
          <a:prstGeom prst="rect">
            <a:avLst/>
          </a:prstGeom>
        </p:spPr>
      </p:pic>
      <p:pic>
        <p:nvPicPr>
          <p:cNvPr id="119" name="Hình ảnh 118">
            <a:extLst>
              <a:ext uri="{FF2B5EF4-FFF2-40B4-BE49-F238E27FC236}">
                <a16:creationId xmlns:a16="http://schemas.microsoft.com/office/drawing/2014/main" id="{10D05AEF-893C-1ADA-0B63-6A1D2A16A1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4079496" y="3939264"/>
            <a:ext cx="76149" cy="442598"/>
          </a:xfrm>
          <a:prstGeom prst="rect">
            <a:avLst/>
          </a:prstGeom>
        </p:spPr>
      </p:pic>
      <p:pic>
        <p:nvPicPr>
          <p:cNvPr id="120" name="Hình ảnh 119">
            <a:extLst>
              <a:ext uri="{FF2B5EF4-FFF2-40B4-BE49-F238E27FC236}">
                <a16:creationId xmlns:a16="http://schemas.microsoft.com/office/drawing/2014/main" id="{C0A01DB0-17BB-8D9A-157E-C690EBF161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4338869" y="4637110"/>
            <a:ext cx="76149" cy="442598"/>
          </a:xfrm>
          <a:prstGeom prst="rect">
            <a:avLst/>
          </a:prstGeom>
        </p:spPr>
      </p:pic>
      <p:pic>
        <p:nvPicPr>
          <p:cNvPr id="121" name="Hình ảnh 120">
            <a:extLst>
              <a:ext uri="{FF2B5EF4-FFF2-40B4-BE49-F238E27FC236}">
                <a16:creationId xmlns:a16="http://schemas.microsoft.com/office/drawing/2014/main" id="{B40CD1E6-AFFD-F766-1639-38E9EB1BC5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4333593" y="4194513"/>
            <a:ext cx="76149" cy="442598"/>
          </a:xfrm>
          <a:prstGeom prst="rect">
            <a:avLst/>
          </a:prstGeom>
        </p:spPr>
      </p:pic>
      <p:pic>
        <p:nvPicPr>
          <p:cNvPr id="122" name="Hình ảnh 121">
            <a:extLst>
              <a:ext uri="{FF2B5EF4-FFF2-40B4-BE49-F238E27FC236}">
                <a16:creationId xmlns:a16="http://schemas.microsoft.com/office/drawing/2014/main" id="{CF8892D1-4B6D-5D3C-ABDD-47D39DD67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4352631" y="3756039"/>
            <a:ext cx="76149" cy="442598"/>
          </a:xfrm>
          <a:prstGeom prst="rect">
            <a:avLst/>
          </a:prstGeom>
        </p:spPr>
      </p:pic>
      <p:pic>
        <p:nvPicPr>
          <p:cNvPr id="123" name="Hình ảnh 122">
            <a:extLst>
              <a:ext uri="{FF2B5EF4-FFF2-40B4-BE49-F238E27FC236}">
                <a16:creationId xmlns:a16="http://schemas.microsoft.com/office/drawing/2014/main" id="{9A48CC85-1FB2-0EA0-2BD0-A76E12D3C5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4573930" y="4428534"/>
            <a:ext cx="76149" cy="442598"/>
          </a:xfrm>
          <a:prstGeom prst="rect">
            <a:avLst/>
          </a:prstGeom>
        </p:spPr>
      </p:pic>
      <p:pic>
        <p:nvPicPr>
          <p:cNvPr id="124" name="Hình ảnh 123">
            <a:extLst>
              <a:ext uri="{FF2B5EF4-FFF2-40B4-BE49-F238E27FC236}">
                <a16:creationId xmlns:a16="http://schemas.microsoft.com/office/drawing/2014/main" id="{A7C7C3B3-93D6-279A-1AC1-67EAA47672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5185580" y="3987238"/>
            <a:ext cx="76149" cy="442598"/>
          </a:xfrm>
          <a:prstGeom prst="rect">
            <a:avLst/>
          </a:prstGeom>
        </p:spPr>
      </p:pic>
      <p:pic>
        <p:nvPicPr>
          <p:cNvPr id="125" name="Hình ảnh 124">
            <a:extLst>
              <a:ext uri="{FF2B5EF4-FFF2-40B4-BE49-F238E27FC236}">
                <a16:creationId xmlns:a16="http://schemas.microsoft.com/office/drawing/2014/main" id="{D74A171D-6A2E-1DC9-F5A5-D0701ADE5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4997490" y="3751915"/>
            <a:ext cx="76149" cy="442598"/>
          </a:xfrm>
          <a:prstGeom prst="rect">
            <a:avLst/>
          </a:prstGeom>
        </p:spPr>
      </p:pic>
      <p:pic>
        <p:nvPicPr>
          <p:cNvPr id="126" name="Hình ảnh 125">
            <a:extLst>
              <a:ext uri="{FF2B5EF4-FFF2-40B4-BE49-F238E27FC236}">
                <a16:creationId xmlns:a16="http://schemas.microsoft.com/office/drawing/2014/main" id="{32FF82F7-3503-4176-DE16-A3EE4C7E04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5177721" y="4439863"/>
            <a:ext cx="76149" cy="442598"/>
          </a:xfrm>
          <a:prstGeom prst="rect">
            <a:avLst/>
          </a:prstGeom>
        </p:spPr>
      </p:pic>
      <p:pic>
        <p:nvPicPr>
          <p:cNvPr id="48" name="Hình ảnh 47">
            <a:extLst>
              <a:ext uri="{FF2B5EF4-FFF2-40B4-BE49-F238E27FC236}">
                <a16:creationId xmlns:a16="http://schemas.microsoft.com/office/drawing/2014/main" id="{E506109C-25D4-0FA4-8EE3-F4D06651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413134" y="4332072"/>
            <a:ext cx="76149" cy="442598"/>
          </a:xfrm>
          <a:prstGeom prst="rect">
            <a:avLst/>
          </a:prstGeom>
        </p:spPr>
      </p:pic>
      <p:pic>
        <p:nvPicPr>
          <p:cNvPr id="49" name="Hình ảnh 48">
            <a:extLst>
              <a:ext uri="{FF2B5EF4-FFF2-40B4-BE49-F238E27FC236}">
                <a16:creationId xmlns:a16="http://schemas.microsoft.com/office/drawing/2014/main" id="{F0FD5A37-7259-01D3-053E-CD37F7A94D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413134" y="3855527"/>
            <a:ext cx="76149" cy="442598"/>
          </a:xfrm>
          <a:prstGeom prst="rect">
            <a:avLst/>
          </a:prstGeom>
        </p:spPr>
      </p:pic>
      <p:pic>
        <p:nvPicPr>
          <p:cNvPr id="53" name="Hình ảnh 52">
            <a:extLst>
              <a:ext uri="{FF2B5EF4-FFF2-40B4-BE49-F238E27FC236}">
                <a16:creationId xmlns:a16="http://schemas.microsoft.com/office/drawing/2014/main" id="{205838DE-ABBF-11CE-E25B-1E9794177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8672506" y="4553373"/>
            <a:ext cx="76149" cy="442597"/>
          </a:xfrm>
          <a:prstGeom prst="rect">
            <a:avLst/>
          </a:prstGeom>
        </p:spPr>
      </p:pic>
      <p:pic>
        <p:nvPicPr>
          <p:cNvPr id="54" name="Hình ảnh 53">
            <a:extLst>
              <a:ext uri="{FF2B5EF4-FFF2-40B4-BE49-F238E27FC236}">
                <a16:creationId xmlns:a16="http://schemas.microsoft.com/office/drawing/2014/main" id="{E7CAED93-6446-E55D-FF27-BD9A412BE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8672506" y="4110776"/>
            <a:ext cx="76149" cy="442597"/>
          </a:xfrm>
          <a:prstGeom prst="rect">
            <a:avLst/>
          </a:prstGeom>
        </p:spPr>
      </p:pic>
      <p:pic>
        <p:nvPicPr>
          <p:cNvPr id="55" name="Hình ảnh 54">
            <a:extLst>
              <a:ext uri="{FF2B5EF4-FFF2-40B4-BE49-F238E27FC236}">
                <a16:creationId xmlns:a16="http://schemas.microsoft.com/office/drawing/2014/main" id="{02A387CA-3FCF-88C4-FAE3-35588AA6E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8686269" y="3672303"/>
            <a:ext cx="76149" cy="442597"/>
          </a:xfrm>
          <a:prstGeom prst="rect">
            <a:avLst/>
          </a:prstGeom>
        </p:spPr>
      </p:pic>
      <p:pic>
        <p:nvPicPr>
          <p:cNvPr id="56" name="Hình ảnh 55">
            <a:extLst>
              <a:ext uri="{FF2B5EF4-FFF2-40B4-BE49-F238E27FC236}">
                <a16:creationId xmlns:a16="http://schemas.microsoft.com/office/drawing/2014/main" id="{CF733303-8C06-33D7-15F3-1500511858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907568" y="4344798"/>
            <a:ext cx="76149" cy="442598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B7004666-3515-40F4-9DC5-4160F2FD2C94}"/>
              </a:ext>
            </a:extLst>
          </p:cNvPr>
          <p:cNvGrpSpPr/>
          <p:nvPr/>
        </p:nvGrpSpPr>
        <p:grpSpPr>
          <a:xfrm>
            <a:off x="6268976" y="3851090"/>
            <a:ext cx="1729713" cy="957219"/>
            <a:chOff x="6268976" y="3851090"/>
            <a:chExt cx="1729713" cy="957219"/>
          </a:xfrm>
        </p:grpSpPr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id="{AE39C132-D851-D84F-7F04-2B472161B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670900" y="4365711"/>
              <a:ext cx="76149" cy="442598"/>
            </a:xfrm>
            <a:prstGeom prst="rect">
              <a:avLst/>
            </a:prstGeom>
          </p:spPr>
        </p:pic>
        <p:pic>
          <p:nvPicPr>
            <p:cNvPr id="47" name="Hình ảnh 46">
              <a:extLst>
                <a:ext uri="{FF2B5EF4-FFF2-40B4-BE49-F238E27FC236}">
                  <a16:creationId xmlns:a16="http://schemas.microsoft.com/office/drawing/2014/main" id="{0DF8B05D-A33A-A2FD-E420-DAE1CEAF2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670900" y="3889166"/>
              <a:ext cx="76149" cy="442598"/>
            </a:xfrm>
            <a:prstGeom prst="rect">
              <a:avLst/>
            </a:prstGeom>
          </p:spPr>
        </p:pic>
        <p:pic>
          <p:nvPicPr>
            <p:cNvPr id="52" name="Hình ảnh 51">
              <a:extLst>
                <a:ext uri="{FF2B5EF4-FFF2-40B4-BE49-F238E27FC236}">
                  <a16:creationId xmlns:a16="http://schemas.microsoft.com/office/drawing/2014/main" id="{53BF601E-D532-C049-D4F2-E2CF8E3D4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6452200" y="3667866"/>
              <a:ext cx="76149" cy="442597"/>
            </a:xfrm>
            <a:prstGeom prst="rect">
              <a:avLst/>
            </a:prstGeom>
          </p:spPr>
        </p:pic>
        <p:pic>
          <p:nvPicPr>
            <p:cNvPr id="57" name="Hình ảnh 56">
              <a:extLst>
                <a:ext uri="{FF2B5EF4-FFF2-40B4-BE49-F238E27FC236}">
                  <a16:creationId xmlns:a16="http://schemas.microsoft.com/office/drawing/2014/main" id="{365627FE-E9DF-1951-9DFF-830DE2AAA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739316" y="4157138"/>
              <a:ext cx="76149" cy="442597"/>
            </a:xfrm>
            <a:prstGeom prst="rect">
              <a:avLst/>
            </a:prstGeom>
          </p:spPr>
        </p:pic>
        <p:pic>
          <p:nvPicPr>
            <p:cNvPr id="58" name="Hình ảnh 57">
              <a:extLst>
                <a:ext uri="{FF2B5EF4-FFF2-40B4-BE49-F238E27FC236}">
                  <a16:creationId xmlns:a16="http://schemas.microsoft.com/office/drawing/2014/main" id="{39E0B1F4-7250-3379-2B0B-2A78F2501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701241" y="4157134"/>
              <a:ext cx="76149" cy="442598"/>
            </a:xfrm>
            <a:prstGeom prst="rect">
              <a:avLst/>
            </a:prstGeom>
          </p:spPr>
        </p:pic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473BA881-3B17-0008-F062-D77B5DF0E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06606" y="4359984"/>
              <a:ext cx="76149" cy="442598"/>
            </a:xfrm>
            <a:prstGeom prst="rect">
              <a:avLst/>
            </a:prstGeom>
          </p:spPr>
        </p:pic>
        <p:pic>
          <p:nvPicPr>
            <p:cNvPr id="60" name="Hình ảnh 59">
              <a:extLst>
                <a:ext uri="{FF2B5EF4-FFF2-40B4-BE49-F238E27FC236}">
                  <a16:creationId xmlns:a16="http://schemas.microsoft.com/office/drawing/2014/main" id="{75221E6D-8680-64CA-8266-B3AA5AC79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06606" y="3883439"/>
              <a:ext cx="76149" cy="442598"/>
            </a:xfrm>
            <a:prstGeom prst="rect">
              <a:avLst/>
            </a:prstGeom>
          </p:spPr>
        </p:pic>
        <p:pic>
          <p:nvPicPr>
            <p:cNvPr id="62" name="Hình ảnh 61">
              <a:extLst>
                <a:ext uri="{FF2B5EF4-FFF2-40B4-BE49-F238E27FC236}">
                  <a16:creationId xmlns:a16="http://schemas.microsoft.com/office/drawing/2014/main" id="{D80BD444-BFC9-5019-5167-282E0EAED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074144" y="4126660"/>
              <a:ext cx="76149" cy="442597"/>
            </a:xfrm>
            <a:prstGeom prst="rect">
              <a:avLst/>
            </a:prstGeom>
          </p:spPr>
        </p:pic>
        <p:pic>
          <p:nvPicPr>
            <p:cNvPr id="64" name="Hình ảnh 63">
              <a:extLst>
                <a:ext uri="{FF2B5EF4-FFF2-40B4-BE49-F238E27FC236}">
                  <a16:creationId xmlns:a16="http://schemas.microsoft.com/office/drawing/2014/main" id="{48F362CE-C08A-E01A-0826-59E40703E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850246" y="3883439"/>
              <a:ext cx="76149" cy="442598"/>
            </a:xfrm>
            <a:prstGeom prst="rect">
              <a:avLst/>
            </a:prstGeom>
          </p:spPr>
        </p:pic>
      </p:grpSp>
      <p:pic>
        <p:nvPicPr>
          <p:cNvPr id="66" name="Hình ảnh 65">
            <a:extLst>
              <a:ext uri="{FF2B5EF4-FFF2-40B4-BE49-F238E27FC236}">
                <a16:creationId xmlns:a16="http://schemas.microsoft.com/office/drawing/2014/main" id="{932DAB47-9125-E9FC-F0D4-FB1413660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199476" y="3846568"/>
            <a:ext cx="76149" cy="442598"/>
          </a:xfrm>
          <a:prstGeom prst="rect">
            <a:avLst/>
          </a:prstGeom>
        </p:spPr>
      </p:pic>
      <p:pic>
        <p:nvPicPr>
          <p:cNvPr id="70" name="Hình ảnh 69">
            <a:extLst>
              <a:ext uri="{FF2B5EF4-FFF2-40B4-BE49-F238E27FC236}">
                <a16:creationId xmlns:a16="http://schemas.microsoft.com/office/drawing/2014/main" id="{B866656B-9452-CAA9-9989-8A98652A84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191835" y="4298893"/>
            <a:ext cx="76149" cy="442598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58ED1ED7-B971-9182-459F-B7E9D66C9968}"/>
              </a:ext>
            </a:extLst>
          </p:cNvPr>
          <p:cNvGrpSpPr/>
          <p:nvPr/>
        </p:nvGrpSpPr>
        <p:grpSpPr>
          <a:xfrm>
            <a:off x="9524877" y="3845201"/>
            <a:ext cx="1753570" cy="957219"/>
            <a:chOff x="9524877" y="3845201"/>
            <a:chExt cx="1753570" cy="957219"/>
          </a:xfrm>
        </p:grpSpPr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id="{2628C34C-78AB-F740-7BDD-55F9FFCDE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9708101" y="4056238"/>
              <a:ext cx="76149" cy="442597"/>
            </a:xfrm>
            <a:prstGeom prst="rect">
              <a:avLst/>
            </a:prstGeom>
          </p:spPr>
        </p:pic>
        <p:pic>
          <p:nvPicPr>
            <p:cNvPr id="72" name="Hình ảnh 71">
              <a:extLst>
                <a:ext uri="{FF2B5EF4-FFF2-40B4-BE49-F238E27FC236}">
                  <a16:creationId xmlns:a16="http://schemas.microsoft.com/office/drawing/2014/main" id="{95AEF0E1-A397-D3A0-36DA-D076942E9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9708102" y="4294862"/>
              <a:ext cx="76149" cy="442597"/>
            </a:xfrm>
            <a:prstGeom prst="rect">
              <a:avLst/>
            </a:prstGeom>
          </p:spPr>
        </p:pic>
        <p:pic>
          <p:nvPicPr>
            <p:cNvPr id="73" name="Hình ảnh 72">
              <a:extLst>
                <a:ext uri="{FF2B5EF4-FFF2-40B4-BE49-F238E27FC236}">
                  <a16:creationId xmlns:a16="http://schemas.microsoft.com/office/drawing/2014/main" id="{33ABBBFA-2D43-FE66-3099-9576CCCDA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585914" y="3879151"/>
              <a:ext cx="76149" cy="442598"/>
            </a:xfrm>
            <a:prstGeom prst="rect">
              <a:avLst/>
            </a:prstGeom>
          </p:spPr>
        </p:pic>
        <p:pic>
          <p:nvPicPr>
            <p:cNvPr id="74" name="Hình ảnh 73">
              <a:extLst>
                <a:ext uri="{FF2B5EF4-FFF2-40B4-BE49-F238E27FC236}">
                  <a16:creationId xmlns:a16="http://schemas.microsoft.com/office/drawing/2014/main" id="{5EC56CAA-DFEB-5815-3525-ADEEBE4FE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123294" y="3921060"/>
              <a:ext cx="76149" cy="442598"/>
            </a:xfrm>
            <a:prstGeom prst="rect">
              <a:avLst/>
            </a:prstGeom>
          </p:spPr>
        </p:pic>
        <p:pic>
          <p:nvPicPr>
            <p:cNvPr id="75" name="Hình ảnh 74">
              <a:extLst>
                <a:ext uri="{FF2B5EF4-FFF2-40B4-BE49-F238E27FC236}">
                  <a16:creationId xmlns:a16="http://schemas.microsoft.com/office/drawing/2014/main" id="{894D7193-6660-F98E-B436-712718486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50854" y="4543047"/>
              <a:ext cx="76149" cy="442597"/>
            </a:xfrm>
            <a:prstGeom prst="rect">
              <a:avLst/>
            </a:prstGeom>
          </p:spPr>
        </p:pic>
        <p:pic>
          <p:nvPicPr>
            <p:cNvPr id="76" name="Hình ảnh 75">
              <a:extLst>
                <a:ext uri="{FF2B5EF4-FFF2-40B4-BE49-F238E27FC236}">
                  <a16:creationId xmlns:a16="http://schemas.microsoft.com/office/drawing/2014/main" id="{563BE093-A94C-B5EE-A960-3367635EA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45578" y="4100450"/>
              <a:ext cx="76149" cy="442597"/>
            </a:xfrm>
            <a:prstGeom prst="rect">
              <a:avLst/>
            </a:prstGeom>
          </p:spPr>
        </p:pic>
        <p:pic>
          <p:nvPicPr>
            <p:cNvPr id="77" name="Hình ảnh 76">
              <a:extLst>
                <a:ext uri="{FF2B5EF4-FFF2-40B4-BE49-F238E27FC236}">
                  <a16:creationId xmlns:a16="http://schemas.microsoft.com/office/drawing/2014/main" id="{8D011B7C-1B64-3115-6EDC-A5813A534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64617" y="3661977"/>
              <a:ext cx="76149" cy="442597"/>
            </a:xfrm>
            <a:prstGeom prst="rect">
              <a:avLst/>
            </a:prstGeom>
          </p:spPr>
        </p:pic>
        <p:pic>
          <p:nvPicPr>
            <p:cNvPr id="78" name="Hình ảnh 77">
              <a:extLst>
                <a:ext uri="{FF2B5EF4-FFF2-40B4-BE49-F238E27FC236}">
                  <a16:creationId xmlns:a16="http://schemas.microsoft.com/office/drawing/2014/main" id="{1DD480EB-670F-8151-F1B2-D68B8825D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585915" y="4334471"/>
              <a:ext cx="76149" cy="442598"/>
            </a:xfrm>
            <a:prstGeom prst="rect">
              <a:avLst/>
            </a:prstGeom>
          </p:spPr>
        </p:pic>
        <p:pic>
          <p:nvPicPr>
            <p:cNvPr id="87" name="Hình ảnh 86">
              <a:extLst>
                <a:ext uri="{FF2B5EF4-FFF2-40B4-BE49-F238E27FC236}">
                  <a16:creationId xmlns:a16="http://schemas.microsoft.com/office/drawing/2014/main" id="{0000C0DC-81BA-7A19-BC98-8C1D0252E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1202298" y="3873013"/>
              <a:ext cx="76149" cy="442598"/>
            </a:xfrm>
            <a:prstGeom prst="rect">
              <a:avLst/>
            </a:prstGeom>
          </p:spPr>
        </p:pic>
        <p:pic>
          <p:nvPicPr>
            <p:cNvPr id="90" name="Hình ảnh 89">
              <a:extLst>
                <a:ext uri="{FF2B5EF4-FFF2-40B4-BE49-F238E27FC236}">
                  <a16:creationId xmlns:a16="http://schemas.microsoft.com/office/drawing/2014/main" id="{DFD980C7-0BE8-C57E-7E6E-0737583A6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964993" y="4138524"/>
              <a:ext cx="76149" cy="442597"/>
            </a:xfrm>
            <a:prstGeom prst="rect">
              <a:avLst/>
            </a:prstGeom>
          </p:spPr>
        </p:pic>
        <p:pic>
          <p:nvPicPr>
            <p:cNvPr id="91" name="Hình ảnh 90">
              <a:extLst>
                <a:ext uri="{FF2B5EF4-FFF2-40B4-BE49-F238E27FC236}">
                  <a16:creationId xmlns:a16="http://schemas.microsoft.com/office/drawing/2014/main" id="{080D018A-087C-AD64-51BC-D08FCEAC5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1189706" y="4345800"/>
              <a:ext cx="76149" cy="442598"/>
            </a:xfrm>
            <a:prstGeom prst="rect">
              <a:avLst/>
            </a:prstGeom>
          </p:spPr>
        </p:pic>
        <p:pic>
          <p:nvPicPr>
            <p:cNvPr id="127" name="Hình ảnh 126">
              <a:extLst>
                <a:ext uri="{FF2B5EF4-FFF2-40B4-BE49-F238E27FC236}">
                  <a16:creationId xmlns:a16="http://schemas.microsoft.com/office/drawing/2014/main" id="{9E350932-69AE-64D9-9C2D-717610265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125696" y="4309025"/>
              <a:ext cx="76149" cy="442598"/>
            </a:xfrm>
            <a:prstGeom prst="rect">
              <a:avLst/>
            </a:prstGeom>
          </p:spPr>
        </p:pic>
        <p:pic>
          <p:nvPicPr>
            <p:cNvPr id="128" name="Hình ảnh 127">
              <a:extLst>
                <a:ext uri="{FF2B5EF4-FFF2-40B4-BE49-F238E27FC236}">
                  <a16:creationId xmlns:a16="http://schemas.microsoft.com/office/drawing/2014/main" id="{032DCDE8-57C6-9E95-7FFA-56C8EB06C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776426" y="3873013"/>
              <a:ext cx="76149" cy="442598"/>
            </a:xfrm>
            <a:prstGeom prst="rect">
              <a:avLst/>
            </a:prstGeom>
          </p:spPr>
        </p:pic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438AA15-F6F6-1B17-4DAB-ED33E9AC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4082738" y="4387578"/>
            <a:ext cx="76149" cy="442598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787CDC9D-AD07-1C55-4C1C-E7F6058877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924633" y="3874293"/>
            <a:ext cx="76149" cy="44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id="{051DAEE9-0B3B-7ACB-318E-351196FE728E}"/>
              </a:ext>
            </a:extLst>
          </p:cNvPr>
          <p:cNvGrpSpPr/>
          <p:nvPr/>
        </p:nvGrpSpPr>
        <p:grpSpPr>
          <a:xfrm>
            <a:off x="7743237" y="2022879"/>
            <a:ext cx="1780363" cy="1152467"/>
            <a:chOff x="4327452" y="2892057"/>
            <a:chExt cx="5092994" cy="3072809"/>
          </a:xfrm>
        </p:grpSpPr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D6E8066B-3072-8850-D7C2-D1A60C23C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7" t="33733" r="9097" b="8583"/>
            <a:stretch/>
          </p:blipFill>
          <p:spPr>
            <a:xfrm>
              <a:off x="4327452" y="2892057"/>
              <a:ext cx="4019106" cy="3072809"/>
            </a:xfrm>
            <a:prstGeom prst="rect">
              <a:avLst/>
            </a:prstGeom>
          </p:spPr>
        </p:pic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A73E7EBB-7FA0-9629-9888-993E7F59E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3" t="43813" r="-353" b="8583"/>
            <a:stretch/>
          </p:blipFill>
          <p:spPr>
            <a:xfrm>
              <a:off x="8346558" y="3429000"/>
              <a:ext cx="1073888" cy="2535866"/>
            </a:xfrm>
            <a:prstGeom prst="rect">
              <a:avLst/>
            </a:prstGeom>
          </p:spPr>
        </p:pic>
      </p:grp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B99D4694-411D-108E-8859-C1A8901E0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408" y="1633572"/>
            <a:ext cx="4243184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8D3C911-7BC4-DB3C-93E0-5E2A86F37552}"/>
              </a:ext>
            </a:extLst>
          </p:cNvPr>
          <p:cNvSpPr txBox="1"/>
          <p:nvPr/>
        </p:nvSpPr>
        <p:spPr>
          <a:xfrm>
            <a:off x="1014153" y="1064030"/>
            <a:ext cx="9792392" cy="1384995"/>
          </a:xfrm>
          <a:prstGeom prst="rect">
            <a:avLst/>
          </a:prstGeom>
          <a:solidFill>
            <a:srgbClr val="E3F1DB"/>
          </a:solidFill>
          <a:ln w="28575">
            <a:solidFill>
              <a:srgbClr val="89C563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đàn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18 con.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đàn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12 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703312A-F5C9-2F33-BC8B-A68B0F8CB4A1}"/>
              </a:ext>
            </a:extLst>
          </p:cNvPr>
          <p:cNvSpPr txBox="1"/>
          <p:nvPr/>
        </p:nvSpPr>
        <p:spPr>
          <a:xfrm>
            <a:off x="1014153" y="3003462"/>
            <a:ext cx="5920403" cy="18158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18 + 12 = 30 (con)</a:t>
            </a:r>
          </a:p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30 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6766D8F-266F-695E-A900-FA23B81C9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r="50000" b="47636"/>
          <a:stretch/>
        </p:blipFill>
        <p:spPr>
          <a:xfrm>
            <a:off x="7365077" y="2449025"/>
            <a:ext cx="2854036" cy="35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BA77EB10-CA6F-F861-75EA-2DAB3A7370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69" y="2765642"/>
            <a:ext cx="3829322" cy="3829322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3BD5CAC7-4719-63A3-E7D4-8B77EA90A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09" y="1749497"/>
            <a:ext cx="10394581" cy="1255885"/>
          </a:xfrm>
          <a:prstGeom prst="rect">
            <a:avLst/>
          </a:prstGeom>
        </p:spPr>
      </p:pic>
      <p:pic>
        <p:nvPicPr>
          <p:cNvPr id="45" name="Hình ảnh 44">
            <a:extLst>
              <a:ext uri="{FF2B5EF4-FFF2-40B4-BE49-F238E27FC236}">
                <a16:creationId xmlns:a16="http://schemas.microsoft.com/office/drawing/2014/main" id="{30C742FD-460D-1E73-E71A-60F02DBF4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123" y="756751"/>
            <a:ext cx="208501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id="{051DAEE9-0B3B-7ACB-318E-351196FE728E}"/>
              </a:ext>
            </a:extLst>
          </p:cNvPr>
          <p:cNvGrpSpPr/>
          <p:nvPr/>
        </p:nvGrpSpPr>
        <p:grpSpPr>
          <a:xfrm>
            <a:off x="7915957" y="3497926"/>
            <a:ext cx="1780363" cy="1152467"/>
            <a:chOff x="4327452" y="2892057"/>
            <a:chExt cx="5092994" cy="3072809"/>
          </a:xfrm>
        </p:grpSpPr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D6E8066B-3072-8850-D7C2-D1A60C23C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7" t="33733" r="9097" b="8583"/>
            <a:stretch/>
          </p:blipFill>
          <p:spPr>
            <a:xfrm>
              <a:off x="4327452" y="2892057"/>
              <a:ext cx="4019106" cy="3072809"/>
            </a:xfrm>
            <a:prstGeom prst="rect">
              <a:avLst/>
            </a:prstGeom>
          </p:spPr>
        </p:pic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A73E7EBB-7FA0-9629-9888-993E7F59E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3" t="43813" r="-353" b="8583"/>
            <a:stretch/>
          </p:blipFill>
          <p:spPr>
            <a:xfrm>
              <a:off x="8346558" y="3429000"/>
              <a:ext cx="1073888" cy="2535866"/>
            </a:xfrm>
            <a:prstGeom prst="rect">
              <a:avLst/>
            </a:prstGeom>
          </p:spPr>
        </p:pic>
      </p:grp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C410775-C195-7333-88E8-7B8BE145E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195" y="1633572"/>
            <a:ext cx="4901609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3DFA38D-E516-0874-F784-471562FAD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01" b="90799" l="10000" r="90000">
                        <a14:foregroundMark x1="40339" y1="46005" x2="42783" y2="48405"/>
                        <a14:foregroundMark x1="28305" y1="81598" x2="28009" y2="82869"/>
                        <a14:foregroundMark x1="30508" y1="78450" x2="30169" y2="80387"/>
                        <a14:foregroundMark x1="38814" y1="79419" x2="38475" y2="84262"/>
                        <a14:foregroundMark x1="11356" y1="86683" x2="12034" y2="83777"/>
                        <a14:foregroundMark x1="13220" y1="77240" x2="11864" y2="75303"/>
                        <a14:foregroundMark x1="12881" y1="63196" x2="14915" y2="60291"/>
                        <a14:foregroundMark x1="14915" y1="50605" x2="13220" y2="49153"/>
                        <a14:foregroundMark x1="17966" y1="50363" x2="18644" y2="52300"/>
                        <a14:foregroundMark x1="18305" y1="53027" x2="17458" y2="50605"/>
                        <a14:foregroundMark x1="13898" y1="81840" x2="15633" y2="85204"/>
                        <a14:foregroundMark x1="24970" y1="79562" x2="25254" y2="79419"/>
                        <a14:foregroundMark x1="58814" y1="10169" x2="58983" y2="9201"/>
                        <a14:foregroundMark x1="16441" y1="69249" x2="18136" y2="69976"/>
                        <a14:backgroundMark x1="28305" y1="92736" x2="32034" y2="91041"/>
                        <a14:backgroundMark x1="22373" y1="86925" x2="23898" y2="87893"/>
                        <a14:backgroundMark x1="20678" y1="88620" x2="16949" y2="89588"/>
                        <a14:backgroundMark x1="16441" y1="92252" x2="15254" y2="89588"/>
                        <a14:backgroundMark x1="25593" y1="88862" x2="16441" y2="93462"/>
                        <a14:backgroundMark x1="16441" y1="93462" x2="24068" y2="85956"/>
                        <a14:backgroundMark x1="24068" y1="85956" x2="26780" y2="87409"/>
                        <a14:backgroundMark x1="28305" y1="89588" x2="26102" y2="89104"/>
                        <a14:backgroundMark x1="22881" y1="82324" x2="25085" y2="79177"/>
                        <a14:backgroundMark x1="23729" y1="80872" x2="22542" y2="80387"/>
                        <a14:backgroundMark x1="24068" y1="80387" x2="21695" y2="80872"/>
                        <a14:backgroundMark x1="47797" y1="86925" x2="51186" y2="86925"/>
                        <a14:backgroundMark x1="55085" y1="88378" x2="57797" y2="88378"/>
                        <a14:backgroundMark x1="53220" y1="87409" x2="56610" y2="87409"/>
                        <a14:backgroundMark x1="59322" y1="87409" x2="61186" y2="87409"/>
                        <a14:backgroundMark x1="60508" y1="87651" x2="50000" y2="88620"/>
                        <a14:backgroundMark x1="46102" y1="87893" x2="48644" y2="87893"/>
                        <a14:backgroundMark x1="17797" y1="61259" x2="18136" y2="61743"/>
                        <a14:backgroundMark x1="43220" y1="54964" x2="43898" y2="54964"/>
                        <a14:backgroundMark x1="41695" y1="50847" x2="42034" y2="50847"/>
                        <a14:backgroundMark x1="48475" y1="48668" x2="48983" y2="48910"/>
                        <a14:backgroundMark x1="8983" y1="54479" x2="9661" y2="55206"/>
                      </a14:backgroundRemoval>
                    </a14:imgEffect>
                    <a14:imgEffect>
                      <a14:sharpenSoften amount="27000"/>
                    </a14:imgEffect>
                  </a14:imgLayer>
                </a14:imgProps>
              </a:ext>
            </a:extLst>
          </a:blip>
          <a:srcRect l="7270" t="7869" r="7256" b="7153"/>
          <a:stretch/>
        </p:blipFill>
        <p:spPr>
          <a:xfrm>
            <a:off x="3397045" y="1550673"/>
            <a:ext cx="5397911" cy="3756654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43F03A03-6965-4E7E-EE13-086E34AA1952}"/>
              </a:ext>
            </a:extLst>
          </p:cNvPr>
          <p:cNvGrpSpPr/>
          <p:nvPr/>
        </p:nvGrpSpPr>
        <p:grpSpPr>
          <a:xfrm>
            <a:off x="934064" y="2455942"/>
            <a:ext cx="2615381" cy="1238865"/>
            <a:chOff x="776748" y="2340077"/>
            <a:chExt cx="2615381" cy="1238865"/>
          </a:xfrm>
        </p:grpSpPr>
        <p:sp>
          <p:nvSpPr>
            <p:cNvPr id="4" name="Bong bóng Lời nói: Hình bầu dục 3">
              <a:extLst>
                <a:ext uri="{FF2B5EF4-FFF2-40B4-BE49-F238E27FC236}">
                  <a16:creationId xmlns:a16="http://schemas.microsoft.com/office/drawing/2014/main" id="{A3E4947E-ABA6-69A8-23BA-B13ACB096D34}"/>
                </a:ext>
              </a:extLst>
            </p:cNvPr>
            <p:cNvSpPr/>
            <p:nvPr/>
          </p:nvSpPr>
          <p:spPr>
            <a:xfrm>
              <a:off x="776748" y="2340077"/>
              <a:ext cx="2615381" cy="1238865"/>
            </a:xfrm>
            <a:prstGeom prst="wedgeEllipseCallout">
              <a:avLst>
                <a:gd name="adj1" fmla="val 47338"/>
                <a:gd name="adj2" fmla="val 38915"/>
              </a:avLst>
            </a:prstGeom>
            <a:noFill/>
            <a:ln w="19050">
              <a:solidFill>
                <a:srgbClr val="3A93C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EF499147-57CC-42D6-4DD9-25ED80CC0272}"/>
                </a:ext>
              </a:extLst>
            </p:cNvPr>
            <p:cNvSpPr txBox="1"/>
            <p:nvPr/>
          </p:nvSpPr>
          <p:spPr>
            <a:xfrm>
              <a:off x="1091379" y="2482455"/>
              <a:ext cx="19861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Cháu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17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cục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pin.</a:t>
              </a: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8C97DEC3-2EEE-C1C2-7FFD-278E07E3AFB1}"/>
              </a:ext>
            </a:extLst>
          </p:cNvPr>
          <p:cNvGrpSpPr/>
          <p:nvPr/>
        </p:nvGrpSpPr>
        <p:grpSpPr>
          <a:xfrm>
            <a:off x="2875934" y="1074699"/>
            <a:ext cx="2615381" cy="1238865"/>
            <a:chOff x="2462980" y="1101210"/>
            <a:chExt cx="2615381" cy="1238865"/>
          </a:xfrm>
        </p:grpSpPr>
        <p:sp>
          <p:nvSpPr>
            <p:cNvPr id="7" name="Bong bóng Lời nói: Hình bầu dục 6">
              <a:extLst>
                <a:ext uri="{FF2B5EF4-FFF2-40B4-BE49-F238E27FC236}">
                  <a16:creationId xmlns:a16="http://schemas.microsoft.com/office/drawing/2014/main" id="{2D255832-A4F9-8D70-C300-3D6E15ADF836}"/>
                </a:ext>
              </a:extLst>
            </p:cNvPr>
            <p:cNvSpPr/>
            <p:nvPr/>
          </p:nvSpPr>
          <p:spPr>
            <a:xfrm>
              <a:off x="2462980" y="1101210"/>
              <a:ext cx="2615381" cy="1238865"/>
            </a:xfrm>
            <a:prstGeom prst="wedgeEllipseCallout">
              <a:avLst>
                <a:gd name="adj1" fmla="val 39819"/>
                <a:gd name="adj2" fmla="val 83360"/>
              </a:avLst>
            </a:prstGeom>
            <a:noFill/>
            <a:ln w="19050">
              <a:solidFill>
                <a:srgbClr val="3A93C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E3617AC-637F-AE0D-7E1B-B936FB1E629E}"/>
                </a:ext>
              </a:extLst>
            </p:cNvPr>
            <p:cNvSpPr txBox="1"/>
            <p:nvPr/>
          </p:nvSpPr>
          <p:spPr>
            <a:xfrm>
              <a:off x="2777611" y="1243588"/>
              <a:ext cx="19861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Cháu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36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cục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pin.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2DCEB44C-C904-C262-52C7-F977F80EFAAF}"/>
              </a:ext>
            </a:extLst>
          </p:cNvPr>
          <p:cNvGrpSpPr/>
          <p:nvPr/>
        </p:nvGrpSpPr>
        <p:grpSpPr>
          <a:xfrm>
            <a:off x="7585585" y="669981"/>
            <a:ext cx="2944763" cy="1761384"/>
            <a:chOff x="7585585" y="669981"/>
            <a:chExt cx="2944763" cy="1761384"/>
          </a:xfrm>
        </p:grpSpPr>
        <p:sp>
          <p:nvSpPr>
            <p:cNvPr id="9" name="Bong bóng Lời nói: Hình bầu dục 8">
              <a:extLst>
                <a:ext uri="{FF2B5EF4-FFF2-40B4-BE49-F238E27FC236}">
                  <a16:creationId xmlns:a16="http://schemas.microsoft.com/office/drawing/2014/main" id="{64ABB2AB-EB85-182C-6BAA-0D6658B6020E}"/>
                </a:ext>
              </a:extLst>
            </p:cNvPr>
            <p:cNvSpPr/>
            <p:nvPr/>
          </p:nvSpPr>
          <p:spPr>
            <a:xfrm>
              <a:off x="7585585" y="669981"/>
              <a:ext cx="2944763" cy="1761384"/>
            </a:xfrm>
            <a:prstGeom prst="wedgeEllipseCallout">
              <a:avLst>
                <a:gd name="adj1" fmla="val -61732"/>
                <a:gd name="adj2" fmla="val 29112"/>
              </a:avLst>
            </a:prstGeom>
            <a:noFill/>
            <a:ln w="19050">
              <a:solidFill>
                <a:srgbClr val="F7682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23CE1E2B-A64F-1F9F-4FA2-7BCD0E550127}"/>
                </a:ext>
              </a:extLst>
            </p:cNvPr>
            <p:cNvSpPr txBox="1"/>
            <p:nvPr/>
          </p:nvSpPr>
          <p:spPr>
            <a:xfrm>
              <a:off x="8064907" y="789746"/>
              <a:ext cx="24039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cháu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cục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pin?</a:t>
              </a:r>
            </a:p>
          </p:txBody>
        </p:sp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5B405D85-1524-79FE-FF62-92CDC847D3DC}"/>
              </a:ext>
            </a:extLst>
          </p:cNvPr>
          <p:cNvSpPr/>
          <p:nvPr/>
        </p:nvSpPr>
        <p:spPr>
          <a:xfrm>
            <a:off x="4041058" y="5312948"/>
            <a:ext cx="4109884" cy="875071"/>
          </a:xfrm>
          <a:prstGeom prst="roundRect">
            <a:avLst>
              <a:gd name="adj" fmla="val 44757"/>
            </a:avLst>
          </a:prstGeom>
          <a:solidFill>
            <a:srgbClr val="89C5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36 + 17 = ?</a:t>
            </a:r>
          </a:p>
        </p:txBody>
      </p:sp>
    </p:spTree>
    <p:extLst>
      <p:ext uri="{BB962C8B-B14F-4D97-AF65-F5344CB8AC3E}">
        <p14:creationId xmlns:p14="http://schemas.microsoft.com/office/powerpoint/2010/main" val="110264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2C3084D-B6EB-62D3-A558-7700CBB31BF4}"/>
              </a:ext>
            </a:extLst>
          </p:cNvPr>
          <p:cNvSpPr/>
          <p:nvPr/>
        </p:nvSpPr>
        <p:spPr>
          <a:xfrm>
            <a:off x="1012722" y="1301387"/>
            <a:ext cx="4109884" cy="875071"/>
          </a:xfrm>
          <a:prstGeom prst="roundRect">
            <a:avLst>
              <a:gd name="adj" fmla="val 44757"/>
            </a:avLst>
          </a:prstGeom>
          <a:solidFill>
            <a:srgbClr val="89C5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36 + 17 = ?</a:t>
            </a: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2A458CB-3CB8-EBE6-C1B4-B6C5B1C2F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11890" r="4361" b="7006"/>
          <a:stretch/>
        </p:blipFill>
        <p:spPr>
          <a:xfrm>
            <a:off x="10090894" y="4851811"/>
            <a:ext cx="2101105" cy="200618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D7649C8-ADF4-75A2-1D3E-8C67E34823B6}"/>
              </a:ext>
            </a:extLst>
          </p:cNvPr>
          <p:cNvSpPr txBox="1"/>
          <p:nvPr/>
        </p:nvSpPr>
        <p:spPr>
          <a:xfrm>
            <a:off x="2458064" y="2204446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B795A05-FFD1-F5BE-8378-247AE0EBC415}"/>
              </a:ext>
            </a:extLst>
          </p:cNvPr>
          <p:cNvSpPr txBox="1"/>
          <p:nvPr/>
        </p:nvSpPr>
        <p:spPr>
          <a:xfrm>
            <a:off x="2458062" y="3023076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0EC3091-4A0B-0B1D-7A35-7DF48EAA6E71}"/>
              </a:ext>
            </a:extLst>
          </p:cNvPr>
          <p:cNvSpPr txBox="1"/>
          <p:nvPr/>
        </p:nvSpPr>
        <p:spPr>
          <a:xfrm>
            <a:off x="2458062" y="3743328"/>
            <a:ext cx="518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A51B1B1-7A1F-152C-E0D1-D09FC0D51A8F}"/>
              </a:ext>
            </a:extLst>
          </p:cNvPr>
          <p:cNvSpPr txBox="1"/>
          <p:nvPr/>
        </p:nvSpPr>
        <p:spPr>
          <a:xfrm>
            <a:off x="2791487" y="3743327"/>
            <a:ext cx="518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C7F793C1-60C2-D854-C4B3-1A1A9AE4B22F}"/>
              </a:ext>
            </a:extLst>
          </p:cNvPr>
          <p:cNvCxnSpPr/>
          <p:nvPr/>
        </p:nvCxnSpPr>
        <p:spPr>
          <a:xfrm>
            <a:off x="2458061" y="3763144"/>
            <a:ext cx="851516" cy="0"/>
          </a:xfrm>
          <a:prstGeom prst="line">
            <a:avLst/>
          </a:prstGeom>
          <a:ln>
            <a:solidFill>
              <a:srgbClr val="89C56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750ED4E-C369-5C2C-AD38-5E3CD5B9FCA9}"/>
              </a:ext>
            </a:extLst>
          </p:cNvPr>
          <p:cNvSpPr txBox="1"/>
          <p:nvPr/>
        </p:nvSpPr>
        <p:spPr>
          <a:xfrm>
            <a:off x="2069688" y="2589166"/>
            <a:ext cx="518091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F3135A07-0A0F-5F45-6736-B9D1EB76494C}"/>
              </a:ext>
            </a:extLst>
          </p:cNvPr>
          <p:cNvGrpSpPr/>
          <p:nvPr/>
        </p:nvGrpSpPr>
        <p:grpSpPr>
          <a:xfrm>
            <a:off x="5199387" y="780978"/>
            <a:ext cx="274984" cy="4320000"/>
            <a:chOff x="6531536" y="1885215"/>
            <a:chExt cx="274984" cy="4508210"/>
          </a:xfrm>
        </p:grpSpPr>
        <p:cxnSp>
          <p:nvCxnSpPr>
            <p:cNvPr id="14" name="直接连接符 6">
              <a:extLst>
                <a:ext uri="{FF2B5EF4-FFF2-40B4-BE49-F238E27FC236}">
                  <a16:creationId xmlns:a16="http://schemas.microsoft.com/office/drawing/2014/main" id="{83CB39C9-EBE6-B166-824F-DAF9811D1F32}"/>
                </a:ext>
              </a:extLst>
            </p:cNvPr>
            <p:cNvCxnSpPr/>
            <p:nvPr/>
          </p:nvCxnSpPr>
          <p:spPr>
            <a:xfrm>
              <a:off x="6673613" y="1885215"/>
              <a:ext cx="0" cy="450821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3">
              <a:extLst>
                <a:ext uri="{FF2B5EF4-FFF2-40B4-BE49-F238E27FC236}">
                  <a16:creationId xmlns:a16="http://schemas.microsoft.com/office/drawing/2014/main" id="{B0A18AF6-37D7-2993-EEDA-6B8D2F2C072A}"/>
                </a:ext>
              </a:extLst>
            </p:cNvPr>
            <p:cNvSpPr/>
            <p:nvPr/>
          </p:nvSpPr>
          <p:spPr>
            <a:xfrm>
              <a:off x="6531536" y="3592972"/>
              <a:ext cx="265814" cy="26581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椭圆 17">
              <a:extLst>
                <a:ext uri="{FF2B5EF4-FFF2-40B4-BE49-F238E27FC236}">
                  <a16:creationId xmlns:a16="http://schemas.microsoft.com/office/drawing/2014/main" id="{56D0384E-DD25-5E74-C4AB-24D73B466C1A}"/>
                </a:ext>
              </a:extLst>
            </p:cNvPr>
            <p:cNvSpPr/>
            <p:nvPr/>
          </p:nvSpPr>
          <p:spPr>
            <a:xfrm>
              <a:off x="6540706" y="4434121"/>
              <a:ext cx="265814" cy="26581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787B47C-89C0-84AE-F90D-0A7101998AC1}"/>
              </a:ext>
            </a:extLst>
          </p:cNvPr>
          <p:cNvSpPr txBox="1"/>
          <p:nvPr/>
        </p:nvSpPr>
        <p:spPr>
          <a:xfrm>
            <a:off x="5560323" y="2252409"/>
            <a:ext cx="5854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13,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A008884-DE7F-3AEA-349B-4693FEAE1468}"/>
              </a:ext>
            </a:extLst>
          </p:cNvPr>
          <p:cNvSpPr txBox="1"/>
          <p:nvPr/>
        </p:nvSpPr>
        <p:spPr>
          <a:xfrm>
            <a:off x="5560323" y="3035774"/>
            <a:ext cx="6357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4, 4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5,</a:t>
            </a:r>
          </a:p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37510C29-5FFB-A830-2A32-90AFDC145E4C}"/>
              </a:ext>
            </a:extLst>
          </p:cNvPr>
          <p:cNvSpPr/>
          <p:nvPr/>
        </p:nvSpPr>
        <p:spPr>
          <a:xfrm>
            <a:off x="4183625" y="5556613"/>
            <a:ext cx="4109884" cy="875071"/>
          </a:xfrm>
          <a:prstGeom prst="roundRect">
            <a:avLst>
              <a:gd name="adj" fmla="val 44757"/>
            </a:avLst>
          </a:prstGeom>
          <a:noFill/>
          <a:ln w="28575">
            <a:solidFill>
              <a:srgbClr val="FC9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+ 17 = 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B1E3472-4983-BA70-922D-590614BDFD86}"/>
              </a:ext>
            </a:extLst>
          </p:cNvPr>
          <p:cNvSpPr txBox="1"/>
          <p:nvPr/>
        </p:nvSpPr>
        <p:spPr>
          <a:xfrm>
            <a:off x="6971071" y="5701760"/>
            <a:ext cx="6719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C980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17020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8" grpId="0"/>
      <p:bldP spid="19" grpId="0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id="{051DAEE9-0B3B-7ACB-318E-351196FE728E}"/>
              </a:ext>
            </a:extLst>
          </p:cNvPr>
          <p:cNvGrpSpPr/>
          <p:nvPr/>
        </p:nvGrpSpPr>
        <p:grpSpPr>
          <a:xfrm>
            <a:off x="7641637" y="3658292"/>
            <a:ext cx="1780363" cy="1152467"/>
            <a:chOff x="4327452" y="2892057"/>
            <a:chExt cx="5092994" cy="3072809"/>
          </a:xfrm>
        </p:grpSpPr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D6E8066B-3072-8850-D7C2-D1A60C23C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7" t="33733" r="9097" b="8583"/>
            <a:stretch/>
          </p:blipFill>
          <p:spPr>
            <a:xfrm>
              <a:off x="4327452" y="2892057"/>
              <a:ext cx="4019106" cy="3072809"/>
            </a:xfrm>
            <a:prstGeom prst="rect">
              <a:avLst/>
            </a:prstGeom>
          </p:spPr>
        </p:pic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A73E7EBB-7FA0-9629-9888-993E7F59E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3" t="43813" r="-353" b="8583"/>
            <a:stretch/>
          </p:blipFill>
          <p:spPr>
            <a:xfrm>
              <a:off x="8346558" y="3429000"/>
              <a:ext cx="1073888" cy="2535866"/>
            </a:xfrm>
            <a:prstGeom prst="rect">
              <a:avLst/>
            </a:prstGeom>
          </p:spPr>
        </p:pic>
      </p:grp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4F0F0BC-723C-EF45-8953-01D391237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836" y="1633572"/>
            <a:ext cx="4694327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ABD8EAD-49B9-F029-86E2-3F55C9F561CE}"/>
              </a:ext>
            </a:extLst>
          </p:cNvPr>
          <p:cNvSpPr txBox="1"/>
          <p:nvPr/>
        </p:nvSpPr>
        <p:spPr>
          <a:xfrm>
            <a:off x="2041388" y="281711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6A1D651-0404-1772-18CE-498CE492E773}"/>
              </a:ext>
            </a:extLst>
          </p:cNvPr>
          <p:cNvSpPr txBox="1"/>
          <p:nvPr/>
        </p:nvSpPr>
        <p:spPr>
          <a:xfrm>
            <a:off x="4205934" y="281711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4B9AF52-79BF-2783-8F43-A80CD591F33E}"/>
              </a:ext>
            </a:extLst>
          </p:cNvPr>
          <p:cNvSpPr txBox="1"/>
          <p:nvPr/>
        </p:nvSpPr>
        <p:spPr>
          <a:xfrm>
            <a:off x="6369483" y="281711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D696CAC-1BAB-13F1-8EEC-C864DC64AF93}"/>
              </a:ext>
            </a:extLst>
          </p:cNvPr>
          <p:cNvSpPr txBox="1"/>
          <p:nvPr/>
        </p:nvSpPr>
        <p:spPr>
          <a:xfrm>
            <a:off x="8533032" y="281711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CAEB9AD-2195-85BE-2AF7-226E8B4CDF07}"/>
              </a:ext>
            </a:extLst>
          </p:cNvPr>
          <p:cNvSpPr txBox="1"/>
          <p:nvPr/>
        </p:nvSpPr>
        <p:spPr>
          <a:xfrm>
            <a:off x="2041390" y="199848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01D3E69-80B6-28F3-8143-47EF03ABC1C0}"/>
              </a:ext>
            </a:extLst>
          </p:cNvPr>
          <p:cNvSpPr txBox="1"/>
          <p:nvPr/>
        </p:nvSpPr>
        <p:spPr>
          <a:xfrm>
            <a:off x="1653014" y="2329863"/>
            <a:ext cx="708049" cy="9495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59787478-FC40-481F-1B28-DD8DFEBA1EFC}"/>
              </a:ext>
            </a:extLst>
          </p:cNvPr>
          <p:cNvCxnSpPr>
            <a:cxnSpLocks/>
          </p:cNvCxnSpPr>
          <p:nvPr/>
        </p:nvCxnSpPr>
        <p:spPr>
          <a:xfrm>
            <a:off x="1936924" y="3638235"/>
            <a:ext cx="11637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29BFB17-154E-2DD4-8378-A99EADDDDB6A}"/>
              </a:ext>
            </a:extLst>
          </p:cNvPr>
          <p:cNvSpPr txBox="1"/>
          <p:nvPr/>
        </p:nvSpPr>
        <p:spPr>
          <a:xfrm>
            <a:off x="4205936" y="199848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37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2BFA97B-2889-CD87-B5C1-5464696BE846}"/>
              </a:ext>
            </a:extLst>
          </p:cNvPr>
          <p:cNvSpPr txBox="1"/>
          <p:nvPr/>
        </p:nvSpPr>
        <p:spPr>
          <a:xfrm>
            <a:off x="3817560" y="2329863"/>
            <a:ext cx="708049" cy="9495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23AAE5C-9454-96F1-6346-DFF2D24239D2}"/>
              </a:ext>
            </a:extLst>
          </p:cNvPr>
          <p:cNvSpPr txBox="1"/>
          <p:nvPr/>
        </p:nvSpPr>
        <p:spPr>
          <a:xfrm>
            <a:off x="6369485" y="199848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B3B9044-268B-BBF6-10F0-8F24884E3B60}"/>
              </a:ext>
            </a:extLst>
          </p:cNvPr>
          <p:cNvSpPr txBox="1"/>
          <p:nvPr/>
        </p:nvSpPr>
        <p:spPr>
          <a:xfrm>
            <a:off x="5981109" y="2329863"/>
            <a:ext cx="708049" cy="9495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0CC34CB-0E39-2A72-0673-7A72F0079B96}"/>
              </a:ext>
            </a:extLst>
          </p:cNvPr>
          <p:cNvCxnSpPr>
            <a:cxnSpLocks/>
          </p:cNvCxnSpPr>
          <p:nvPr/>
        </p:nvCxnSpPr>
        <p:spPr>
          <a:xfrm>
            <a:off x="6265019" y="3638235"/>
            <a:ext cx="11637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9096FEE-08FA-F768-C214-7F1801415B5C}"/>
              </a:ext>
            </a:extLst>
          </p:cNvPr>
          <p:cNvSpPr txBox="1"/>
          <p:nvPr/>
        </p:nvSpPr>
        <p:spPr>
          <a:xfrm>
            <a:off x="8533034" y="199848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59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D9D5B45-764B-2A64-B094-D40D8E8BD9D1}"/>
              </a:ext>
            </a:extLst>
          </p:cNvPr>
          <p:cNvSpPr txBox="1"/>
          <p:nvPr/>
        </p:nvSpPr>
        <p:spPr>
          <a:xfrm>
            <a:off x="8144658" y="2329863"/>
            <a:ext cx="708049" cy="9495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54E6B9BC-0DD3-4377-ED6B-CB277A01D725}"/>
              </a:ext>
            </a:extLst>
          </p:cNvPr>
          <p:cNvCxnSpPr>
            <a:cxnSpLocks/>
          </p:cNvCxnSpPr>
          <p:nvPr/>
        </p:nvCxnSpPr>
        <p:spPr>
          <a:xfrm>
            <a:off x="8428568" y="3638235"/>
            <a:ext cx="11637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1AB6FF1-356B-758D-BED2-792B04C166A3}"/>
              </a:ext>
            </a:extLst>
          </p:cNvPr>
          <p:cNvSpPr txBox="1"/>
          <p:nvPr/>
        </p:nvSpPr>
        <p:spPr>
          <a:xfrm>
            <a:off x="2002911" y="3659348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36D81E4-CC3D-6759-7F73-72FD955A454F}"/>
              </a:ext>
            </a:extLst>
          </p:cNvPr>
          <p:cNvSpPr txBox="1"/>
          <p:nvPr/>
        </p:nvSpPr>
        <p:spPr>
          <a:xfrm>
            <a:off x="2420189" y="3653365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6D72EDA-5A25-3487-37DB-6391CAC5606C}"/>
              </a:ext>
            </a:extLst>
          </p:cNvPr>
          <p:cNvSpPr txBox="1"/>
          <p:nvPr/>
        </p:nvSpPr>
        <p:spPr>
          <a:xfrm>
            <a:off x="4166460" y="3653366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36D6A2B-E02D-B493-F230-D7B330991B3E}"/>
              </a:ext>
            </a:extLst>
          </p:cNvPr>
          <p:cNvSpPr txBox="1"/>
          <p:nvPr/>
        </p:nvSpPr>
        <p:spPr>
          <a:xfrm>
            <a:off x="4554632" y="3653365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FBD08D-F466-6656-5EB8-6863521818F8}"/>
              </a:ext>
            </a:extLst>
          </p:cNvPr>
          <p:cNvSpPr txBox="1"/>
          <p:nvPr/>
        </p:nvSpPr>
        <p:spPr>
          <a:xfrm>
            <a:off x="6369482" y="3659348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11DE68B-2C66-6802-7545-FA14D015735B}"/>
              </a:ext>
            </a:extLst>
          </p:cNvPr>
          <p:cNvSpPr txBox="1"/>
          <p:nvPr/>
        </p:nvSpPr>
        <p:spPr>
          <a:xfrm>
            <a:off x="6757856" y="3653365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F8917DAD-C244-D235-346D-9CD454D46899}"/>
              </a:ext>
            </a:extLst>
          </p:cNvPr>
          <p:cNvSpPr txBox="1"/>
          <p:nvPr/>
        </p:nvSpPr>
        <p:spPr>
          <a:xfrm>
            <a:off x="8533031" y="3653366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40BB7E7-C6BC-100D-4606-E128D2201293}"/>
              </a:ext>
            </a:extLst>
          </p:cNvPr>
          <p:cNvSpPr txBox="1"/>
          <p:nvPr/>
        </p:nvSpPr>
        <p:spPr>
          <a:xfrm>
            <a:off x="8921405" y="3653365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pic>
        <p:nvPicPr>
          <p:cNvPr id="34" name="图片 2">
            <a:extLst>
              <a:ext uri="{FF2B5EF4-FFF2-40B4-BE49-F238E27FC236}">
                <a16:creationId xmlns:a16="http://schemas.microsoft.com/office/drawing/2014/main" id="{DDC97013-512C-14D3-2FF0-FDB8A0B01D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18140" r="8811" b="22481"/>
          <a:stretch/>
        </p:blipFill>
        <p:spPr>
          <a:xfrm>
            <a:off x="9473938" y="4899925"/>
            <a:ext cx="2872526" cy="205257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C512730-15A1-13DB-B52C-82AB1A1A4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02" y="759802"/>
            <a:ext cx="2030144" cy="1072989"/>
          </a:xfrm>
          <a:prstGeom prst="rect">
            <a:avLst/>
          </a:prstGeom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F09CDCC-DE27-B3C5-8673-E4AB6B1FA2B4}"/>
              </a:ext>
            </a:extLst>
          </p:cNvPr>
          <p:cNvCxnSpPr>
            <a:cxnSpLocks/>
          </p:cNvCxnSpPr>
          <p:nvPr/>
        </p:nvCxnSpPr>
        <p:spPr>
          <a:xfrm>
            <a:off x="4101470" y="3638235"/>
            <a:ext cx="11637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6" grpId="0"/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8E59462-12AA-D8D0-475E-2E615A0B4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6202" r="15968" b="6202"/>
          <a:stretch/>
        </p:blipFill>
        <p:spPr>
          <a:xfrm>
            <a:off x="4646935" y="1440711"/>
            <a:ext cx="2773046" cy="3976577"/>
          </a:xfrm>
          <a:prstGeom prst="rect">
            <a:avLst/>
          </a:prstGeom>
        </p:spPr>
      </p:pic>
      <p:grpSp>
        <p:nvGrpSpPr>
          <p:cNvPr id="26" name="Nhóm 25">
            <a:extLst>
              <a:ext uri="{FF2B5EF4-FFF2-40B4-BE49-F238E27FC236}">
                <a16:creationId xmlns:a16="http://schemas.microsoft.com/office/drawing/2014/main" id="{68D3D212-2869-F084-C028-A44CF9845318}"/>
              </a:ext>
            </a:extLst>
          </p:cNvPr>
          <p:cNvGrpSpPr/>
          <p:nvPr/>
        </p:nvGrpSpPr>
        <p:grpSpPr>
          <a:xfrm>
            <a:off x="970961" y="2344477"/>
            <a:ext cx="3756093" cy="1573619"/>
            <a:chOff x="970961" y="2344477"/>
            <a:chExt cx="3756093" cy="1573619"/>
          </a:xfrm>
        </p:grpSpPr>
        <p:sp>
          <p:nvSpPr>
            <p:cNvPr id="5" name="流程图: 存储数据 5">
              <a:extLst>
                <a:ext uri="{FF2B5EF4-FFF2-40B4-BE49-F238E27FC236}">
                  <a16:creationId xmlns:a16="http://schemas.microsoft.com/office/drawing/2014/main" id="{537AB159-8E44-63D1-6470-A717EDA68E05}"/>
                </a:ext>
              </a:extLst>
            </p:cNvPr>
            <p:cNvSpPr/>
            <p:nvPr/>
          </p:nvSpPr>
          <p:spPr>
            <a:xfrm>
              <a:off x="970961" y="2344477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CEB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8CF46CAB-E271-C464-6CEF-C7256700FCF6}"/>
                </a:ext>
              </a:extLst>
            </p:cNvPr>
            <p:cNvSpPr txBox="1"/>
            <p:nvPr/>
          </p:nvSpPr>
          <p:spPr>
            <a:xfrm>
              <a:off x="1798079" y="2746566"/>
              <a:ext cx="21018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23 + 67</a:t>
              </a: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2DFA1D8A-3964-CFDF-59DA-230A2FC73702}"/>
              </a:ext>
            </a:extLst>
          </p:cNvPr>
          <p:cNvGrpSpPr/>
          <p:nvPr/>
        </p:nvGrpSpPr>
        <p:grpSpPr>
          <a:xfrm>
            <a:off x="7253252" y="2344476"/>
            <a:ext cx="3756093" cy="1573619"/>
            <a:chOff x="7253252" y="2344476"/>
            <a:chExt cx="3756093" cy="1573619"/>
          </a:xfrm>
        </p:grpSpPr>
        <p:sp>
          <p:nvSpPr>
            <p:cNvPr id="9" name="流程图: 存储数据 5">
              <a:extLst>
                <a:ext uri="{FF2B5EF4-FFF2-40B4-BE49-F238E27FC236}">
                  <a16:creationId xmlns:a16="http://schemas.microsoft.com/office/drawing/2014/main" id="{AEF5E1C3-7FF9-0DC9-2438-1CA45419DE43}"/>
                </a:ext>
              </a:extLst>
            </p:cNvPr>
            <p:cNvSpPr/>
            <p:nvPr/>
          </p:nvSpPr>
          <p:spPr>
            <a:xfrm flipH="1">
              <a:off x="7253252" y="2344476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93D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0E2FC70F-F0E4-C54E-3E6C-E5A9F58C865D}"/>
                </a:ext>
              </a:extLst>
            </p:cNvPr>
            <p:cNvSpPr txBox="1"/>
            <p:nvPr/>
          </p:nvSpPr>
          <p:spPr>
            <a:xfrm>
              <a:off x="8163734" y="2746566"/>
              <a:ext cx="21018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46 + 18</a:t>
              </a: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BEFD3DFE-4FE4-D312-C6B0-5CCCCE45CE69}"/>
              </a:ext>
            </a:extLst>
          </p:cNvPr>
          <p:cNvGrpSpPr/>
          <p:nvPr/>
        </p:nvGrpSpPr>
        <p:grpSpPr>
          <a:xfrm>
            <a:off x="970961" y="4386883"/>
            <a:ext cx="3756093" cy="1573619"/>
            <a:chOff x="970961" y="4386883"/>
            <a:chExt cx="3756093" cy="1573619"/>
          </a:xfrm>
        </p:grpSpPr>
        <p:sp>
          <p:nvSpPr>
            <p:cNvPr id="13" name="流程图: 存储数据 5">
              <a:extLst>
                <a:ext uri="{FF2B5EF4-FFF2-40B4-BE49-F238E27FC236}">
                  <a16:creationId xmlns:a16="http://schemas.microsoft.com/office/drawing/2014/main" id="{879F7C43-4C24-F3D9-566A-2E2E5F99F449}"/>
                </a:ext>
              </a:extLst>
            </p:cNvPr>
            <p:cNvSpPr/>
            <p:nvPr/>
          </p:nvSpPr>
          <p:spPr>
            <a:xfrm>
              <a:off x="970961" y="4386883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EBB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72BC381D-1EE2-D558-1BF2-BD49D3E9ACD3}"/>
                </a:ext>
              </a:extLst>
            </p:cNvPr>
            <p:cNvSpPr txBox="1"/>
            <p:nvPr/>
          </p:nvSpPr>
          <p:spPr>
            <a:xfrm>
              <a:off x="1758020" y="4788970"/>
              <a:ext cx="21018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59 + 21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2B3B6EDE-2C11-E561-9359-08CC5B57E5BA}"/>
              </a:ext>
            </a:extLst>
          </p:cNvPr>
          <p:cNvGrpSpPr/>
          <p:nvPr/>
        </p:nvGrpSpPr>
        <p:grpSpPr>
          <a:xfrm>
            <a:off x="7253252" y="4386882"/>
            <a:ext cx="3756093" cy="1573619"/>
            <a:chOff x="7253252" y="4386882"/>
            <a:chExt cx="3756093" cy="1573619"/>
          </a:xfrm>
        </p:grpSpPr>
        <p:sp>
          <p:nvSpPr>
            <p:cNvPr id="17" name="流程图: 存储数据 5">
              <a:extLst>
                <a:ext uri="{FF2B5EF4-FFF2-40B4-BE49-F238E27FC236}">
                  <a16:creationId xmlns:a16="http://schemas.microsoft.com/office/drawing/2014/main" id="{E08CFA2E-C9CF-7865-C5E2-830686E622E2}"/>
                </a:ext>
              </a:extLst>
            </p:cNvPr>
            <p:cNvSpPr/>
            <p:nvPr/>
          </p:nvSpPr>
          <p:spPr>
            <a:xfrm flipH="1">
              <a:off x="7253252" y="4386882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F3E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747D4A0C-D5BF-5902-FE3C-966398A7A3B6}"/>
                </a:ext>
              </a:extLst>
            </p:cNvPr>
            <p:cNvSpPr txBox="1"/>
            <p:nvPr/>
          </p:nvSpPr>
          <p:spPr>
            <a:xfrm>
              <a:off x="8207039" y="4788969"/>
              <a:ext cx="21018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64 + 19</a:t>
              </a: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3F106940-122E-311C-889B-A715DA139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72" y="698556"/>
            <a:ext cx="568806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198542C6-5D8D-78EB-4C81-693375770528}"/>
              </a:ext>
            </a:extLst>
          </p:cNvPr>
          <p:cNvGrpSpPr/>
          <p:nvPr/>
        </p:nvGrpSpPr>
        <p:grpSpPr>
          <a:xfrm>
            <a:off x="312924" y="1957979"/>
            <a:ext cx="2639505" cy="879490"/>
            <a:chOff x="970961" y="2344477"/>
            <a:chExt cx="3756093" cy="1573619"/>
          </a:xfrm>
        </p:grpSpPr>
        <p:sp>
          <p:nvSpPr>
            <p:cNvPr id="2" name="流程图: 存储数据 5">
              <a:extLst>
                <a:ext uri="{FF2B5EF4-FFF2-40B4-BE49-F238E27FC236}">
                  <a16:creationId xmlns:a16="http://schemas.microsoft.com/office/drawing/2014/main" id="{2581A068-3B4B-5378-E6FB-922C52F5314E}"/>
                </a:ext>
              </a:extLst>
            </p:cNvPr>
            <p:cNvSpPr/>
            <p:nvPr/>
          </p:nvSpPr>
          <p:spPr>
            <a:xfrm>
              <a:off x="970961" y="2344477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CEB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/>
            </a:p>
          </p:txBody>
        </p: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D93A401A-0E05-AF10-BC70-08B5F9277163}"/>
                </a:ext>
              </a:extLst>
            </p:cNvPr>
            <p:cNvSpPr txBox="1"/>
            <p:nvPr/>
          </p:nvSpPr>
          <p:spPr>
            <a:xfrm>
              <a:off x="1798078" y="2746566"/>
              <a:ext cx="2271659" cy="93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23 + 67</a:t>
              </a:r>
            </a:p>
          </p:txBody>
        </p:sp>
      </p:grpSp>
      <p:grpSp>
        <p:nvGrpSpPr>
          <p:cNvPr id="5" name="2">
            <a:extLst>
              <a:ext uri="{FF2B5EF4-FFF2-40B4-BE49-F238E27FC236}">
                <a16:creationId xmlns:a16="http://schemas.microsoft.com/office/drawing/2014/main" id="{94751555-2069-9857-8FDA-BA7888E3C366}"/>
              </a:ext>
            </a:extLst>
          </p:cNvPr>
          <p:cNvGrpSpPr/>
          <p:nvPr/>
        </p:nvGrpSpPr>
        <p:grpSpPr>
          <a:xfrm>
            <a:off x="3220742" y="1959069"/>
            <a:ext cx="2638800" cy="878400"/>
            <a:chOff x="7253252" y="2344476"/>
            <a:chExt cx="3756093" cy="1573619"/>
          </a:xfrm>
        </p:grpSpPr>
        <p:sp>
          <p:nvSpPr>
            <p:cNvPr id="6" name="流程图: 存储数据 5">
              <a:extLst>
                <a:ext uri="{FF2B5EF4-FFF2-40B4-BE49-F238E27FC236}">
                  <a16:creationId xmlns:a16="http://schemas.microsoft.com/office/drawing/2014/main" id="{5C3CFD52-C0C7-0576-BAE8-6D093CE3ACAD}"/>
                </a:ext>
              </a:extLst>
            </p:cNvPr>
            <p:cNvSpPr/>
            <p:nvPr/>
          </p:nvSpPr>
          <p:spPr>
            <a:xfrm>
              <a:off x="7253252" y="2344476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93D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260CF853-482E-0510-B82F-F331E70AFABE}"/>
                </a:ext>
              </a:extLst>
            </p:cNvPr>
            <p:cNvSpPr txBox="1"/>
            <p:nvPr/>
          </p:nvSpPr>
          <p:spPr>
            <a:xfrm>
              <a:off x="8163734" y="2746566"/>
              <a:ext cx="2003816" cy="93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46 + 18</a:t>
              </a:r>
            </a:p>
          </p:txBody>
        </p:sp>
      </p:grpSp>
      <p:grpSp>
        <p:nvGrpSpPr>
          <p:cNvPr id="9" name="3">
            <a:extLst>
              <a:ext uri="{FF2B5EF4-FFF2-40B4-BE49-F238E27FC236}">
                <a16:creationId xmlns:a16="http://schemas.microsoft.com/office/drawing/2014/main" id="{D6D874CD-F3CE-9FEB-F9D6-E97BB91CC8ED}"/>
              </a:ext>
            </a:extLst>
          </p:cNvPr>
          <p:cNvGrpSpPr/>
          <p:nvPr/>
        </p:nvGrpSpPr>
        <p:grpSpPr>
          <a:xfrm>
            <a:off x="6127855" y="1957979"/>
            <a:ext cx="2638800" cy="878400"/>
            <a:chOff x="970961" y="4386883"/>
            <a:chExt cx="3756093" cy="1573619"/>
          </a:xfrm>
        </p:grpSpPr>
        <p:sp>
          <p:nvSpPr>
            <p:cNvPr id="10" name="流程图: 存储数据 5">
              <a:extLst>
                <a:ext uri="{FF2B5EF4-FFF2-40B4-BE49-F238E27FC236}">
                  <a16:creationId xmlns:a16="http://schemas.microsoft.com/office/drawing/2014/main" id="{1FE10631-128A-A36F-8472-12B3112418CB}"/>
                </a:ext>
              </a:extLst>
            </p:cNvPr>
            <p:cNvSpPr/>
            <p:nvPr/>
          </p:nvSpPr>
          <p:spPr>
            <a:xfrm>
              <a:off x="970961" y="4386883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EBB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F6AD5D4C-A6CE-53EF-5343-CFD1E4145F7C}"/>
                </a:ext>
              </a:extLst>
            </p:cNvPr>
            <p:cNvSpPr txBox="1"/>
            <p:nvPr/>
          </p:nvSpPr>
          <p:spPr>
            <a:xfrm>
              <a:off x="1758020" y="4788970"/>
              <a:ext cx="1407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59 + 21</a:t>
              </a:r>
            </a:p>
          </p:txBody>
        </p:sp>
      </p:grpSp>
      <p:grpSp>
        <p:nvGrpSpPr>
          <p:cNvPr id="12" name="4">
            <a:extLst>
              <a:ext uri="{FF2B5EF4-FFF2-40B4-BE49-F238E27FC236}">
                <a16:creationId xmlns:a16="http://schemas.microsoft.com/office/drawing/2014/main" id="{4120BEA5-9511-D5E2-952A-AEF746CE5DAD}"/>
              </a:ext>
            </a:extLst>
          </p:cNvPr>
          <p:cNvGrpSpPr/>
          <p:nvPr/>
        </p:nvGrpSpPr>
        <p:grpSpPr>
          <a:xfrm>
            <a:off x="9034968" y="1957979"/>
            <a:ext cx="2638800" cy="878400"/>
            <a:chOff x="7253252" y="4386882"/>
            <a:chExt cx="2638800" cy="878400"/>
          </a:xfrm>
        </p:grpSpPr>
        <p:sp>
          <p:nvSpPr>
            <p:cNvPr id="13" name="流程图: 存储数据 5">
              <a:extLst>
                <a:ext uri="{FF2B5EF4-FFF2-40B4-BE49-F238E27FC236}">
                  <a16:creationId xmlns:a16="http://schemas.microsoft.com/office/drawing/2014/main" id="{1CFCF96A-2B0E-3785-8935-D9E6749278BD}"/>
                </a:ext>
              </a:extLst>
            </p:cNvPr>
            <p:cNvSpPr/>
            <p:nvPr/>
          </p:nvSpPr>
          <p:spPr>
            <a:xfrm>
              <a:off x="7253252" y="4386882"/>
              <a:ext cx="2638800" cy="878400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F3E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321E18D-9E28-36F3-0A98-BC9D3E094A49}"/>
                </a:ext>
              </a:extLst>
            </p:cNvPr>
            <p:cNvSpPr txBox="1"/>
            <p:nvPr/>
          </p:nvSpPr>
          <p:spPr>
            <a:xfrm>
              <a:off x="7789878" y="4564472"/>
              <a:ext cx="1407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64 + 19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55D59FA3-02F5-A4E6-4959-580C73D5B0C2}"/>
              </a:ext>
            </a:extLst>
          </p:cNvPr>
          <p:cNvGrpSpPr/>
          <p:nvPr/>
        </p:nvGrpSpPr>
        <p:grpSpPr>
          <a:xfrm>
            <a:off x="637224" y="3013911"/>
            <a:ext cx="1552099" cy="1741960"/>
            <a:chOff x="637224" y="3013911"/>
            <a:chExt cx="1552099" cy="1741960"/>
          </a:xfrm>
        </p:grpSpPr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A723B01C-DAA6-B932-549E-9863A51400EF}"/>
                </a:ext>
              </a:extLst>
            </p:cNvPr>
            <p:cNvSpPr txBox="1"/>
            <p:nvPr/>
          </p:nvSpPr>
          <p:spPr>
            <a:xfrm>
              <a:off x="1025598" y="3832541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67</a:t>
              </a:r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ABF17894-0E9F-1C7D-D02F-F3E00EE37A1B}"/>
                </a:ext>
              </a:extLst>
            </p:cNvPr>
            <p:cNvSpPr txBox="1"/>
            <p:nvPr/>
          </p:nvSpPr>
          <p:spPr>
            <a:xfrm>
              <a:off x="1025600" y="3013911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23</a:t>
              </a: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5015AF0D-D55F-44DA-337A-30C017254AB8}"/>
                </a:ext>
              </a:extLst>
            </p:cNvPr>
            <p:cNvSpPr txBox="1"/>
            <p:nvPr/>
          </p:nvSpPr>
          <p:spPr>
            <a:xfrm>
              <a:off x="637224" y="3345292"/>
              <a:ext cx="708049" cy="9495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23" name="Đường nối Thẳng 22">
              <a:extLst>
                <a:ext uri="{FF2B5EF4-FFF2-40B4-BE49-F238E27FC236}">
                  <a16:creationId xmlns:a16="http://schemas.microsoft.com/office/drawing/2014/main" id="{B0CCB4E3-5291-EA73-665B-C5445D9C7A65}"/>
                </a:ext>
              </a:extLst>
            </p:cNvPr>
            <p:cNvCxnSpPr>
              <a:cxnSpLocks/>
            </p:cNvCxnSpPr>
            <p:nvPr/>
          </p:nvCxnSpPr>
          <p:spPr>
            <a:xfrm>
              <a:off x="921134" y="4653664"/>
              <a:ext cx="11637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4098E02-D767-9650-3C8F-634E58E2CEEE}"/>
              </a:ext>
            </a:extLst>
          </p:cNvPr>
          <p:cNvSpPr txBox="1"/>
          <p:nvPr/>
        </p:nvSpPr>
        <p:spPr>
          <a:xfrm>
            <a:off x="987121" y="4674777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6759FD10-7969-0809-9A8C-0704B4B9233B}"/>
              </a:ext>
            </a:extLst>
          </p:cNvPr>
          <p:cNvSpPr txBox="1"/>
          <p:nvPr/>
        </p:nvSpPr>
        <p:spPr>
          <a:xfrm>
            <a:off x="1404399" y="4668794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54980B91-189A-8B0D-1FE0-BB4F2700C8A6}"/>
              </a:ext>
            </a:extLst>
          </p:cNvPr>
          <p:cNvGrpSpPr/>
          <p:nvPr/>
        </p:nvGrpSpPr>
        <p:grpSpPr>
          <a:xfrm>
            <a:off x="3716052" y="3020538"/>
            <a:ext cx="1552099" cy="1741960"/>
            <a:chOff x="3716052" y="3020538"/>
            <a:chExt cx="1552099" cy="1741960"/>
          </a:xfrm>
        </p:grpSpPr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5C351109-4A4E-03C1-9ED3-EBD35790523D}"/>
                </a:ext>
              </a:extLst>
            </p:cNvPr>
            <p:cNvSpPr txBox="1"/>
            <p:nvPr/>
          </p:nvSpPr>
          <p:spPr>
            <a:xfrm>
              <a:off x="4104428" y="302053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46</a:t>
              </a:r>
            </a:p>
          </p:txBody>
        </p: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39ADBE6F-6213-182A-A9D1-C9DFA94CBEB0}"/>
                </a:ext>
              </a:extLst>
            </p:cNvPr>
            <p:cNvSpPr txBox="1"/>
            <p:nvPr/>
          </p:nvSpPr>
          <p:spPr>
            <a:xfrm>
              <a:off x="4104426" y="383916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18</a:t>
              </a: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2C34310E-A589-5348-1298-D66793778B29}"/>
                </a:ext>
              </a:extLst>
            </p:cNvPr>
            <p:cNvSpPr txBox="1"/>
            <p:nvPr/>
          </p:nvSpPr>
          <p:spPr>
            <a:xfrm>
              <a:off x="3716052" y="3351919"/>
              <a:ext cx="708049" cy="9495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29" name="Đường nối Thẳng 28">
              <a:extLst>
                <a:ext uri="{FF2B5EF4-FFF2-40B4-BE49-F238E27FC236}">
                  <a16:creationId xmlns:a16="http://schemas.microsoft.com/office/drawing/2014/main" id="{1E88B3D8-E09A-E792-73E0-212D4D124CDF}"/>
                </a:ext>
              </a:extLst>
            </p:cNvPr>
            <p:cNvCxnSpPr>
              <a:cxnSpLocks/>
            </p:cNvCxnSpPr>
            <p:nvPr/>
          </p:nvCxnSpPr>
          <p:spPr>
            <a:xfrm>
              <a:off x="3999962" y="4660291"/>
              <a:ext cx="11637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6030587-8916-F36D-987B-FE45A46B7FD7}"/>
              </a:ext>
            </a:extLst>
          </p:cNvPr>
          <p:cNvSpPr txBox="1"/>
          <p:nvPr/>
        </p:nvSpPr>
        <p:spPr>
          <a:xfrm>
            <a:off x="4065949" y="4681404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07FB9D2A-488B-9F13-767D-5DE509431FD1}"/>
              </a:ext>
            </a:extLst>
          </p:cNvPr>
          <p:cNvSpPr txBox="1"/>
          <p:nvPr/>
        </p:nvSpPr>
        <p:spPr>
          <a:xfrm>
            <a:off x="4483227" y="4675421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0FD9194A-B087-0D10-4E68-71E642CC7762}"/>
              </a:ext>
            </a:extLst>
          </p:cNvPr>
          <p:cNvGrpSpPr/>
          <p:nvPr/>
        </p:nvGrpSpPr>
        <p:grpSpPr>
          <a:xfrm>
            <a:off x="6690415" y="3020538"/>
            <a:ext cx="1552099" cy="1741960"/>
            <a:chOff x="6690415" y="3020538"/>
            <a:chExt cx="1552099" cy="1741960"/>
          </a:xfrm>
        </p:grpSpPr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F9BB8514-D58E-8786-E773-5F2ADF0EBBE2}"/>
                </a:ext>
              </a:extLst>
            </p:cNvPr>
            <p:cNvSpPr txBox="1"/>
            <p:nvPr/>
          </p:nvSpPr>
          <p:spPr>
            <a:xfrm>
              <a:off x="7078791" y="302053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59</a:t>
              </a: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DCD4C410-CFCE-9EDA-24C5-840F34C862B4}"/>
                </a:ext>
              </a:extLst>
            </p:cNvPr>
            <p:cNvSpPr txBox="1"/>
            <p:nvPr/>
          </p:nvSpPr>
          <p:spPr>
            <a:xfrm>
              <a:off x="7078789" y="383916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21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48624C48-3B75-C76D-2529-1B752D2B7DBC}"/>
                </a:ext>
              </a:extLst>
            </p:cNvPr>
            <p:cNvSpPr txBox="1"/>
            <p:nvPr/>
          </p:nvSpPr>
          <p:spPr>
            <a:xfrm>
              <a:off x="6690415" y="3351919"/>
              <a:ext cx="708049" cy="9495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6E6D99DE-BD7F-3600-24E0-D13972334F7D}"/>
                </a:ext>
              </a:extLst>
            </p:cNvPr>
            <p:cNvCxnSpPr>
              <a:cxnSpLocks/>
            </p:cNvCxnSpPr>
            <p:nvPr/>
          </p:nvCxnSpPr>
          <p:spPr>
            <a:xfrm>
              <a:off x="6974325" y="4660291"/>
              <a:ext cx="11637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F33D8905-2A1A-1079-47F3-73A1CF722C9D}"/>
              </a:ext>
            </a:extLst>
          </p:cNvPr>
          <p:cNvSpPr txBox="1"/>
          <p:nvPr/>
        </p:nvSpPr>
        <p:spPr>
          <a:xfrm>
            <a:off x="7040312" y="4681404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CF8E11F8-1099-86DC-B926-CF6D53DB33D2}"/>
              </a:ext>
            </a:extLst>
          </p:cNvPr>
          <p:cNvSpPr txBox="1"/>
          <p:nvPr/>
        </p:nvSpPr>
        <p:spPr>
          <a:xfrm>
            <a:off x="7457590" y="4675421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3653EBB8-68B6-726E-4488-23EC0700D51D}"/>
              </a:ext>
            </a:extLst>
          </p:cNvPr>
          <p:cNvGrpSpPr/>
          <p:nvPr/>
        </p:nvGrpSpPr>
        <p:grpSpPr>
          <a:xfrm>
            <a:off x="9600781" y="3020538"/>
            <a:ext cx="1552099" cy="1741960"/>
            <a:chOff x="9600781" y="3020538"/>
            <a:chExt cx="1552099" cy="1741960"/>
          </a:xfrm>
        </p:grpSpPr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3900413A-FEB2-8E72-713F-8D01C4664074}"/>
                </a:ext>
              </a:extLst>
            </p:cNvPr>
            <p:cNvSpPr txBox="1"/>
            <p:nvPr/>
          </p:nvSpPr>
          <p:spPr>
            <a:xfrm>
              <a:off x="9989157" y="302053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64</a:t>
              </a:r>
            </a:p>
          </p:txBody>
        </p:sp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13D57C31-6986-70E5-B994-D98E6C6614A6}"/>
                </a:ext>
              </a:extLst>
            </p:cNvPr>
            <p:cNvSpPr txBox="1"/>
            <p:nvPr/>
          </p:nvSpPr>
          <p:spPr>
            <a:xfrm>
              <a:off x="9989155" y="383916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sp>
          <p:nvSpPr>
            <p:cNvPr id="40" name="Hộp Văn bản 39">
              <a:extLst>
                <a:ext uri="{FF2B5EF4-FFF2-40B4-BE49-F238E27FC236}">
                  <a16:creationId xmlns:a16="http://schemas.microsoft.com/office/drawing/2014/main" id="{CA87D495-DD8C-6FBE-C15B-4379663552BC}"/>
                </a:ext>
              </a:extLst>
            </p:cNvPr>
            <p:cNvSpPr txBox="1"/>
            <p:nvPr/>
          </p:nvSpPr>
          <p:spPr>
            <a:xfrm>
              <a:off x="9600781" y="3351919"/>
              <a:ext cx="708049" cy="9495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41" name="Đường nối Thẳng 40">
              <a:extLst>
                <a:ext uri="{FF2B5EF4-FFF2-40B4-BE49-F238E27FC236}">
                  <a16:creationId xmlns:a16="http://schemas.microsoft.com/office/drawing/2014/main" id="{67341069-2917-2BC6-D48D-29DBC64F0A9D}"/>
                </a:ext>
              </a:extLst>
            </p:cNvPr>
            <p:cNvCxnSpPr>
              <a:cxnSpLocks/>
            </p:cNvCxnSpPr>
            <p:nvPr/>
          </p:nvCxnSpPr>
          <p:spPr>
            <a:xfrm>
              <a:off x="9884691" y="4660291"/>
              <a:ext cx="11637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0BE5CB1E-1587-C372-5623-CB411E686C37}"/>
              </a:ext>
            </a:extLst>
          </p:cNvPr>
          <p:cNvSpPr txBox="1"/>
          <p:nvPr/>
        </p:nvSpPr>
        <p:spPr>
          <a:xfrm>
            <a:off x="9950678" y="4681404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F0E50B94-BEA6-E221-57ED-3A1093A068F3}"/>
              </a:ext>
            </a:extLst>
          </p:cNvPr>
          <p:cNvSpPr txBox="1"/>
          <p:nvPr/>
        </p:nvSpPr>
        <p:spPr>
          <a:xfrm>
            <a:off x="10367956" y="4675421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1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  <p:bldP spid="36" grpId="0"/>
      <p:bldP spid="37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8B5B184-C63E-EB0D-A01A-939E22D44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8" y="982182"/>
            <a:ext cx="1786283" cy="9632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C782118-D767-5B8E-763D-683619056545}"/>
              </a:ext>
            </a:extLst>
          </p:cNvPr>
          <p:cNvSpPr txBox="1"/>
          <p:nvPr/>
        </p:nvSpPr>
        <p:spPr>
          <a:xfrm>
            <a:off x="221933" y="1555421"/>
            <a:ext cx="11748134" cy="523220"/>
          </a:xfrm>
          <a:prstGeom prst="rect">
            <a:avLst/>
          </a:prstGeom>
          <a:solidFill>
            <a:srgbClr val="FDDECF"/>
          </a:solidFill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 que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5AF5360-3E38-9BC7-8767-81B526160005}"/>
              </a:ext>
            </a:extLst>
          </p:cNvPr>
          <p:cNvSpPr txBox="1"/>
          <p:nvPr/>
        </p:nvSpPr>
        <p:spPr>
          <a:xfrm>
            <a:off x="221933" y="2404224"/>
            <a:ext cx="4796672" cy="492443"/>
          </a:xfrm>
          <a:prstGeom prst="rect">
            <a:avLst/>
          </a:prstGeom>
          <a:noFill/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a) Que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DFADB9F-255A-2984-20AC-8B9BDDCBE8EF}"/>
              </a:ext>
            </a:extLst>
          </p:cNvPr>
          <p:cNvSpPr txBox="1"/>
          <p:nvPr/>
        </p:nvSpPr>
        <p:spPr>
          <a:xfrm>
            <a:off x="5986021" y="2404224"/>
            <a:ext cx="5907463" cy="492443"/>
          </a:xfrm>
          <a:prstGeom prst="rect">
            <a:avLst/>
          </a:prstGeom>
          <a:noFill/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b) Que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93" name="Nhóm 92">
            <a:extLst>
              <a:ext uri="{FF2B5EF4-FFF2-40B4-BE49-F238E27FC236}">
                <a16:creationId xmlns:a16="http://schemas.microsoft.com/office/drawing/2014/main" id="{FC194E5F-FAC1-4C1B-57B8-6C791C65AFF0}"/>
              </a:ext>
            </a:extLst>
          </p:cNvPr>
          <p:cNvGrpSpPr/>
          <p:nvPr/>
        </p:nvGrpSpPr>
        <p:grpSpPr>
          <a:xfrm>
            <a:off x="286383" y="3851090"/>
            <a:ext cx="4975346" cy="1045393"/>
            <a:chOff x="482773" y="3758654"/>
            <a:chExt cx="6971414" cy="1464796"/>
          </a:xfrm>
        </p:grpSpPr>
        <p:pic>
          <p:nvPicPr>
            <p:cNvPr id="94" name="Hình ảnh 93">
              <a:extLst>
                <a:ext uri="{FF2B5EF4-FFF2-40B4-BE49-F238E27FC236}">
                  <a16:creationId xmlns:a16="http://schemas.microsoft.com/office/drawing/2014/main" id="{C8BA483E-91E0-4201-52D3-BC3DF303F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65229" y="4479737"/>
              <a:ext cx="106699" cy="620164"/>
            </a:xfrm>
            <a:prstGeom prst="rect">
              <a:avLst/>
            </a:prstGeom>
          </p:spPr>
        </p:pic>
        <p:pic>
          <p:nvPicPr>
            <p:cNvPr id="95" name="Hình ảnh 94">
              <a:extLst>
                <a:ext uri="{FF2B5EF4-FFF2-40B4-BE49-F238E27FC236}">
                  <a16:creationId xmlns:a16="http://schemas.microsoft.com/office/drawing/2014/main" id="{40776660-99AA-B355-C6E3-343137A814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65229" y="3812006"/>
              <a:ext cx="106699" cy="620164"/>
            </a:xfrm>
            <a:prstGeom prst="rect">
              <a:avLst/>
            </a:prstGeom>
          </p:spPr>
        </p:pic>
        <p:pic>
          <p:nvPicPr>
            <p:cNvPr id="96" name="Hình ảnh 95">
              <a:extLst>
                <a:ext uri="{FF2B5EF4-FFF2-40B4-BE49-F238E27FC236}">
                  <a16:creationId xmlns:a16="http://schemas.microsoft.com/office/drawing/2014/main" id="{75A3B591-8BA1-E92D-DD00-BA7CBD491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321961" y="4479737"/>
              <a:ext cx="106699" cy="620164"/>
            </a:xfrm>
            <a:prstGeom prst="rect">
              <a:avLst/>
            </a:prstGeom>
          </p:spPr>
        </p:pic>
        <p:pic>
          <p:nvPicPr>
            <p:cNvPr id="97" name="Hình ảnh 96">
              <a:extLst>
                <a:ext uri="{FF2B5EF4-FFF2-40B4-BE49-F238E27FC236}">
                  <a16:creationId xmlns:a16="http://schemas.microsoft.com/office/drawing/2014/main" id="{9A0C3C23-16B3-D05F-7B3B-8B3086CF7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321961" y="3812006"/>
              <a:ext cx="106699" cy="620164"/>
            </a:xfrm>
            <a:prstGeom prst="rect">
              <a:avLst/>
            </a:prstGeom>
          </p:spPr>
        </p:pic>
        <p:pic>
          <p:nvPicPr>
            <p:cNvPr id="98" name="Hình ảnh 97">
              <a:extLst>
                <a:ext uri="{FF2B5EF4-FFF2-40B4-BE49-F238E27FC236}">
                  <a16:creationId xmlns:a16="http://schemas.microsoft.com/office/drawing/2014/main" id="{3E461D1B-A8A7-F37B-5579-557EAE56D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39505" y="4736470"/>
              <a:ext cx="106699" cy="620164"/>
            </a:xfrm>
            <a:prstGeom prst="rect">
              <a:avLst/>
            </a:prstGeom>
          </p:spPr>
        </p:pic>
        <p:pic>
          <p:nvPicPr>
            <p:cNvPr id="99" name="Hình ảnh 98">
              <a:extLst>
                <a:ext uri="{FF2B5EF4-FFF2-40B4-BE49-F238E27FC236}">
                  <a16:creationId xmlns:a16="http://schemas.microsoft.com/office/drawing/2014/main" id="{FE75342F-2DCA-7852-5DB1-11957B170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39505" y="4152805"/>
              <a:ext cx="106699" cy="620164"/>
            </a:xfrm>
            <a:prstGeom prst="rect">
              <a:avLst/>
            </a:prstGeom>
          </p:spPr>
        </p:pic>
        <p:pic>
          <p:nvPicPr>
            <p:cNvPr id="100" name="Hình ảnh 99">
              <a:extLst>
                <a:ext uri="{FF2B5EF4-FFF2-40B4-BE49-F238E27FC236}">
                  <a16:creationId xmlns:a16="http://schemas.microsoft.com/office/drawing/2014/main" id="{1377950C-EE3F-4212-0BE8-59E617AE1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58789" y="3501922"/>
              <a:ext cx="106699" cy="620164"/>
            </a:xfrm>
            <a:prstGeom prst="rect">
              <a:avLst/>
            </a:prstGeom>
          </p:spPr>
        </p:pic>
        <p:pic>
          <p:nvPicPr>
            <p:cNvPr id="101" name="Hình ảnh 100">
              <a:extLst>
                <a:ext uri="{FF2B5EF4-FFF2-40B4-BE49-F238E27FC236}">
                  <a16:creationId xmlns:a16="http://schemas.microsoft.com/office/drawing/2014/main" id="{E5D2B11D-A79C-5097-E746-7AFFEF946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685392" y="4789822"/>
              <a:ext cx="106699" cy="620164"/>
            </a:xfrm>
            <a:prstGeom prst="rect">
              <a:avLst/>
            </a:prstGeom>
          </p:spPr>
        </p:pic>
        <p:pic>
          <p:nvPicPr>
            <p:cNvPr id="102" name="Hình ảnh 101">
              <a:extLst>
                <a:ext uri="{FF2B5EF4-FFF2-40B4-BE49-F238E27FC236}">
                  <a16:creationId xmlns:a16="http://schemas.microsoft.com/office/drawing/2014/main" id="{34E7988A-EF5E-A50F-E142-1E9853167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685391" y="4169659"/>
              <a:ext cx="106699" cy="620164"/>
            </a:xfrm>
            <a:prstGeom prst="rect">
              <a:avLst/>
            </a:prstGeom>
          </p:spPr>
        </p:pic>
        <p:pic>
          <p:nvPicPr>
            <p:cNvPr id="103" name="Hình ảnh 102">
              <a:extLst>
                <a:ext uri="{FF2B5EF4-FFF2-40B4-BE49-F238E27FC236}">
                  <a16:creationId xmlns:a16="http://schemas.microsoft.com/office/drawing/2014/main" id="{DC3C398F-1CFF-1228-6694-D7FCEF6EB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704676" y="3555274"/>
              <a:ext cx="106699" cy="620164"/>
            </a:xfrm>
            <a:prstGeom prst="rect">
              <a:avLst/>
            </a:prstGeom>
          </p:spPr>
        </p:pic>
        <p:pic>
          <p:nvPicPr>
            <p:cNvPr id="104" name="Hình ảnh 103">
              <a:extLst>
                <a:ext uri="{FF2B5EF4-FFF2-40B4-BE49-F238E27FC236}">
                  <a16:creationId xmlns:a16="http://schemas.microsoft.com/office/drawing/2014/main" id="{EC860B0E-94F1-2874-4161-CBCFCE5DBF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2014758" y="4497568"/>
              <a:ext cx="106699" cy="620164"/>
            </a:xfrm>
            <a:prstGeom prst="rect">
              <a:avLst/>
            </a:prstGeom>
          </p:spPr>
        </p:pic>
        <p:pic>
          <p:nvPicPr>
            <p:cNvPr id="105" name="Hình ảnh 104">
              <a:extLst>
                <a:ext uri="{FF2B5EF4-FFF2-40B4-BE49-F238E27FC236}">
                  <a16:creationId xmlns:a16="http://schemas.microsoft.com/office/drawing/2014/main" id="{A04BF2E5-AD64-0FCE-F857-A4343BE1C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2562285" y="4187486"/>
              <a:ext cx="106699" cy="620164"/>
            </a:xfrm>
            <a:prstGeom prst="rect">
              <a:avLst/>
            </a:prstGeom>
          </p:spPr>
        </p:pic>
        <p:pic>
          <p:nvPicPr>
            <p:cNvPr id="106" name="Hình ảnh 105">
              <a:extLst>
                <a:ext uri="{FF2B5EF4-FFF2-40B4-BE49-F238E27FC236}">
                  <a16:creationId xmlns:a16="http://schemas.microsoft.com/office/drawing/2014/main" id="{E91001FA-F4A0-4033-526F-D2EC88A07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2508935" y="4187481"/>
              <a:ext cx="106699" cy="620164"/>
            </a:xfrm>
            <a:prstGeom prst="rect">
              <a:avLst/>
            </a:prstGeom>
          </p:spPr>
        </p:pic>
        <p:pic>
          <p:nvPicPr>
            <p:cNvPr id="107" name="Hình ảnh 106">
              <a:extLst>
                <a:ext uri="{FF2B5EF4-FFF2-40B4-BE49-F238E27FC236}">
                  <a16:creationId xmlns:a16="http://schemas.microsoft.com/office/drawing/2014/main" id="{6F18F8F5-EF8D-2E09-0510-CB9959844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3658203" y="4549937"/>
              <a:ext cx="106699" cy="620164"/>
            </a:xfrm>
            <a:prstGeom prst="rect">
              <a:avLst/>
            </a:prstGeom>
          </p:spPr>
        </p:pic>
        <p:pic>
          <p:nvPicPr>
            <p:cNvPr id="108" name="Hình ảnh 107">
              <a:extLst>
                <a:ext uri="{FF2B5EF4-FFF2-40B4-BE49-F238E27FC236}">
                  <a16:creationId xmlns:a16="http://schemas.microsoft.com/office/drawing/2014/main" id="{8A80CF54-29C0-D8AC-3B66-4028EB7AC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3658203" y="3882206"/>
              <a:ext cx="106699" cy="620164"/>
            </a:xfrm>
            <a:prstGeom prst="rect">
              <a:avLst/>
            </a:prstGeom>
          </p:spPr>
        </p:pic>
        <p:pic>
          <p:nvPicPr>
            <p:cNvPr id="109" name="Hình ảnh 108">
              <a:extLst>
                <a:ext uri="{FF2B5EF4-FFF2-40B4-BE49-F238E27FC236}">
                  <a16:creationId xmlns:a16="http://schemas.microsoft.com/office/drawing/2014/main" id="{65EF2EFA-3506-59BC-CB90-B12C46A72B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3332479" y="4223005"/>
              <a:ext cx="106699" cy="620164"/>
            </a:xfrm>
            <a:prstGeom prst="rect">
              <a:avLst/>
            </a:prstGeom>
          </p:spPr>
        </p:pic>
        <p:pic>
          <p:nvPicPr>
            <p:cNvPr id="110" name="Hình ảnh 109">
              <a:extLst>
                <a:ext uri="{FF2B5EF4-FFF2-40B4-BE49-F238E27FC236}">
                  <a16:creationId xmlns:a16="http://schemas.microsoft.com/office/drawing/2014/main" id="{FD9EE3B1-09C5-3B00-AB6A-8384CC079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3018755" y="3882206"/>
              <a:ext cx="106699" cy="620164"/>
            </a:xfrm>
            <a:prstGeom prst="rect">
              <a:avLst/>
            </a:prstGeom>
          </p:spPr>
        </p:pic>
        <p:pic>
          <p:nvPicPr>
            <p:cNvPr id="111" name="Hình ảnh 110">
              <a:extLst>
                <a:ext uri="{FF2B5EF4-FFF2-40B4-BE49-F238E27FC236}">
                  <a16:creationId xmlns:a16="http://schemas.microsoft.com/office/drawing/2014/main" id="{9412430D-C325-47C1-EDC1-4FAB050526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3876929" y="3882202"/>
              <a:ext cx="106699" cy="620164"/>
            </a:xfrm>
            <a:prstGeom prst="rect">
              <a:avLst/>
            </a:prstGeom>
          </p:spPr>
        </p:pic>
        <p:pic>
          <p:nvPicPr>
            <p:cNvPr id="112" name="Hình ảnh 111">
              <a:extLst>
                <a:ext uri="{FF2B5EF4-FFF2-40B4-BE49-F238E27FC236}">
                  <a16:creationId xmlns:a16="http://schemas.microsoft.com/office/drawing/2014/main" id="{F8F99FFA-411F-5265-DBEB-717450F50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4167686" y="4860019"/>
              <a:ext cx="106699" cy="620164"/>
            </a:xfrm>
            <a:prstGeom prst="rect">
              <a:avLst/>
            </a:prstGeom>
          </p:spPr>
        </p:pic>
        <p:pic>
          <p:nvPicPr>
            <p:cNvPr id="113" name="Hình ảnh 112">
              <a:extLst>
                <a:ext uri="{FF2B5EF4-FFF2-40B4-BE49-F238E27FC236}">
                  <a16:creationId xmlns:a16="http://schemas.microsoft.com/office/drawing/2014/main" id="{C7E12361-CEBE-C8B4-FA54-DBB93CF40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4171664" y="4229223"/>
              <a:ext cx="106699" cy="620164"/>
            </a:xfrm>
            <a:prstGeom prst="rect">
              <a:avLst/>
            </a:prstGeom>
          </p:spPr>
        </p:pic>
        <p:pic>
          <p:nvPicPr>
            <p:cNvPr id="114" name="Hình ảnh 113">
              <a:extLst>
                <a:ext uri="{FF2B5EF4-FFF2-40B4-BE49-F238E27FC236}">
                  <a16:creationId xmlns:a16="http://schemas.microsoft.com/office/drawing/2014/main" id="{C7466A68-D3CA-25B4-8F98-BEDA99346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4259644" y="3625470"/>
              <a:ext cx="106699" cy="620164"/>
            </a:xfrm>
            <a:prstGeom prst="rect">
              <a:avLst/>
            </a:prstGeom>
          </p:spPr>
        </p:pic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C1C0D54B-0E5A-A960-7D30-44C432008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4504676" y="4569767"/>
              <a:ext cx="106699" cy="620164"/>
            </a:xfrm>
            <a:prstGeom prst="rect">
              <a:avLst/>
            </a:prstGeom>
          </p:spPr>
        </p:pic>
        <p:pic>
          <p:nvPicPr>
            <p:cNvPr id="116" name="Hình ảnh 115">
              <a:extLst>
                <a:ext uri="{FF2B5EF4-FFF2-40B4-BE49-F238E27FC236}">
                  <a16:creationId xmlns:a16="http://schemas.microsoft.com/office/drawing/2014/main" id="{623A2E18-3E1E-5FB8-A4DC-BF11FA171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5320931" y="4046106"/>
              <a:ext cx="106699" cy="620164"/>
            </a:xfrm>
            <a:prstGeom prst="rect">
              <a:avLst/>
            </a:prstGeom>
          </p:spPr>
        </p:pic>
        <p:pic>
          <p:nvPicPr>
            <p:cNvPr id="117" name="Hình ảnh 116">
              <a:extLst>
                <a:ext uri="{FF2B5EF4-FFF2-40B4-BE49-F238E27FC236}">
                  <a16:creationId xmlns:a16="http://schemas.microsoft.com/office/drawing/2014/main" id="{804F2DD8-3FFB-1BC3-0AD5-96A6E7F52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5320932" y="4380463"/>
              <a:ext cx="106699" cy="620164"/>
            </a:xfrm>
            <a:prstGeom prst="rect">
              <a:avLst/>
            </a:prstGeom>
          </p:spPr>
        </p:pic>
        <p:pic>
          <p:nvPicPr>
            <p:cNvPr id="118" name="Hình ảnh 117">
              <a:extLst>
                <a:ext uri="{FF2B5EF4-FFF2-40B4-BE49-F238E27FC236}">
                  <a16:creationId xmlns:a16="http://schemas.microsoft.com/office/drawing/2014/main" id="{9C11F948-B200-D43C-616F-C88D7CD62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490447" y="3929773"/>
              <a:ext cx="106699" cy="620164"/>
            </a:xfrm>
            <a:prstGeom prst="rect">
              <a:avLst/>
            </a:prstGeom>
          </p:spPr>
        </p:pic>
        <p:pic>
          <p:nvPicPr>
            <p:cNvPr id="119" name="Hình ảnh 118">
              <a:extLst>
                <a:ext uri="{FF2B5EF4-FFF2-40B4-BE49-F238E27FC236}">
                  <a16:creationId xmlns:a16="http://schemas.microsoft.com/office/drawing/2014/main" id="{10D05AEF-893C-1ADA-0B63-6A1D2A16A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5797652" y="3882202"/>
              <a:ext cx="106699" cy="620164"/>
            </a:xfrm>
            <a:prstGeom prst="rect">
              <a:avLst/>
            </a:prstGeom>
          </p:spPr>
        </p:pic>
        <p:pic>
          <p:nvPicPr>
            <p:cNvPr id="120" name="Hình ảnh 119">
              <a:extLst>
                <a:ext uri="{FF2B5EF4-FFF2-40B4-BE49-F238E27FC236}">
                  <a16:creationId xmlns:a16="http://schemas.microsoft.com/office/drawing/2014/main" id="{C0A01DB0-17BB-8D9A-157E-C690EBF16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6161083" y="4860018"/>
              <a:ext cx="106699" cy="620164"/>
            </a:xfrm>
            <a:prstGeom prst="rect">
              <a:avLst/>
            </a:prstGeom>
          </p:spPr>
        </p:pic>
        <p:pic>
          <p:nvPicPr>
            <p:cNvPr id="121" name="Hình ảnh 120">
              <a:extLst>
                <a:ext uri="{FF2B5EF4-FFF2-40B4-BE49-F238E27FC236}">
                  <a16:creationId xmlns:a16="http://schemas.microsoft.com/office/drawing/2014/main" id="{B40CD1E6-AFFD-F766-1639-38E9EB1BC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6153691" y="4239855"/>
              <a:ext cx="106699" cy="620164"/>
            </a:xfrm>
            <a:prstGeom prst="rect">
              <a:avLst/>
            </a:prstGeom>
          </p:spPr>
        </p:pic>
        <p:pic>
          <p:nvPicPr>
            <p:cNvPr id="122" name="Hình ảnh 121">
              <a:extLst>
                <a:ext uri="{FF2B5EF4-FFF2-40B4-BE49-F238E27FC236}">
                  <a16:creationId xmlns:a16="http://schemas.microsoft.com/office/drawing/2014/main" id="{CF8892D1-4B6D-5D3C-ABDD-47D39DD67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6180367" y="3625470"/>
              <a:ext cx="106699" cy="620164"/>
            </a:xfrm>
            <a:prstGeom prst="rect">
              <a:avLst/>
            </a:prstGeom>
          </p:spPr>
        </p:pic>
        <p:pic>
          <p:nvPicPr>
            <p:cNvPr id="123" name="Hình ảnh 122">
              <a:extLst>
                <a:ext uri="{FF2B5EF4-FFF2-40B4-BE49-F238E27FC236}">
                  <a16:creationId xmlns:a16="http://schemas.microsoft.com/office/drawing/2014/main" id="{9A48CC85-1FB2-0EA0-2BD0-A76E12D3C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490449" y="4567764"/>
              <a:ext cx="106699" cy="620164"/>
            </a:xfrm>
            <a:prstGeom prst="rect">
              <a:avLst/>
            </a:prstGeom>
          </p:spPr>
        </p:pic>
        <p:pic>
          <p:nvPicPr>
            <p:cNvPr id="124" name="Hình ảnh 123">
              <a:extLst>
                <a:ext uri="{FF2B5EF4-FFF2-40B4-BE49-F238E27FC236}">
                  <a16:creationId xmlns:a16="http://schemas.microsoft.com/office/drawing/2014/main" id="{A7C7C3B3-93D6-279A-1AC1-67EAA4767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47488" y="3949423"/>
              <a:ext cx="106699" cy="620164"/>
            </a:xfrm>
            <a:prstGeom prst="rect">
              <a:avLst/>
            </a:prstGeom>
          </p:spPr>
        </p:pic>
        <p:pic>
          <p:nvPicPr>
            <p:cNvPr id="125" name="Hình ảnh 124">
              <a:extLst>
                <a:ext uri="{FF2B5EF4-FFF2-40B4-BE49-F238E27FC236}">
                  <a16:creationId xmlns:a16="http://schemas.microsoft.com/office/drawing/2014/main" id="{D74A171D-6A2E-1DC9-F5A5-D0701ADE5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083938" y="3619691"/>
              <a:ext cx="106699" cy="620164"/>
            </a:xfrm>
            <a:prstGeom prst="rect">
              <a:avLst/>
            </a:prstGeom>
          </p:spPr>
        </p:pic>
        <p:pic>
          <p:nvPicPr>
            <p:cNvPr id="126" name="Hình ảnh 125">
              <a:extLst>
                <a:ext uri="{FF2B5EF4-FFF2-40B4-BE49-F238E27FC236}">
                  <a16:creationId xmlns:a16="http://schemas.microsoft.com/office/drawing/2014/main" id="{32FF82F7-3503-4176-DE16-A3EE4C7E0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36476" y="4583638"/>
              <a:ext cx="106699" cy="620164"/>
            </a:xfrm>
            <a:prstGeom prst="rect">
              <a:avLst/>
            </a:prstGeom>
          </p:spPr>
        </p:pic>
      </p:grpSp>
      <p:grpSp>
        <p:nvGrpSpPr>
          <p:cNvPr id="129" name="Nhóm 128">
            <a:extLst>
              <a:ext uri="{FF2B5EF4-FFF2-40B4-BE49-F238E27FC236}">
                <a16:creationId xmlns:a16="http://schemas.microsoft.com/office/drawing/2014/main" id="{90EA6933-4FF5-F368-B165-16DA0476249D}"/>
              </a:ext>
            </a:extLst>
          </p:cNvPr>
          <p:cNvGrpSpPr/>
          <p:nvPr/>
        </p:nvGrpSpPr>
        <p:grpSpPr>
          <a:xfrm>
            <a:off x="6268976" y="3845201"/>
            <a:ext cx="5009471" cy="967545"/>
            <a:chOff x="6268976" y="3845201"/>
            <a:chExt cx="5009471" cy="967545"/>
          </a:xfrm>
        </p:grpSpPr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id="{AE39C132-D851-D84F-7F04-2B472161B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670900" y="4365711"/>
              <a:ext cx="76149" cy="442598"/>
            </a:xfrm>
            <a:prstGeom prst="rect">
              <a:avLst/>
            </a:prstGeom>
          </p:spPr>
        </p:pic>
        <p:pic>
          <p:nvPicPr>
            <p:cNvPr id="47" name="Hình ảnh 46">
              <a:extLst>
                <a:ext uri="{FF2B5EF4-FFF2-40B4-BE49-F238E27FC236}">
                  <a16:creationId xmlns:a16="http://schemas.microsoft.com/office/drawing/2014/main" id="{0DF8B05D-A33A-A2FD-E420-DAE1CEAF2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670900" y="3889166"/>
              <a:ext cx="76149" cy="442598"/>
            </a:xfrm>
            <a:prstGeom prst="rect">
              <a:avLst/>
            </a:prstGeom>
          </p:spPr>
        </p:pic>
        <p:pic>
          <p:nvPicPr>
            <p:cNvPr id="48" name="Hình ảnh 47">
              <a:extLst>
                <a:ext uri="{FF2B5EF4-FFF2-40B4-BE49-F238E27FC236}">
                  <a16:creationId xmlns:a16="http://schemas.microsoft.com/office/drawing/2014/main" id="{E506109C-25D4-0FA4-8EE3-F4D066519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8413134" y="4332072"/>
              <a:ext cx="76149" cy="442598"/>
            </a:xfrm>
            <a:prstGeom prst="rect">
              <a:avLst/>
            </a:prstGeom>
          </p:spPr>
        </p:pic>
        <p:pic>
          <p:nvPicPr>
            <p:cNvPr id="49" name="Hình ảnh 48">
              <a:extLst>
                <a:ext uri="{FF2B5EF4-FFF2-40B4-BE49-F238E27FC236}">
                  <a16:creationId xmlns:a16="http://schemas.microsoft.com/office/drawing/2014/main" id="{F0FD5A37-7259-01D3-053E-CD37F7A94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8413134" y="3855527"/>
              <a:ext cx="76149" cy="442598"/>
            </a:xfrm>
            <a:prstGeom prst="rect">
              <a:avLst/>
            </a:prstGeom>
          </p:spPr>
        </p:pic>
        <p:pic>
          <p:nvPicPr>
            <p:cNvPr id="52" name="Hình ảnh 51">
              <a:extLst>
                <a:ext uri="{FF2B5EF4-FFF2-40B4-BE49-F238E27FC236}">
                  <a16:creationId xmlns:a16="http://schemas.microsoft.com/office/drawing/2014/main" id="{53BF601E-D532-C049-D4F2-E2CF8E3D4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6452200" y="3667866"/>
              <a:ext cx="76149" cy="442597"/>
            </a:xfrm>
            <a:prstGeom prst="rect">
              <a:avLst/>
            </a:prstGeom>
          </p:spPr>
        </p:pic>
        <p:pic>
          <p:nvPicPr>
            <p:cNvPr id="53" name="Hình ảnh 52">
              <a:extLst>
                <a:ext uri="{FF2B5EF4-FFF2-40B4-BE49-F238E27FC236}">
                  <a16:creationId xmlns:a16="http://schemas.microsoft.com/office/drawing/2014/main" id="{205838DE-ABBF-11CE-E25B-1E9794177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8672506" y="4553373"/>
              <a:ext cx="76149" cy="442597"/>
            </a:xfrm>
            <a:prstGeom prst="rect">
              <a:avLst/>
            </a:prstGeom>
          </p:spPr>
        </p:pic>
        <p:pic>
          <p:nvPicPr>
            <p:cNvPr id="54" name="Hình ảnh 53">
              <a:extLst>
                <a:ext uri="{FF2B5EF4-FFF2-40B4-BE49-F238E27FC236}">
                  <a16:creationId xmlns:a16="http://schemas.microsoft.com/office/drawing/2014/main" id="{E7CAED93-6446-E55D-FF27-BD9A412BE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8672506" y="4110776"/>
              <a:ext cx="76149" cy="442597"/>
            </a:xfrm>
            <a:prstGeom prst="rect">
              <a:avLst/>
            </a:prstGeom>
          </p:spPr>
        </p:pic>
        <p:pic>
          <p:nvPicPr>
            <p:cNvPr id="55" name="Hình ảnh 54">
              <a:extLst>
                <a:ext uri="{FF2B5EF4-FFF2-40B4-BE49-F238E27FC236}">
                  <a16:creationId xmlns:a16="http://schemas.microsoft.com/office/drawing/2014/main" id="{02A387CA-3FCF-88C4-FAE3-35588AA6E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8686269" y="3672303"/>
              <a:ext cx="76149" cy="442597"/>
            </a:xfrm>
            <a:prstGeom prst="rect">
              <a:avLst/>
            </a:prstGeom>
          </p:spPr>
        </p:pic>
        <p:pic>
          <p:nvPicPr>
            <p:cNvPr id="56" name="Hình ảnh 55">
              <a:extLst>
                <a:ext uri="{FF2B5EF4-FFF2-40B4-BE49-F238E27FC236}">
                  <a16:creationId xmlns:a16="http://schemas.microsoft.com/office/drawing/2014/main" id="{CF733303-8C06-33D7-15F3-150051185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8907568" y="4344798"/>
              <a:ext cx="76149" cy="442598"/>
            </a:xfrm>
            <a:prstGeom prst="rect">
              <a:avLst/>
            </a:prstGeom>
          </p:spPr>
        </p:pic>
        <p:pic>
          <p:nvPicPr>
            <p:cNvPr id="57" name="Hình ảnh 56">
              <a:extLst>
                <a:ext uri="{FF2B5EF4-FFF2-40B4-BE49-F238E27FC236}">
                  <a16:creationId xmlns:a16="http://schemas.microsoft.com/office/drawing/2014/main" id="{365627FE-E9DF-1951-9DFF-830DE2AAA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739316" y="4157138"/>
              <a:ext cx="76149" cy="442597"/>
            </a:xfrm>
            <a:prstGeom prst="rect">
              <a:avLst/>
            </a:prstGeom>
          </p:spPr>
        </p:pic>
        <p:pic>
          <p:nvPicPr>
            <p:cNvPr id="58" name="Hình ảnh 57">
              <a:extLst>
                <a:ext uri="{FF2B5EF4-FFF2-40B4-BE49-F238E27FC236}">
                  <a16:creationId xmlns:a16="http://schemas.microsoft.com/office/drawing/2014/main" id="{39E0B1F4-7250-3379-2B0B-2A78F2501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701241" y="4157134"/>
              <a:ext cx="76149" cy="442598"/>
            </a:xfrm>
            <a:prstGeom prst="rect">
              <a:avLst/>
            </a:prstGeom>
          </p:spPr>
        </p:pic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473BA881-3B17-0008-F062-D77B5DF0E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06606" y="4359984"/>
              <a:ext cx="76149" cy="442598"/>
            </a:xfrm>
            <a:prstGeom prst="rect">
              <a:avLst/>
            </a:prstGeom>
          </p:spPr>
        </p:pic>
        <p:pic>
          <p:nvPicPr>
            <p:cNvPr id="60" name="Hình ảnh 59">
              <a:extLst>
                <a:ext uri="{FF2B5EF4-FFF2-40B4-BE49-F238E27FC236}">
                  <a16:creationId xmlns:a16="http://schemas.microsoft.com/office/drawing/2014/main" id="{75221E6D-8680-64CA-8266-B3AA5AC79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06606" y="3883439"/>
              <a:ext cx="76149" cy="442598"/>
            </a:xfrm>
            <a:prstGeom prst="rect">
              <a:avLst/>
            </a:prstGeom>
          </p:spPr>
        </p:pic>
        <p:pic>
          <p:nvPicPr>
            <p:cNvPr id="62" name="Hình ảnh 61">
              <a:extLst>
                <a:ext uri="{FF2B5EF4-FFF2-40B4-BE49-F238E27FC236}">
                  <a16:creationId xmlns:a16="http://schemas.microsoft.com/office/drawing/2014/main" id="{D80BD444-BFC9-5019-5167-282E0EAED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074144" y="4126660"/>
              <a:ext cx="76149" cy="442597"/>
            </a:xfrm>
            <a:prstGeom prst="rect">
              <a:avLst/>
            </a:prstGeom>
          </p:spPr>
        </p:pic>
        <p:pic>
          <p:nvPicPr>
            <p:cNvPr id="64" name="Hình ảnh 63">
              <a:extLst>
                <a:ext uri="{FF2B5EF4-FFF2-40B4-BE49-F238E27FC236}">
                  <a16:creationId xmlns:a16="http://schemas.microsoft.com/office/drawing/2014/main" id="{48F362CE-C08A-E01A-0826-59E40703E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850246" y="3883439"/>
              <a:ext cx="76149" cy="442598"/>
            </a:xfrm>
            <a:prstGeom prst="rect">
              <a:avLst/>
            </a:prstGeom>
          </p:spPr>
        </p:pic>
        <p:pic>
          <p:nvPicPr>
            <p:cNvPr id="66" name="Hình ảnh 65">
              <a:extLst>
                <a:ext uri="{FF2B5EF4-FFF2-40B4-BE49-F238E27FC236}">
                  <a16:creationId xmlns:a16="http://schemas.microsoft.com/office/drawing/2014/main" id="{932DAB47-9125-E9FC-F0D4-FB1413660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8199476" y="3846568"/>
              <a:ext cx="76149" cy="442598"/>
            </a:xfrm>
            <a:prstGeom prst="rect">
              <a:avLst/>
            </a:prstGeom>
          </p:spPr>
        </p:pic>
        <p:pic>
          <p:nvPicPr>
            <p:cNvPr id="70" name="Hình ảnh 69">
              <a:extLst>
                <a:ext uri="{FF2B5EF4-FFF2-40B4-BE49-F238E27FC236}">
                  <a16:creationId xmlns:a16="http://schemas.microsoft.com/office/drawing/2014/main" id="{B866656B-9452-CAA9-9989-8A98652A8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8191835" y="4298893"/>
              <a:ext cx="76149" cy="442598"/>
            </a:xfrm>
            <a:prstGeom prst="rect">
              <a:avLst/>
            </a:prstGeom>
          </p:spPr>
        </p:pic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id="{2628C34C-78AB-F740-7BDD-55F9FFCDE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9708101" y="4056238"/>
              <a:ext cx="76149" cy="442597"/>
            </a:xfrm>
            <a:prstGeom prst="rect">
              <a:avLst/>
            </a:prstGeom>
          </p:spPr>
        </p:pic>
        <p:pic>
          <p:nvPicPr>
            <p:cNvPr id="72" name="Hình ảnh 71">
              <a:extLst>
                <a:ext uri="{FF2B5EF4-FFF2-40B4-BE49-F238E27FC236}">
                  <a16:creationId xmlns:a16="http://schemas.microsoft.com/office/drawing/2014/main" id="{95AEF0E1-A397-D3A0-36DA-D076942E9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9708102" y="4294862"/>
              <a:ext cx="76149" cy="442597"/>
            </a:xfrm>
            <a:prstGeom prst="rect">
              <a:avLst/>
            </a:prstGeom>
          </p:spPr>
        </p:pic>
        <p:pic>
          <p:nvPicPr>
            <p:cNvPr id="73" name="Hình ảnh 72">
              <a:extLst>
                <a:ext uri="{FF2B5EF4-FFF2-40B4-BE49-F238E27FC236}">
                  <a16:creationId xmlns:a16="http://schemas.microsoft.com/office/drawing/2014/main" id="{33ABBBFA-2D43-FE66-3099-9576CCCDA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585914" y="3879151"/>
              <a:ext cx="76149" cy="442598"/>
            </a:xfrm>
            <a:prstGeom prst="rect">
              <a:avLst/>
            </a:prstGeom>
          </p:spPr>
        </p:pic>
        <p:pic>
          <p:nvPicPr>
            <p:cNvPr id="74" name="Hình ảnh 73">
              <a:extLst>
                <a:ext uri="{FF2B5EF4-FFF2-40B4-BE49-F238E27FC236}">
                  <a16:creationId xmlns:a16="http://schemas.microsoft.com/office/drawing/2014/main" id="{5EC56CAA-DFEB-5815-3525-ADEEBE4FE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123294" y="3921060"/>
              <a:ext cx="76149" cy="442598"/>
            </a:xfrm>
            <a:prstGeom prst="rect">
              <a:avLst/>
            </a:prstGeom>
          </p:spPr>
        </p:pic>
        <p:pic>
          <p:nvPicPr>
            <p:cNvPr id="75" name="Hình ảnh 74">
              <a:extLst>
                <a:ext uri="{FF2B5EF4-FFF2-40B4-BE49-F238E27FC236}">
                  <a16:creationId xmlns:a16="http://schemas.microsoft.com/office/drawing/2014/main" id="{894D7193-6660-F98E-B436-712718486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50854" y="4543047"/>
              <a:ext cx="76149" cy="442597"/>
            </a:xfrm>
            <a:prstGeom prst="rect">
              <a:avLst/>
            </a:prstGeom>
          </p:spPr>
        </p:pic>
        <p:pic>
          <p:nvPicPr>
            <p:cNvPr id="76" name="Hình ảnh 75">
              <a:extLst>
                <a:ext uri="{FF2B5EF4-FFF2-40B4-BE49-F238E27FC236}">
                  <a16:creationId xmlns:a16="http://schemas.microsoft.com/office/drawing/2014/main" id="{563BE093-A94C-B5EE-A960-3367635EA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45578" y="4100450"/>
              <a:ext cx="76149" cy="442597"/>
            </a:xfrm>
            <a:prstGeom prst="rect">
              <a:avLst/>
            </a:prstGeom>
          </p:spPr>
        </p:pic>
        <p:pic>
          <p:nvPicPr>
            <p:cNvPr id="77" name="Hình ảnh 76">
              <a:extLst>
                <a:ext uri="{FF2B5EF4-FFF2-40B4-BE49-F238E27FC236}">
                  <a16:creationId xmlns:a16="http://schemas.microsoft.com/office/drawing/2014/main" id="{8D011B7C-1B64-3115-6EDC-A5813A534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64617" y="3661977"/>
              <a:ext cx="76149" cy="442597"/>
            </a:xfrm>
            <a:prstGeom prst="rect">
              <a:avLst/>
            </a:prstGeom>
          </p:spPr>
        </p:pic>
        <p:pic>
          <p:nvPicPr>
            <p:cNvPr id="78" name="Hình ảnh 77">
              <a:extLst>
                <a:ext uri="{FF2B5EF4-FFF2-40B4-BE49-F238E27FC236}">
                  <a16:creationId xmlns:a16="http://schemas.microsoft.com/office/drawing/2014/main" id="{1DD480EB-670F-8151-F1B2-D68B8825D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585915" y="4334471"/>
              <a:ext cx="76149" cy="442598"/>
            </a:xfrm>
            <a:prstGeom prst="rect">
              <a:avLst/>
            </a:prstGeom>
          </p:spPr>
        </p:pic>
        <p:pic>
          <p:nvPicPr>
            <p:cNvPr id="87" name="Hình ảnh 86">
              <a:extLst>
                <a:ext uri="{FF2B5EF4-FFF2-40B4-BE49-F238E27FC236}">
                  <a16:creationId xmlns:a16="http://schemas.microsoft.com/office/drawing/2014/main" id="{0000C0DC-81BA-7A19-BC98-8C1D0252E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1202298" y="3873013"/>
              <a:ext cx="76149" cy="442598"/>
            </a:xfrm>
            <a:prstGeom prst="rect">
              <a:avLst/>
            </a:prstGeom>
          </p:spPr>
        </p:pic>
        <p:pic>
          <p:nvPicPr>
            <p:cNvPr id="90" name="Hình ảnh 89">
              <a:extLst>
                <a:ext uri="{FF2B5EF4-FFF2-40B4-BE49-F238E27FC236}">
                  <a16:creationId xmlns:a16="http://schemas.microsoft.com/office/drawing/2014/main" id="{DFD980C7-0BE8-C57E-7E6E-0737583A6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964993" y="4138524"/>
              <a:ext cx="76149" cy="442597"/>
            </a:xfrm>
            <a:prstGeom prst="rect">
              <a:avLst/>
            </a:prstGeom>
          </p:spPr>
        </p:pic>
        <p:pic>
          <p:nvPicPr>
            <p:cNvPr id="91" name="Hình ảnh 90">
              <a:extLst>
                <a:ext uri="{FF2B5EF4-FFF2-40B4-BE49-F238E27FC236}">
                  <a16:creationId xmlns:a16="http://schemas.microsoft.com/office/drawing/2014/main" id="{080D018A-087C-AD64-51BC-D08FCEAC5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1189706" y="4345800"/>
              <a:ext cx="76149" cy="442598"/>
            </a:xfrm>
            <a:prstGeom prst="rect">
              <a:avLst/>
            </a:prstGeom>
          </p:spPr>
        </p:pic>
        <p:pic>
          <p:nvPicPr>
            <p:cNvPr id="127" name="Hình ảnh 126">
              <a:extLst>
                <a:ext uri="{FF2B5EF4-FFF2-40B4-BE49-F238E27FC236}">
                  <a16:creationId xmlns:a16="http://schemas.microsoft.com/office/drawing/2014/main" id="{9E350932-69AE-64D9-9C2D-717610265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125696" y="4309025"/>
              <a:ext cx="76149" cy="442598"/>
            </a:xfrm>
            <a:prstGeom prst="rect">
              <a:avLst/>
            </a:prstGeom>
          </p:spPr>
        </p:pic>
        <p:pic>
          <p:nvPicPr>
            <p:cNvPr id="128" name="Hình ảnh 127">
              <a:extLst>
                <a:ext uri="{FF2B5EF4-FFF2-40B4-BE49-F238E27FC236}">
                  <a16:creationId xmlns:a16="http://schemas.microsoft.com/office/drawing/2014/main" id="{032DCDE8-57C6-9E95-7FFA-56C8EB06C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776426" y="3873013"/>
              <a:ext cx="76149" cy="442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21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290</Words>
  <Application>Microsoft Office PowerPoint</Application>
  <PresentationFormat>Widescreen</PresentationFormat>
  <Paragraphs>78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#9Slide05 Bodega Script</vt:lpstr>
      <vt:lpstr>#9Slide07 HoneyCream</vt:lpstr>
      <vt:lpstr>Arial</vt:lpstr>
      <vt:lpstr>Calibri</vt:lpstr>
      <vt:lpstr>Calibri Light</vt:lpstr>
      <vt:lpstr>Cambria</vt:lpstr>
      <vt:lpstr>等线</vt:lpstr>
      <vt:lpstr>Fredoka One</vt:lpstr>
      <vt:lpstr>M PLUS Rounded 1c</vt:lpstr>
      <vt:lpstr>SVN-Dancing Script</vt:lpstr>
      <vt:lpstr>SVN-Newton</vt:lpstr>
      <vt:lpstr>SVN-Ready</vt:lpstr>
      <vt:lpstr>Times New Roman</vt:lpstr>
      <vt:lpstr>UTM Avo</vt:lpstr>
      <vt:lpstr>Chủ đề Office</vt:lpstr>
      <vt:lpstr>2_Awesome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PhuongLoi</cp:lastModifiedBy>
  <cp:revision>10</cp:revision>
  <dcterms:created xsi:type="dcterms:W3CDTF">2022-10-15T13:46:27Z</dcterms:created>
  <dcterms:modified xsi:type="dcterms:W3CDTF">2024-12-08T09:09:22Z</dcterms:modified>
</cp:coreProperties>
</file>