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007577109" r:id="rId3"/>
    <p:sldId id="2007577111" r:id="rId4"/>
    <p:sldId id="2007577099" r:id="rId5"/>
    <p:sldId id="2007577105" r:id="rId6"/>
    <p:sldId id="2007577112" r:id="rId7"/>
    <p:sldId id="2007577114" r:id="rId8"/>
    <p:sldId id="2007577104" r:id="rId9"/>
    <p:sldId id="2007577103" r:id="rId10"/>
    <p:sldId id="20075770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8B64F-1463-480B-9339-32D7568197D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5792A-8BDB-433B-A58A-65ADC480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9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2024/12/8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161" y="6595672"/>
            <a:ext cx="46769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73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7750" y="1091779"/>
            <a:ext cx="10535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Thứ 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năm 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ngày 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18 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tháng 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11 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năm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5240" y="1869790"/>
            <a:ext cx="508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40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0294" y="2663024"/>
            <a:ext cx="983170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Luyện tập</a:t>
            </a:r>
            <a:endParaRPr lang="en-US" sz="40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8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5259" y="6505731"/>
            <a:ext cx="32978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8C5675D8-71C6-4D4B-87C4-CA87D7668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50" y="392607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01712CD-CD71-4BCF-A50E-333AD6EDE2A3}"/>
              </a:ext>
            </a:extLst>
          </p:cNvPr>
          <p:cNvSpPr/>
          <p:nvPr/>
        </p:nvSpPr>
        <p:spPr>
          <a:xfrm>
            <a:off x="932691" y="142623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222C06-7AE0-41A7-9A80-C9D91AD48E39}"/>
              </a:ext>
            </a:extLst>
          </p:cNvPr>
          <p:cNvSpPr txBox="1"/>
          <p:nvPr/>
        </p:nvSpPr>
        <p:spPr>
          <a:xfrm>
            <a:off x="1379923" y="1426235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EE3B3A-9622-4DA0-8BBB-5F85A2A09679}"/>
              </a:ext>
            </a:extLst>
          </p:cNvPr>
          <p:cNvGrpSpPr/>
          <p:nvPr/>
        </p:nvGrpSpPr>
        <p:grpSpPr>
          <a:xfrm>
            <a:off x="2761203" y="2244643"/>
            <a:ext cx="5548756" cy="658837"/>
            <a:chOff x="118226" y="5611176"/>
            <a:chExt cx="5548756" cy="6588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F346D1-4EC1-4194-9B81-7BF135103330}"/>
                </a:ext>
              </a:extLst>
            </p:cNvPr>
            <p:cNvSpPr/>
            <p:nvPr/>
          </p:nvSpPr>
          <p:spPr>
            <a:xfrm>
              <a:off x="118226" y="5611178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45 + 6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B1AFDA-EDB0-4BAD-A294-AC4371B5F1CE}"/>
                </a:ext>
              </a:extLst>
            </p:cNvPr>
            <p:cNvSpPr/>
            <p:nvPr/>
          </p:nvSpPr>
          <p:spPr>
            <a:xfrm>
              <a:off x="2195137" y="5611177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81 + 9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AD956C-95DE-4560-829A-F6695602AD3C}"/>
                </a:ext>
              </a:extLst>
            </p:cNvPr>
            <p:cNvSpPr/>
            <p:nvPr/>
          </p:nvSpPr>
          <p:spPr>
            <a:xfrm>
              <a:off x="4272048" y="561117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26 + 66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DE927C-04A2-4A2C-B9A5-655C9F73F5FB}"/>
              </a:ext>
            </a:extLst>
          </p:cNvPr>
          <p:cNvGrpSpPr/>
          <p:nvPr/>
        </p:nvGrpSpPr>
        <p:grpSpPr>
          <a:xfrm>
            <a:off x="4566750" y="3757237"/>
            <a:ext cx="837249" cy="1312215"/>
            <a:chOff x="1933616" y="4498692"/>
            <a:chExt cx="837249" cy="13122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DAC12F-50EA-4134-B9E6-A92D2CA8747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7B05CE-5FCF-444E-8260-8363ED87159A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A61D634-12FC-4776-9FDD-1D3AB370C9F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2A4ABB-F736-480E-8A3D-ADB1072980FC}"/>
              </a:ext>
            </a:extLst>
          </p:cNvPr>
          <p:cNvGrpSpPr/>
          <p:nvPr/>
        </p:nvGrpSpPr>
        <p:grpSpPr>
          <a:xfrm>
            <a:off x="6649591" y="3750187"/>
            <a:ext cx="837249" cy="1312215"/>
            <a:chOff x="1933616" y="4498692"/>
            <a:chExt cx="837249" cy="13122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85177D-CC02-474C-8105-A32E986A7BF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57E4AD6-EBBF-4FB5-B5F2-37B04D9F459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6DDD327-0E39-4266-9657-EBCCB8BE5F2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C0F293-419D-4DBF-A8D4-0D99355A9CD2}"/>
              </a:ext>
            </a:extLst>
          </p:cNvPr>
          <p:cNvGrpSpPr/>
          <p:nvPr/>
        </p:nvGrpSpPr>
        <p:grpSpPr>
          <a:xfrm>
            <a:off x="8732432" y="3757237"/>
            <a:ext cx="837249" cy="1312215"/>
            <a:chOff x="1933616" y="4498692"/>
            <a:chExt cx="837249" cy="131221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785C8C-DD72-45AA-868B-45902098B60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604277-E4BE-43F2-9E80-39B5AE4E218A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3FE5797-A186-4F2C-913F-EC55638F58F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D265B77-6210-4DB0-AEF1-EA46B66F8D46}"/>
              </a:ext>
            </a:extLst>
          </p:cNvPr>
          <p:cNvSpPr txBox="1"/>
          <p:nvPr/>
        </p:nvSpPr>
        <p:spPr>
          <a:xfrm>
            <a:off x="4764080" y="509832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5DDCEB-831A-4345-9EC5-980B729DFC16}"/>
              </a:ext>
            </a:extLst>
          </p:cNvPr>
          <p:cNvSpPr txBox="1"/>
          <p:nvPr/>
        </p:nvSpPr>
        <p:spPr>
          <a:xfrm>
            <a:off x="6846921" y="506745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F41BC6-1ADD-42AA-AE56-03E92E27D746}"/>
              </a:ext>
            </a:extLst>
          </p:cNvPr>
          <p:cNvSpPr txBox="1"/>
          <p:nvPr/>
        </p:nvSpPr>
        <p:spPr>
          <a:xfrm>
            <a:off x="8956266" y="509832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66880" y="6475751"/>
            <a:ext cx="3491127" cy="382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4" r="5482" b="356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8"/>
          <p:cNvSpPr txBox="1"/>
          <p:nvPr/>
        </p:nvSpPr>
        <p:spPr>
          <a:xfrm>
            <a:off x="2373085" y="318571"/>
            <a:ext cx="9274387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Thứ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năm 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ngày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18 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tháng 11 năm 2021</a:t>
            </a:r>
          </a:p>
        </p:txBody>
      </p:sp>
      <p:sp>
        <p:nvSpPr>
          <p:cNvPr id="4" name="Text Box 12"/>
          <p:cNvSpPr txBox="1"/>
          <p:nvPr/>
        </p:nvSpPr>
        <p:spPr>
          <a:xfrm>
            <a:off x="3837805" y="941779"/>
            <a:ext cx="2633659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altLang="en-US" sz="3200" b="1">
                <a:latin typeface="HP001 4 hàng" panose="020B0603050302020204" charset="0"/>
                <a:cs typeface="HP001 4 hàng" panose="020B0603050302020204" charset="0"/>
              </a:rPr>
              <a:t>       </a:t>
            </a:r>
            <a:r>
              <a:rPr lang="en-US" altLang="en-US" sz="36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Toán</a:t>
            </a:r>
            <a:endParaRPr lang="en-US" altLang="vi-VN" sz="3600" b="1">
              <a:solidFill>
                <a:srgbClr val="7030A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9411" y="1555139"/>
            <a:ext cx="10484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Luyện tập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 Box 12"/>
          <p:cNvSpPr txBox="1"/>
          <p:nvPr/>
        </p:nvSpPr>
        <p:spPr>
          <a:xfrm>
            <a:off x="1219782" y="2257578"/>
            <a:ext cx="3776761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altLang="en-US" sz="3200" b="1">
                <a:latin typeface="HP001 4 hàng" panose="020B0603050302020204" charset="0"/>
                <a:cs typeface="HP001 4 hàng" panose="020B0603050302020204" charset="0"/>
              </a:rPr>
              <a:t>       </a:t>
            </a:r>
            <a:r>
              <a:rPr lang="en-US" altLang="en-US" sz="3600" b="1" smtClean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Bài 1:</a:t>
            </a:r>
            <a:endParaRPr lang="en-US" altLang="vi-VN" sz="3600" b="1">
              <a:solidFill>
                <a:srgbClr val="7030A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4" r="5482" b="35664"/>
          <a:stretch>
            <a:fillRect/>
          </a:stretch>
        </p:blipFill>
        <p:spPr bwMode="auto">
          <a:xfrm>
            <a:off x="-47774" y="21561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3BEB723-1045-4CF4-AFBB-F471C5E24C36}"/>
              </a:ext>
            </a:extLst>
          </p:cNvPr>
          <p:cNvGrpSpPr/>
          <p:nvPr/>
        </p:nvGrpSpPr>
        <p:grpSpPr>
          <a:xfrm>
            <a:off x="2463991" y="2690443"/>
            <a:ext cx="1017264" cy="1569660"/>
            <a:chOff x="1933616" y="4498692"/>
            <a:chExt cx="1017264" cy="15696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D20267-0516-49A3-815B-F5B3AB2B6E0E}"/>
                </a:ext>
              </a:extLst>
            </p:cNvPr>
            <p:cNvSpPr txBox="1"/>
            <p:nvPr/>
          </p:nvSpPr>
          <p:spPr>
            <a:xfrm>
              <a:off x="2185448" y="4498692"/>
              <a:ext cx="69442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srgbClr val="7030A0"/>
                  </a:solidFill>
                  <a:latin typeface="HP001 4 hàng" panose="020B0603050302020204" pitchFamily="34" charset="0"/>
                </a:rPr>
                <a:t>45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C0865E-9996-4B59-A72F-B9E7FE605DEB}"/>
                </a:ext>
              </a:extLst>
            </p:cNvPr>
            <p:cNvSpPr txBox="1"/>
            <p:nvPr/>
          </p:nvSpPr>
          <p:spPr>
            <a:xfrm>
              <a:off x="1933616" y="4966423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+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D728837-998A-4FF2-9CFF-D2DE1D785197}"/>
                </a:ext>
              </a:extLst>
            </p:cNvPr>
            <p:cNvCxnSpPr/>
            <p:nvPr/>
          </p:nvCxnSpPr>
          <p:spPr>
            <a:xfrm>
              <a:off x="2131774" y="5890551"/>
              <a:ext cx="819106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9786AA-9910-4DEE-B18C-60A31E663BCD}"/>
              </a:ext>
            </a:extLst>
          </p:cNvPr>
          <p:cNvGrpSpPr/>
          <p:nvPr/>
        </p:nvGrpSpPr>
        <p:grpSpPr>
          <a:xfrm>
            <a:off x="5228610" y="2699718"/>
            <a:ext cx="923200" cy="1569660"/>
            <a:chOff x="1933616" y="4498692"/>
            <a:chExt cx="923200" cy="15696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64243B-F4E2-4625-A425-DFA8FB464ECE}"/>
                </a:ext>
              </a:extLst>
            </p:cNvPr>
            <p:cNvSpPr txBox="1"/>
            <p:nvPr/>
          </p:nvSpPr>
          <p:spPr>
            <a:xfrm>
              <a:off x="2185448" y="4498692"/>
              <a:ext cx="56778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srgbClr val="7030A0"/>
                  </a:solidFill>
                  <a:latin typeface="HP001 4 hàng" panose="020B0603050302020204" pitchFamily="34" charset="0"/>
                </a:rPr>
                <a:t>81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8CC9AB-BA5A-4BD6-9210-79E17F3D566B}"/>
                </a:ext>
              </a:extLst>
            </p:cNvPr>
            <p:cNvSpPr txBox="1"/>
            <p:nvPr/>
          </p:nvSpPr>
          <p:spPr>
            <a:xfrm>
              <a:off x="1933616" y="4966423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+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8B32C24-B1FA-4B18-9220-4C3AF4F269A8}"/>
                </a:ext>
              </a:extLst>
            </p:cNvPr>
            <p:cNvCxnSpPr/>
            <p:nvPr/>
          </p:nvCxnSpPr>
          <p:spPr>
            <a:xfrm flipV="1">
              <a:off x="1990714" y="5897601"/>
              <a:ext cx="866102" cy="1127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3D3963-2478-4D4E-863A-F7E105B5A5BF}"/>
              </a:ext>
            </a:extLst>
          </p:cNvPr>
          <p:cNvGrpSpPr/>
          <p:nvPr/>
        </p:nvGrpSpPr>
        <p:grpSpPr>
          <a:xfrm>
            <a:off x="7774929" y="2690443"/>
            <a:ext cx="1127659" cy="1569660"/>
            <a:chOff x="1329455" y="4498692"/>
            <a:chExt cx="1127659" cy="15696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6D4CDA-EBD0-4CAB-B427-5854765BA32F}"/>
                </a:ext>
              </a:extLst>
            </p:cNvPr>
            <p:cNvSpPr txBox="1"/>
            <p:nvPr/>
          </p:nvSpPr>
          <p:spPr>
            <a:xfrm>
              <a:off x="1548636" y="4498692"/>
              <a:ext cx="7232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srgbClr val="7030A0"/>
                  </a:solidFill>
                  <a:latin typeface="HP001 4 hàng" panose="020B0603050302020204" pitchFamily="34" charset="0"/>
                </a:rPr>
                <a:t>26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BB590B-D747-4B7A-94D4-0168C3AC559A}"/>
                </a:ext>
              </a:extLst>
            </p:cNvPr>
            <p:cNvSpPr txBox="1"/>
            <p:nvPr/>
          </p:nvSpPr>
          <p:spPr>
            <a:xfrm>
              <a:off x="1329455" y="4966423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+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853C76-4413-4A18-8C50-0623B6775D5E}"/>
                </a:ext>
              </a:extLst>
            </p:cNvPr>
            <p:cNvCxnSpPr/>
            <p:nvPr/>
          </p:nvCxnSpPr>
          <p:spPr>
            <a:xfrm flipV="1">
              <a:off x="1693429" y="5890551"/>
              <a:ext cx="763685" cy="216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E3D620-AB4B-47CA-AA0C-175A9CDB2147}"/>
              </a:ext>
            </a:extLst>
          </p:cNvPr>
          <p:cNvSpPr txBox="1"/>
          <p:nvPr/>
        </p:nvSpPr>
        <p:spPr>
          <a:xfrm>
            <a:off x="2834659" y="4260141"/>
            <a:ext cx="57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51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F5D0D6-0763-413C-B98C-DED0F09D2836}"/>
              </a:ext>
            </a:extLst>
          </p:cNvPr>
          <p:cNvSpPr txBox="1"/>
          <p:nvPr/>
        </p:nvSpPr>
        <p:spPr>
          <a:xfrm>
            <a:off x="5460864" y="4261917"/>
            <a:ext cx="689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90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0747E0-739F-480D-A2CB-53C122DC48F3}"/>
              </a:ext>
            </a:extLst>
          </p:cNvPr>
          <p:cNvSpPr txBox="1"/>
          <p:nvPr/>
        </p:nvSpPr>
        <p:spPr>
          <a:xfrm>
            <a:off x="8006032" y="4258048"/>
            <a:ext cx="723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92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D20267-0516-49A3-815B-F5B3AB2B6E0E}"/>
              </a:ext>
            </a:extLst>
          </p:cNvPr>
          <p:cNvSpPr txBox="1"/>
          <p:nvPr/>
        </p:nvSpPr>
        <p:spPr>
          <a:xfrm>
            <a:off x="2697479" y="3351508"/>
            <a:ext cx="82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</a:rPr>
              <a:t>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64243B-F4E2-4625-A425-DFA8FB464ECE}"/>
              </a:ext>
            </a:extLst>
          </p:cNvPr>
          <p:cNvSpPr txBox="1"/>
          <p:nvPr/>
        </p:nvSpPr>
        <p:spPr>
          <a:xfrm>
            <a:off x="5649673" y="3374633"/>
            <a:ext cx="439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</a:rPr>
              <a:t>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6D4CDA-EBD0-4CAB-B427-5854765BA32F}"/>
              </a:ext>
            </a:extLst>
          </p:cNvPr>
          <p:cNvSpPr txBox="1"/>
          <p:nvPr/>
        </p:nvSpPr>
        <p:spPr>
          <a:xfrm>
            <a:off x="8025425" y="3358308"/>
            <a:ext cx="80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66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DA25CB9-3A4E-42F1-A3C4-8A1E457F9C3C}"/>
              </a:ext>
            </a:extLst>
          </p:cNvPr>
          <p:cNvSpPr/>
          <p:nvPr/>
        </p:nvSpPr>
        <p:spPr>
          <a:xfrm>
            <a:off x="942601" y="9919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1C1A53-CD21-4317-845F-94A328716229}"/>
              </a:ext>
            </a:extLst>
          </p:cNvPr>
          <p:cNvSpPr txBox="1"/>
          <p:nvPr/>
        </p:nvSpPr>
        <p:spPr>
          <a:xfrm>
            <a:off x="1379923" y="991940"/>
            <a:ext cx="9651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Con bê cân nặng 47kg. Con nghé nặng hơn con bê 18kg. Hỏi con nghé cân nặng bao nhiêu ki-lô-gam?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B9C7D1-0D34-4138-97D5-BA6885367656}"/>
              </a:ext>
            </a:extLst>
          </p:cNvPr>
          <p:cNvSpPr txBox="1"/>
          <p:nvPr/>
        </p:nvSpPr>
        <p:spPr>
          <a:xfrm>
            <a:off x="3166758" y="349785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293B15-4AB9-4941-8DF3-A9D8E8357871}"/>
              </a:ext>
            </a:extLst>
          </p:cNvPr>
          <p:cNvSpPr txBox="1"/>
          <p:nvPr/>
        </p:nvSpPr>
        <p:spPr>
          <a:xfrm>
            <a:off x="1131292" y="3998284"/>
            <a:ext cx="582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Con nghé cân nặng số ki-lô-gam là: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81049F-9AE9-46C5-96C4-F79F586CB269}"/>
              </a:ext>
            </a:extLst>
          </p:cNvPr>
          <p:cNvSpPr txBox="1"/>
          <p:nvPr/>
        </p:nvSpPr>
        <p:spPr>
          <a:xfrm>
            <a:off x="1527103" y="457906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47 + 18 = 65 (kg)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71D87-8173-4133-BF95-DEFA0A3D86D8}"/>
              </a:ext>
            </a:extLst>
          </p:cNvPr>
          <p:cNvSpPr txBox="1"/>
          <p:nvPr/>
        </p:nvSpPr>
        <p:spPr>
          <a:xfrm>
            <a:off x="2661265" y="5102282"/>
            <a:ext cx="368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65 kg.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EEFBE-6383-4686-BD78-67001CF901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5482" y="1788201"/>
            <a:ext cx="4723199" cy="247169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547446" y="1407438"/>
            <a:ext cx="95660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22166" y="1407438"/>
            <a:ext cx="11833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40770" y="1407438"/>
            <a:ext cx="6437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992598" y="1449998"/>
            <a:ext cx="6437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3" idx="3"/>
          </p:cNvCxnSpPr>
          <p:nvPr/>
        </p:nvCxnSpPr>
        <p:spPr>
          <a:xfrm>
            <a:off x="9917723" y="1407438"/>
            <a:ext cx="111347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47446" y="1788993"/>
            <a:ext cx="46581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25259" y="6460761"/>
            <a:ext cx="32492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4DF4592-3A21-46C9-9677-2EA5B1A72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480" y="409201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E993C79-6B56-4667-A318-8858F14026A6}"/>
              </a:ext>
            </a:extLst>
          </p:cNvPr>
          <p:cNvSpPr/>
          <p:nvPr/>
        </p:nvSpPr>
        <p:spPr>
          <a:xfrm>
            <a:off x="1137552" y="116440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9EEDE4-9AC8-41B6-B1D9-4D28ACABB98C}"/>
              </a:ext>
            </a:extLst>
          </p:cNvPr>
          <p:cNvSpPr txBox="1"/>
          <p:nvPr/>
        </p:nvSpPr>
        <p:spPr>
          <a:xfrm>
            <a:off x="1574875" y="1164404"/>
            <a:ext cx="318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Con lợn cân nặng bao nhiêu ki-lô-gam?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48A05F-1341-4E4B-BE10-DC6962B14E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8762" y="208536"/>
            <a:ext cx="5594801" cy="274573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A3C26A6-D995-4BBF-99DC-C5B8F0D8FFAA}"/>
              </a:ext>
            </a:extLst>
          </p:cNvPr>
          <p:cNvSpPr/>
          <p:nvPr/>
        </p:nvSpPr>
        <p:spPr>
          <a:xfrm>
            <a:off x="5684704" y="1072029"/>
            <a:ext cx="609600" cy="5830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CD7B18-AE02-42C6-B46B-377479AED5B8}"/>
              </a:ext>
            </a:extLst>
          </p:cNvPr>
          <p:cNvGrpSpPr/>
          <p:nvPr/>
        </p:nvGrpSpPr>
        <p:grpSpPr>
          <a:xfrm>
            <a:off x="9946817" y="409201"/>
            <a:ext cx="1248454" cy="662828"/>
            <a:chOff x="1750172" y="2926500"/>
            <a:chExt cx="1248454" cy="6628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B50637C-980E-4C65-ABDA-286D26644B3C}"/>
                </a:ext>
              </a:extLst>
            </p:cNvPr>
            <p:cNvSpPr/>
            <p:nvPr/>
          </p:nvSpPr>
          <p:spPr>
            <a:xfrm>
              <a:off x="1750172" y="2926500"/>
              <a:ext cx="1221951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1C82AB-3F2A-45B1-BAB3-79CCEC51D08B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33kg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A50CDA72-5C45-4026-95CD-71A954F1FEFA}"/>
              </a:ext>
            </a:extLst>
          </p:cNvPr>
          <p:cNvSpPr/>
          <p:nvPr/>
        </p:nvSpPr>
        <p:spPr>
          <a:xfrm>
            <a:off x="1137828" y="295426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EA83B7-6626-4A44-93A0-F49103CC3E13}"/>
              </a:ext>
            </a:extLst>
          </p:cNvPr>
          <p:cNvSpPr txBox="1"/>
          <p:nvPr/>
        </p:nvSpPr>
        <p:spPr>
          <a:xfrm>
            <a:off x="2818662" y="3024882"/>
            <a:ext cx="501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Mỗi bạn xách bao nhiêu lít nước?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371D23-C9E4-48DE-BA9B-5D75B8FF0159}"/>
              </a:ext>
            </a:extLst>
          </p:cNvPr>
          <p:cNvGrpSpPr/>
          <p:nvPr/>
        </p:nvGrpSpPr>
        <p:grpSpPr>
          <a:xfrm>
            <a:off x="1702350" y="3024883"/>
            <a:ext cx="1116312" cy="461666"/>
            <a:chOff x="1870518" y="1440653"/>
            <a:chExt cx="1116312" cy="46166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1CD41D6-9930-4B6A-90A3-1CDB9013120A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5CBE2A9-B4EE-4FA0-BF11-4D197D107FB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6D92C6-768D-4DA8-821B-32FE2E4015A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F2E2D4-F4D7-4D14-A669-503F92FC5C01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C1B9E99-E5CE-41BA-A946-876651B3991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7788" y="3429000"/>
            <a:ext cx="6870886" cy="281626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8705D88-590C-4DE0-84AE-FD4978018562}"/>
              </a:ext>
            </a:extLst>
          </p:cNvPr>
          <p:cNvSpPr/>
          <p:nvPr/>
        </p:nvSpPr>
        <p:spPr>
          <a:xfrm>
            <a:off x="3995665" y="5810103"/>
            <a:ext cx="104692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56 </a:t>
            </a:r>
            <a:r>
              <a:rPr lang="vi-VN" sz="2400" b="1" i="1" dirty="0">
                <a:solidFill>
                  <a:srgbClr val="FF0000"/>
                </a:solidFill>
              </a:rPr>
              <a:t>l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A1E59EA-824D-4223-A04E-0CDA58999A23}"/>
              </a:ext>
            </a:extLst>
          </p:cNvPr>
          <p:cNvSpPr/>
          <p:nvPr/>
        </p:nvSpPr>
        <p:spPr>
          <a:xfrm>
            <a:off x="6586465" y="5810103"/>
            <a:ext cx="104692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54 </a:t>
            </a:r>
            <a:r>
              <a:rPr lang="vi-VN" sz="2400" b="1" i="1" dirty="0">
                <a:solidFill>
                  <a:srgbClr val="FF0000"/>
                </a:solidFill>
              </a:rPr>
              <a:t>l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79F8244-E9AA-4994-B4D4-295B20A2553A}"/>
              </a:ext>
            </a:extLst>
          </p:cNvPr>
          <p:cNvSpPr/>
          <p:nvPr/>
        </p:nvSpPr>
        <p:spPr>
          <a:xfrm>
            <a:off x="8184862" y="3308724"/>
            <a:ext cx="2827003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phép tính có gì đặc biệt?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47462E6-2654-4AB1-A10B-CA3F2E68BC1F}"/>
              </a:ext>
            </a:extLst>
          </p:cNvPr>
          <p:cNvGrpSpPr/>
          <p:nvPr/>
        </p:nvGrpSpPr>
        <p:grpSpPr>
          <a:xfrm>
            <a:off x="7937742" y="4297531"/>
            <a:ext cx="3231026" cy="1786865"/>
            <a:chOff x="7574253" y="328812"/>
            <a:chExt cx="3643331" cy="1865051"/>
          </a:xfrm>
        </p:grpSpPr>
        <p:sp>
          <p:nvSpPr>
            <p:cNvPr id="22" name="Cloud 21">
              <a:extLst>
                <a:ext uri="{FF2B5EF4-FFF2-40B4-BE49-F238E27FC236}">
                  <a16:creationId xmlns:a16="http://schemas.microsoft.com/office/drawing/2014/main" id="{D121FEBF-0B72-4213-886B-85251124AF8B}"/>
                </a:ext>
              </a:extLst>
            </p:cNvPr>
            <p:cNvSpPr/>
            <p:nvPr/>
          </p:nvSpPr>
          <p:spPr>
            <a:xfrm>
              <a:off x="7574253" y="328812"/>
              <a:ext cx="3643331" cy="1865051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C00000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155F5E7-B85D-4DFE-BCDB-DAD10CE926E1}"/>
                </a:ext>
              </a:extLst>
            </p:cNvPr>
            <p:cNvSpPr/>
            <p:nvPr/>
          </p:nvSpPr>
          <p:spPr>
            <a:xfrm>
              <a:off x="7874071" y="677035"/>
              <a:ext cx="3043693" cy="1252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C00000"/>
                  </a:solidFill>
                </a:rPr>
                <a:t>Mỗi phép tính đều có hai số hạng giống nhau.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315200" y="6520721"/>
            <a:ext cx="32690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10" grpId="0" animBg="1"/>
      <p:bldP spid="11" grpId="0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id="{3F6D1CC5-1390-4C7E-99A3-FFC52BACD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186" y="413531"/>
            <a:ext cx="2237784" cy="863493"/>
          </a:xfrm>
          <a:prstGeom prst="rect">
            <a:avLst/>
          </a:prstGeo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A3CB6E9-7C8C-4233-9A3F-E4476B54E0D2}"/>
              </a:ext>
            </a:extLst>
          </p:cNvPr>
          <p:cNvSpPr/>
          <p:nvPr/>
        </p:nvSpPr>
        <p:spPr>
          <a:xfrm>
            <a:off x="2989970" y="7745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0C2A4C-E0D6-4073-B171-40FC59FFA7D7}"/>
              </a:ext>
            </a:extLst>
          </p:cNvPr>
          <p:cNvGrpSpPr/>
          <p:nvPr/>
        </p:nvGrpSpPr>
        <p:grpSpPr>
          <a:xfrm>
            <a:off x="3566758" y="762350"/>
            <a:ext cx="1116312" cy="461666"/>
            <a:chOff x="1870518" y="1440653"/>
            <a:chExt cx="1116312" cy="46166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4D7E764-C36D-45B5-9758-6686DDD1A6F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A47FC20-0399-4908-A74A-FD67E344FD08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63983A-7251-46F1-8321-32116331C066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8D2090-3E22-43E0-821D-60E8685D59A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E8928A9-AA7C-426E-ACFF-D92FE9AEB8F4}"/>
              </a:ext>
            </a:extLst>
          </p:cNvPr>
          <p:cNvSpPr txBox="1"/>
          <p:nvPr/>
        </p:nvSpPr>
        <p:spPr>
          <a:xfrm>
            <a:off x="893471" y="1379980"/>
            <a:ext cx="10354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Chuột túi tham gia một cuộc thi nhảy xa. Lần thứ nhất, từ tảng đá màu đỏ, chuột túi nhảy qua 4 tảng đá và được 25 điểm (như hình vẽ). Lần thứ hai, từ tảng đá màu đỏ, chuột túi nhảy qua 6 tảng đá.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443718-74B5-436D-9E6D-7DDE241A0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7519" y="2580309"/>
            <a:ext cx="8676006" cy="2341453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8E2056-CB39-477B-A58E-3014F1CB8934}"/>
              </a:ext>
            </a:extLst>
          </p:cNvPr>
          <p:cNvSpPr/>
          <p:nvPr/>
        </p:nvSpPr>
        <p:spPr>
          <a:xfrm>
            <a:off x="2831495" y="2640257"/>
            <a:ext cx="4240696" cy="677992"/>
          </a:xfrm>
          <a:custGeom>
            <a:avLst/>
            <a:gdLst>
              <a:gd name="connsiteX0" fmla="*/ 0 w 4240696"/>
              <a:gd name="connsiteY0" fmla="*/ 677992 h 677992"/>
              <a:gd name="connsiteX1" fmla="*/ 2504661 w 4240696"/>
              <a:gd name="connsiteY1" fmla="*/ 2132 h 677992"/>
              <a:gd name="connsiteX2" fmla="*/ 4240696 w 4240696"/>
              <a:gd name="connsiteY2" fmla="*/ 505714 h 67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0696" h="677992">
                <a:moveTo>
                  <a:pt x="0" y="677992"/>
                </a:moveTo>
                <a:cubicBezTo>
                  <a:pt x="898939" y="354418"/>
                  <a:pt x="1797878" y="30845"/>
                  <a:pt x="2504661" y="2132"/>
                </a:cubicBezTo>
                <a:cubicBezTo>
                  <a:pt x="3211444" y="-26581"/>
                  <a:pt x="3726070" y="239566"/>
                  <a:pt x="4240696" y="505714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67FFA94-F9D2-45CA-A7D5-FB59653F51F7}"/>
              </a:ext>
            </a:extLst>
          </p:cNvPr>
          <p:cNvGrpSpPr/>
          <p:nvPr/>
        </p:nvGrpSpPr>
        <p:grpSpPr>
          <a:xfrm>
            <a:off x="808381" y="4970671"/>
            <a:ext cx="10354282" cy="618424"/>
            <a:chOff x="786347" y="4885952"/>
            <a:chExt cx="10354282" cy="61842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983BFA7-925C-491E-AD20-68BBD4A8EDED}"/>
                </a:ext>
              </a:extLst>
            </p:cNvPr>
            <p:cNvSpPr/>
            <p:nvPr/>
          </p:nvSpPr>
          <p:spPr>
            <a:xfrm>
              <a:off x="4975161" y="4885952"/>
              <a:ext cx="928203" cy="61842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B83A63-601E-4E97-8A81-26BF490588CB}"/>
                </a:ext>
              </a:extLst>
            </p:cNvPr>
            <p:cNvSpPr txBox="1"/>
            <p:nvPr/>
          </p:nvSpPr>
          <p:spPr>
            <a:xfrm>
              <a:off x="786347" y="4964332"/>
              <a:ext cx="10354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a) Lần thứ hai chuột túi được              điểm.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EF6937-3943-4C6F-BDA7-9B08FC11D5E1}"/>
              </a:ext>
            </a:extLst>
          </p:cNvPr>
          <p:cNvGrpSpPr/>
          <p:nvPr/>
        </p:nvGrpSpPr>
        <p:grpSpPr>
          <a:xfrm>
            <a:off x="808381" y="5659915"/>
            <a:ext cx="10354282" cy="618424"/>
            <a:chOff x="786347" y="5575196"/>
            <a:chExt cx="10354282" cy="61842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B333AFE-CE7B-40FC-A5C4-15D1759525D3}"/>
                </a:ext>
              </a:extLst>
            </p:cNvPr>
            <p:cNvSpPr/>
            <p:nvPr/>
          </p:nvSpPr>
          <p:spPr>
            <a:xfrm>
              <a:off x="5558530" y="5575196"/>
              <a:ext cx="928203" cy="61842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CB973B-6968-44F1-8E3E-2B17EC845CCC}"/>
                </a:ext>
              </a:extLst>
            </p:cNvPr>
            <p:cNvSpPr txBox="1"/>
            <p:nvPr/>
          </p:nvSpPr>
          <p:spPr>
            <a:xfrm>
              <a:off x="786347" y="5718703"/>
              <a:ext cx="10354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b) Cả hai lần nhảy chuột túi được              điểm.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81709A1-CA6D-40C6-94B0-58B61C3A8DA6}"/>
              </a:ext>
            </a:extLst>
          </p:cNvPr>
          <p:cNvSpPr/>
          <p:nvPr/>
        </p:nvSpPr>
        <p:spPr>
          <a:xfrm>
            <a:off x="4997173" y="4962028"/>
            <a:ext cx="928203" cy="6357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777480-BA4A-4BE2-9AE3-A9DC507CEB3F}"/>
              </a:ext>
            </a:extLst>
          </p:cNvPr>
          <p:cNvSpPr/>
          <p:nvPr/>
        </p:nvSpPr>
        <p:spPr>
          <a:xfrm>
            <a:off x="8198157" y="5127447"/>
            <a:ext cx="2598788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25 + 35 =      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CD02C5-51C5-40EA-A7C2-D8A89CD51C89}"/>
              </a:ext>
            </a:extLst>
          </p:cNvPr>
          <p:cNvSpPr txBox="1"/>
          <p:nvPr/>
        </p:nvSpPr>
        <p:spPr>
          <a:xfrm>
            <a:off x="9794208" y="520150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</a:t>
            </a:r>
            <a:r>
              <a:rPr lang="vi-VN" sz="3200" b="1">
                <a:solidFill>
                  <a:srgbClr val="FF0000"/>
                </a:solidFill>
              </a:rPr>
              <a:t>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B97BD8-8F81-416F-B5F6-D3BEF69B66BE}"/>
              </a:ext>
            </a:extLst>
          </p:cNvPr>
          <p:cNvSpPr/>
          <p:nvPr/>
        </p:nvSpPr>
        <p:spPr>
          <a:xfrm>
            <a:off x="5567311" y="5658339"/>
            <a:ext cx="928203" cy="6357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94098" y="0"/>
            <a:ext cx="31979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 animBg="1"/>
      <p:bldP spid="23" grpId="0" animBg="1"/>
      <p:bldP spid="24" grpId="0" animBg="1"/>
      <p:bldP spid="25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942603" y="6581001"/>
            <a:ext cx="32493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261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Microsoft YaHei</vt:lpstr>
      <vt:lpstr>Arial</vt:lpstr>
      <vt:lpstr>Arial-Rounded</vt:lpstr>
      <vt:lpstr>Calibri</vt:lpstr>
      <vt:lpstr>等线</vt:lpstr>
      <vt:lpstr>HP001 4 hàng</vt:lpstr>
      <vt:lpstr>UTM Avo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PhuongLoi</cp:lastModifiedBy>
  <cp:revision>18</cp:revision>
  <dcterms:created xsi:type="dcterms:W3CDTF">2021-07-24T01:07:49Z</dcterms:created>
  <dcterms:modified xsi:type="dcterms:W3CDTF">2024-12-08T09:08:49Z</dcterms:modified>
</cp:coreProperties>
</file>