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3" r:id="rId3"/>
    <p:sldMasterId id="2147483723" r:id="rId4"/>
  </p:sldMasterIdLst>
  <p:notesMasterIdLst>
    <p:notesMasterId r:id="rId13"/>
  </p:notesMasterIdLst>
  <p:sldIdLst>
    <p:sldId id="381" r:id="rId5"/>
    <p:sldId id="380" r:id="rId6"/>
    <p:sldId id="295" r:id="rId7"/>
    <p:sldId id="382" r:id="rId8"/>
    <p:sldId id="344" r:id="rId9"/>
    <p:sldId id="374" r:id="rId10"/>
    <p:sldId id="375" r:id="rId11"/>
    <p:sldId id="3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3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1D65A-0E49-4B81-95BD-DC48648D342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8789-6066-4249-A748-E4DDD35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82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03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5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7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9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968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2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4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9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3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0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2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0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8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7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3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94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0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3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7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2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0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814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5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735" r:id="rId9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0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0"/>
            <a:ext cx="11551920" cy="7773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7750" y="1094386"/>
            <a:ext cx="10535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ba </a:t>
            </a:r>
            <a:r>
              <a:rPr lang="en-US" sz="4000" b="1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16 </a:t>
            </a:r>
            <a:r>
              <a:rPr lang="en-US" sz="4000" b="1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11 </a:t>
            </a:r>
            <a:r>
              <a:rPr lang="en-US" sz="40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9478" y="1869790"/>
            <a:ext cx="508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Nói và nghe</a:t>
            </a:r>
            <a:endParaRPr lang="en-US" sz="40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4775" y="2646325"/>
            <a:ext cx="478081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Niềm vui của em</a:t>
            </a:r>
            <a:endParaRPr lang="en-US" sz="4000" b="1" dirty="0" err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B4D074-0C09-4699-9223-C40474635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0" b="94199" l="5312" r="98614">
                        <a14:foregroundMark x1="28868" y1="12155" x2="42263" y2="64088"/>
                        <a14:foregroundMark x1="42263" y1="64088" x2="42494" y2="85912"/>
                        <a14:foregroundMark x1="36952" y1="88122" x2="85450" y2="94199"/>
                        <a14:foregroundMark x1="85450" y1="94199" x2="92841" y2="87845"/>
                        <a14:foregroundMark x1="92841" y1="87845" x2="90762" y2="46961"/>
                        <a14:foregroundMark x1="90762" y1="46961" x2="84988" y2="29834"/>
                        <a14:foregroundMark x1="84988" y1="29006" x2="68822" y2="29006"/>
                        <a14:foregroundMark x1="68822" y1="29006" x2="57506" y2="22099"/>
                        <a14:foregroundMark x1="57506" y1="22099" x2="48961" y2="8011"/>
                        <a14:foregroundMark x1="48961" y1="8011" x2="37182" y2="4696"/>
                        <a14:foregroundMark x1="37182" y1="4696" x2="29561" y2="10221"/>
                        <a14:foregroundMark x1="29561" y1="10221" x2="28868" y2="11602"/>
                        <a14:foregroundMark x1="32102" y1="8564" x2="99307" y2="14088"/>
                        <a14:foregroundMark x1="29792" y1="53039" x2="18245" y2="50552"/>
                        <a14:foregroundMark x1="18245" y1="50552" x2="10162" y2="44475"/>
                        <a14:foregroundMark x1="10162" y1="44475" x2="22864" y2="36740"/>
                        <a14:foregroundMark x1="22864" y1="36740" x2="41339" y2="48066"/>
                        <a14:foregroundMark x1="41339" y1="48066" x2="41339" y2="48066"/>
                        <a14:foregroundMark x1="41339" y1="48066" x2="51732" y2="50829"/>
                        <a14:foregroundMark x1="51732" y1="50829" x2="54273" y2="52486"/>
                        <a14:foregroundMark x1="52887" y1="46409" x2="48961" y2="36740"/>
                        <a14:foregroundMark x1="48961" y1="36740" x2="27021" y2="33425"/>
                        <a14:foregroundMark x1="27021" y1="33425" x2="14088" y2="35359"/>
                        <a14:foregroundMark x1="14088" y1="35359" x2="7390" y2="40608"/>
                        <a14:foregroundMark x1="7390" y1="40331" x2="14088" y2="32320"/>
                        <a14:foregroundMark x1="14088" y1="32320" x2="29561" y2="29006"/>
                        <a14:foregroundMark x1="5312" y1="28729" x2="6697" y2="34530"/>
                        <a14:foregroundMark x1="12240" y1="30110" x2="20554" y2="27624"/>
                        <a14:foregroundMark x1="20554" y1="27624" x2="20785" y2="27348"/>
                      </a14:backgroundRemoval>
                    </a14:imgEffect>
                  </a14:imgLayer>
                </a14:imgProps>
              </a:ext>
            </a:extLst>
          </a:blip>
          <a:srcRect l="2882"/>
          <a:stretch/>
        </p:blipFill>
        <p:spPr>
          <a:xfrm>
            <a:off x="2159614" y="1082303"/>
            <a:ext cx="4253596" cy="32466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FEEFDD-EB09-49F6-BCDF-EFDDE1882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8" b="96399" l="3662" r="97746">
                        <a14:foregroundMark x1="7042" y1="13296" x2="53239" y2="29640"/>
                        <a14:foregroundMark x1="53239" y1="29640" x2="71549" y2="20499"/>
                        <a14:foregroundMark x1="71549" y1="20499" x2="79437" y2="10249"/>
                        <a14:foregroundMark x1="79437" y1="10249" x2="79437" y2="10249"/>
                        <a14:foregroundMark x1="79437" y1="9972" x2="29577" y2="12465"/>
                        <a14:foregroundMark x1="29577" y1="12188" x2="16901" y2="11357"/>
                        <a14:foregroundMark x1="16901" y1="11357" x2="27606" y2="8310"/>
                        <a14:foregroundMark x1="27606" y1="8310" x2="38873" y2="9141"/>
                        <a14:foregroundMark x1="38873" y1="9141" x2="67887" y2="8864"/>
                        <a14:foregroundMark x1="67887" y1="8864" x2="86197" y2="16898"/>
                        <a14:foregroundMark x1="86197" y1="16898" x2="92394" y2="28532"/>
                        <a14:foregroundMark x1="92394" y1="28532" x2="92676" y2="41828"/>
                        <a14:foregroundMark x1="92676" y1="41828" x2="82254" y2="78670"/>
                        <a14:foregroundMark x1="82254" y1="78670" x2="68169" y2="92244"/>
                        <a14:foregroundMark x1="68169" y1="92244" x2="34085" y2="89197"/>
                        <a14:foregroundMark x1="34085" y1="89197" x2="13803" y2="82548"/>
                        <a14:foregroundMark x1="13803" y1="82548" x2="11268" y2="91967"/>
                        <a14:foregroundMark x1="11268" y1="91690" x2="61690" y2="87258"/>
                        <a14:foregroundMark x1="61690" y1="87258" x2="67606" y2="46260"/>
                        <a14:foregroundMark x1="67606" y1="46260" x2="67606" y2="44044"/>
                        <a14:foregroundMark x1="67606" y1="43767" x2="82535" y2="57341"/>
                        <a14:foregroundMark x1="82535" y1="57341" x2="87324" y2="70083"/>
                        <a14:foregroundMark x1="87324" y1="70083" x2="87887" y2="70360"/>
                        <a14:foregroundMark x1="87887" y1="70083" x2="87887" y2="82271"/>
                        <a14:foregroundMark x1="87887" y1="82271" x2="62817" y2="55125"/>
                        <a14:foregroundMark x1="70423" y1="54848" x2="72394" y2="83102"/>
                        <a14:foregroundMark x1="79437" y1="67590" x2="79437" y2="67590"/>
                        <a14:foregroundMark x1="79437" y1="67590" x2="79437" y2="67590"/>
                        <a14:foregroundMark x1="77465" y1="58172" x2="77465" y2="58172"/>
                        <a14:foregroundMark x1="81408" y1="45429" x2="81408" y2="45429"/>
                        <a14:foregroundMark x1="81408" y1="45429" x2="45634" y2="42382"/>
                        <a14:foregroundMark x1="41972" y1="34626" x2="31549" y2="31856"/>
                        <a14:foregroundMark x1="31549" y1="31856" x2="22254" y2="33795"/>
                        <a14:foregroundMark x1="22254" y1="33518" x2="7042" y2="33795"/>
                        <a14:foregroundMark x1="7042" y1="33795" x2="8732" y2="36011"/>
                        <a14:foregroundMark x1="8732" y1="35734" x2="8732" y2="64543"/>
                        <a14:foregroundMark x1="8169" y1="67590" x2="10423" y2="86981"/>
                        <a14:foregroundMark x1="9577" y1="88089" x2="5634" y2="93352"/>
                        <a14:foregroundMark x1="9859" y1="96399" x2="32958" y2="93906"/>
                        <a14:foregroundMark x1="32958" y1="93906" x2="58873" y2="94737"/>
                        <a14:foregroundMark x1="58873" y1="94737" x2="81408" y2="93629"/>
                        <a14:foregroundMark x1="81408" y1="93629" x2="83380" y2="92521"/>
                        <a14:foregroundMark x1="83380" y1="92521" x2="73239" y2="95845"/>
                        <a14:foregroundMark x1="73239" y1="95845" x2="61972" y2="96399"/>
                        <a14:foregroundMark x1="61972" y1="96399" x2="59155" y2="95568"/>
                        <a14:foregroundMark x1="90704" y1="92798" x2="91831" y2="71745"/>
                        <a14:foregroundMark x1="94366" y1="83657" x2="94366" y2="83657"/>
                        <a14:foregroundMark x1="37746" y1="17452" x2="30423" y2="26870"/>
                        <a14:foregroundMark x1="30423" y1="26870" x2="30423" y2="27424"/>
                        <a14:foregroundMark x1="37183" y1="36288" x2="38873" y2="41274"/>
                        <a14:foregroundMark x1="38873" y1="40997" x2="50704" y2="41274"/>
                        <a14:foregroundMark x1="35211" y1="29917" x2="13803" y2="9141"/>
                        <a14:foregroundMark x1="21127" y1="20499" x2="25915" y2="27701"/>
                        <a14:foregroundMark x1="32958" y1="26316" x2="59155" y2="17729"/>
                        <a14:foregroundMark x1="59155" y1="17729" x2="63099" y2="14127"/>
                        <a14:foregroundMark x1="63099" y1="13850" x2="68732" y2="26316"/>
                        <a14:foregroundMark x1="68732" y1="26316" x2="74930" y2="30471"/>
                        <a14:foregroundMark x1="74930" y1="30194" x2="86479" y2="25208"/>
                        <a14:foregroundMark x1="86479" y1="25208" x2="92394" y2="15512"/>
                        <a14:foregroundMark x1="92394" y1="15512" x2="84789" y2="7756"/>
                        <a14:foregroundMark x1="84789" y1="7756" x2="52676" y2="11357"/>
                        <a14:foregroundMark x1="52676" y1="11357" x2="48451" y2="14958"/>
                        <a14:foregroundMark x1="48451" y1="14958" x2="78873" y2="16343"/>
                        <a14:foregroundMark x1="78873" y1="16343" x2="71268" y2="29363"/>
                        <a14:foregroundMark x1="71268" y1="29363" x2="63099" y2="30471"/>
                        <a14:foregroundMark x1="41408" y1="18006" x2="52958" y2="18837"/>
                        <a14:foregroundMark x1="52958" y1="18837" x2="53521" y2="19114"/>
                        <a14:foregroundMark x1="67606" y1="23823" x2="81972" y2="24931"/>
                        <a14:foregroundMark x1="86197" y1="9972" x2="84225" y2="11634"/>
                        <a14:foregroundMark x1="80000" y1="15789" x2="84225" y2="19945"/>
                        <a14:foregroundMark x1="58028" y1="7756" x2="68169" y2="4709"/>
                        <a14:foregroundMark x1="68169" y1="4709" x2="68451" y2="4709"/>
                        <a14:foregroundMark x1="68451" y1="4709" x2="68169" y2="3878"/>
                        <a14:foregroundMark x1="68169" y1="3601" x2="77746" y2="7202"/>
                        <a14:foregroundMark x1="77746" y1="6925" x2="89577" y2="7202"/>
                        <a14:foregroundMark x1="89577" y1="7202" x2="91549" y2="8033"/>
                        <a14:foregroundMark x1="91549" y1="7756" x2="96620" y2="17452"/>
                        <a14:foregroundMark x1="96620" y1="17452" x2="94648" y2="26593"/>
                        <a14:foregroundMark x1="52676" y1="4709" x2="45634" y2="5540"/>
                        <a14:foregroundMark x1="45634" y1="5263" x2="43380" y2="5540"/>
                        <a14:foregroundMark x1="43380" y1="5263" x2="50423" y2="4709"/>
                        <a14:foregroundMark x1="55775" y1="6648" x2="66197" y2="2216"/>
                        <a14:foregroundMark x1="66197" y1="2216" x2="66479" y2="2216"/>
                        <a14:foregroundMark x1="12394" y1="21607" x2="12958" y2="44598"/>
                        <a14:foregroundMark x1="12958" y1="44598" x2="18873" y2="31579"/>
                        <a14:foregroundMark x1="18873" y1="31579" x2="12676" y2="23269"/>
                        <a14:foregroundMark x1="12676" y1="23269" x2="5634" y2="21053"/>
                        <a14:foregroundMark x1="5634" y1="20776" x2="3662" y2="55402"/>
                        <a14:foregroundMark x1="69014" y1="2770" x2="88732" y2="5263"/>
                        <a14:foregroundMark x1="88732" y1="5263" x2="92676" y2="8310"/>
                        <a14:foregroundMark x1="90986" y1="7479" x2="96338" y2="26039"/>
                        <a14:foregroundMark x1="90986" y1="9695" x2="97465" y2="22438"/>
                        <a14:foregroundMark x1="97465" y1="21884" x2="52113" y2="26316"/>
                        <a14:foregroundMark x1="52113" y1="26316" x2="34085" y2="18006"/>
                        <a14:foregroundMark x1="34085" y1="18006" x2="31549" y2="15235"/>
                        <a14:foregroundMark x1="40845" y1="15789" x2="66761" y2="20499"/>
                        <a14:foregroundMark x1="69014" y1="35180" x2="86197" y2="30471"/>
                        <a14:foregroundMark x1="92676" y1="9695" x2="97746" y2="18283"/>
                        <a14:foregroundMark x1="97746" y1="18006" x2="92676" y2="8033"/>
                        <a14:foregroundMark x1="93803" y1="10249" x2="96338" y2="149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96" y="1082303"/>
            <a:ext cx="3392424" cy="324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84D8AF-B350-48C7-87A9-574C40A97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07" b="92606" l="9948" r="95157">
                        <a14:foregroundMark x1="20419" y1="92606" x2="58115" y2="89437"/>
                        <a14:foregroundMark x1="58115" y1="88732" x2="73037" y2="89437"/>
                        <a14:foregroundMark x1="73037" y1="89437" x2="78927" y2="78169"/>
                        <a14:foregroundMark x1="78927" y1="78169" x2="76571" y2="39085"/>
                        <a14:foregroundMark x1="76571" y1="40845" x2="74084" y2="67254"/>
                        <a14:foregroundMark x1="74084" y1="66549" x2="74084" y2="87676"/>
                        <a14:foregroundMark x1="74084" y1="87676" x2="78534" y2="72183"/>
                        <a14:foregroundMark x1="78534" y1="72183" x2="84162" y2="69366"/>
                        <a14:foregroundMark x1="84162" y1="69014" x2="81152" y2="60563"/>
                        <a14:foregroundMark x1="81152" y1="60211" x2="81152" y2="81338"/>
                        <a14:foregroundMark x1="80366" y1="80986" x2="79450" y2="80282"/>
                        <a14:foregroundMark x1="84162" y1="71127" x2="84424" y2="76408"/>
                        <a14:foregroundMark x1="72251" y1="57746" x2="69110" y2="72535"/>
                        <a14:foregroundMark x1="69110" y1="72535" x2="67670" y2="82394"/>
                        <a14:foregroundMark x1="70942" y1="62676" x2="70812" y2="53169"/>
                        <a14:foregroundMark x1="92147" y1="83803" x2="95157" y2="86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597" y="3931226"/>
            <a:ext cx="6613659" cy="23837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E78344B-A19A-4943-B138-1F717589B738}"/>
              </a:ext>
            </a:extLst>
          </p:cNvPr>
          <p:cNvSpPr txBox="1"/>
          <p:nvPr/>
        </p:nvSpPr>
        <p:spPr>
          <a:xfrm>
            <a:off x="506186" y="312862"/>
            <a:ext cx="1141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niềm vui của các nhân vật trong mỗi tranh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4770" y="0"/>
            <a:ext cx="3407229" cy="2199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90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171" y="1177326"/>
            <a:ext cx="13226141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390589" y="6944114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AFB1A-1105-42F1-9EF7-70F318F59EB3}"/>
              </a:ext>
            </a:extLst>
          </p:cNvPr>
          <p:cNvSpPr txBox="1"/>
          <p:nvPr/>
        </p:nvSpPr>
        <p:spPr>
          <a:xfrm>
            <a:off x="730098" y="1899969"/>
            <a:ext cx="620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E5C68F-3035-4666-8332-C8AAB9607572}"/>
              </a:ext>
            </a:extLst>
          </p:cNvPr>
          <p:cNvSpPr txBox="1"/>
          <p:nvPr/>
        </p:nvSpPr>
        <p:spPr>
          <a:xfrm>
            <a:off x="916304" y="2717702"/>
            <a:ext cx="9916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Trong tranh có </a:t>
            </a:r>
            <a:r>
              <a:rPr kumimoji="0" lang="nn-NO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</a:t>
            </a:r>
            <a:r>
              <a:rPr kumimoji="0" lang="nn-NO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nn-NO" sz="4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vật nào</a:t>
            </a:r>
            <a:r>
              <a:rPr kumimoji="0" lang="nn-NO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kumimoji="0" lang="nn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D38CD-1A58-41A9-92B7-294E49A17E15}"/>
              </a:ext>
            </a:extLst>
          </p:cNvPr>
          <p:cNvSpPr txBox="1"/>
          <p:nvPr/>
        </p:nvSpPr>
        <p:spPr>
          <a:xfrm>
            <a:off x="916303" y="3607972"/>
            <a:ext cx="8097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4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nhân vật </a:t>
            </a: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gì?</a:t>
            </a:r>
            <a:endParaRPr kumimoji="0" lang="nn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0771" y="6642163"/>
            <a:ext cx="3407229" cy="2199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0D38CD-1A58-41A9-92B7-294E49A17E15}"/>
              </a:ext>
            </a:extLst>
          </p:cNvPr>
          <p:cNvSpPr txBox="1"/>
          <p:nvPr/>
        </p:nvSpPr>
        <p:spPr>
          <a:xfrm>
            <a:off x="916303" y="4498242"/>
            <a:ext cx="90767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Niềm</a:t>
            </a:r>
            <a:r>
              <a:rPr kumimoji="0" lang="en-US" sz="4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vui của các nhân vật trong mỗi tranh là </a:t>
            </a: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nn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B4D074-0C09-4699-9223-C40474635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0" b="94199" l="5312" r="98614">
                        <a14:foregroundMark x1="28868" y1="12155" x2="42263" y2="64088"/>
                        <a14:foregroundMark x1="42263" y1="64088" x2="42494" y2="85912"/>
                        <a14:foregroundMark x1="36952" y1="88122" x2="85450" y2="94199"/>
                        <a14:foregroundMark x1="85450" y1="94199" x2="92841" y2="87845"/>
                        <a14:foregroundMark x1="92841" y1="87845" x2="90762" y2="46961"/>
                        <a14:foregroundMark x1="90762" y1="46961" x2="84988" y2="29834"/>
                        <a14:foregroundMark x1="84988" y1="29006" x2="68822" y2="29006"/>
                        <a14:foregroundMark x1="68822" y1="29006" x2="57506" y2="22099"/>
                        <a14:foregroundMark x1="57506" y1="22099" x2="48961" y2="8011"/>
                        <a14:foregroundMark x1="48961" y1="8011" x2="37182" y2="4696"/>
                        <a14:foregroundMark x1="37182" y1="4696" x2="29561" y2="10221"/>
                        <a14:foregroundMark x1="29561" y1="10221" x2="28868" y2="11602"/>
                        <a14:foregroundMark x1="32102" y1="8564" x2="99307" y2="14088"/>
                        <a14:foregroundMark x1="29792" y1="53039" x2="18245" y2="50552"/>
                        <a14:foregroundMark x1="18245" y1="50552" x2="10162" y2="44475"/>
                        <a14:foregroundMark x1="10162" y1="44475" x2="22864" y2="36740"/>
                        <a14:foregroundMark x1="22864" y1="36740" x2="41339" y2="48066"/>
                        <a14:foregroundMark x1="41339" y1="48066" x2="41339" y2="48066"/>
                        <a14:foregroundMark x1="41339" y1="48066" x2="51732" y2="50829"/>
                        <a14:foregroundMark x1="51732" y1="50829" x2="54273" y2="52486"/>
                        <a14:foregroundMark x1="52887" y1="46409" x2="48961" y2="36740"/>
                        <a14:foregroundMark x1="48961" y1="36740" x2="27021" y2="33425"/>
                        <a14:foregroundMark x1="27021" y1="33425" x2="14088" y2="35359"/>
                        <a14:foregroundMark x1="14088" y1="35359" x2="7390" y2="40608"/>
                        <a14:foregroundMark x1="7390" y1="40331" x2="14088" y2="32320"/>
                        <a14:foregroundMark x1="14088" y1="32320" x2="29561" y2="29006"/>
                        <a14:foregroundMark x1="5312" y1="28729" x2="6697" y2="34530"/>
                        <a14:foregroundMark x1="12240" y1="30110" x2="20554" y2="27624"/>
                        <a14:foregroundMark x1="20554" y1="27624" x2="20785" y2="27348"/>
                      </a14:backgroundRemoval>
                    </a14:imgEffect>
                  </a14:imgLayer>
                </a14:imgProps>
              </a:ext>
            </a:extLst>
          </a:blip>
          <a:srcRect l="2882"/>
          <a:stretch/>
        </p:blipFill>
        <p:spPr>
          <a:xfrm>
            <a:off x="2159614" y="1082303"/>
            <a:ext cx="4253596" cy="32466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FEEFDD-EB09-49F6-BCDF-EFDDE1882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08" b="96399" l="3662" r="97746">
                        <a14:foregroundMark x1="7042" y1="13296" x2="53239" y2="29640"/>
                        <a14:foregroundMark x1="53239" y1="29640" x2="71549" y2="20499"/>
                        <a14:foregroundMark x1="71549" y1="20499" x2="79437" y2="10249"/>
                        <a14:foregroundMark x1="79437" y1="10249" x2="79437" y2="10249"/>
                        <a14:foregroundMark x1="79437" y1="9972" x2="29577" y2="12465"/>
                        <a14:foregroundMark x1="29577" y1="12188" x2="16901" y2="11357"/>
                        <a14:foregroundMark x1="16901" y1="11357" x2="27606" y2="8310"/>
                        <a14:foregroundMark x1="27606" y1="8310" x2="38873" y2="9141"/>
                        <a14:foregroundMark x1="38873" y1="9141" x2="67887" y2="8864"/>
                        <a14:foregroundMark x1="67887" y1="8864" x2="86197" y2="16898"/>
                        <a14:foregroundMark x1="86197" y1="16898" x2="92394" y2="28532"/>
                        <a14:foregroundMark x1="92394" y1="28532" x2="92676" y2="41828"/>
                        <a14:foregroundMark x1="92676" y1="41828" x2="82254" y2="78670"/>
                        <a14:foregroundMark x1="82254" y1="78670" x2="68169" y2="92244"/>
                        <a14:foregroundMark x1="68169" y1="92244" x2="34085" y2="89197"/>
                        <a14:foregroundMark x1="34085" y1="89197" x2="13803" y2="82548"/>
                        <a14:foregroundMark x1="13803" y1="82548" x2="11268" y2="91967"/>
                        <a14:foregroundMark x1="11268" y1="91690" x2="61690" y2="87258"/>
                        <a14:foregroundMark x1="61690" y1="87258" x2="67606" y2="46260"/>
                        <a14:foregroundMark x1="67606" y1="46260" x2="67606" y2="44044"/>
                        <a14:foregroundMark x1="67606" y1="43767" x2="82535" y2="57341"/>
                        <a14:foregroundMark x1="82535" y1="57341" x2="87324" y2="70083"/>
                        <a14:foregroundMark x1="87324" y1="70083" x2="87887" y2="70360"/>
                        <a14:foregroundMark x1="87887" y1="70083" x2="87887" y2="82271"/>
                        <a14:foregroundMark x1="87887" y1="82271" x2="62817" y2="55125"/>
                        <a14:foregroundMark x1="70423" y1="54848" x2="72394" y2="83102"/>
                        <a14:foregroundMark x1="79437" y1="67590" x2="79437" y2="67590"/>
                        <a14:foregroundMark x1="79437" y1="67590" x2="79437" y2="67590"/>
                        <a14:foregroundMark x1="77465" y1="58172" x2="77465" y2="58172"/>
                        <a14:foregroundMark x1="81408" y1="45429" x2="81408" y2="45429"/>
                        <a14:foregroundMark x1="81408" y1="45429" x2="45634" y2="42382"/>
                        <a14:foregroundMark x1="41972" y1="34626" x2="31549" y2="31856"/>
                        <a14:foregroundMark x1="31549" y1="31856" x2="22254" y2="33795"/>
                        <a14:foregroundMark x1="22254" y1="33518" x2="7042" y2="33795"/>
                        <a14:foregroundMark x1="7042" y1="33795" x2="8732" y2="36011"/>
                        <a14:foregroundMark x1="8732" y1="35734" x2="8732" y2="64543"/>
                        <a14:foregroundMark x1="8169" y1="67590" x2="10423" y2="86981"/>
                        <a14:foregroundMark x1="9577" y1="88089" x2="5634" y2="93352"/>
                        <a14:foregroundMark x1="9859" y1="96399" x2="32958" y2="93906"/>
                        <a14:foregroundMark x1="32958" y1="93906" x2="58873" y2="94737"/>
                        <a14:foregroundMark x1="58873" y1="94737" x2="81408" y2="93629"/>
                        <a14:foregroundMark x1="81408" y1="93629" x2="83380" y2="92521"/>
                        <a14:foregroundMark x1="83380" y1="92521" x2="73239" y2="95845"/>
                        <a14:foregroundMark x1="73239" y1="95845" x2="61972" y2="96399"/>
                        <a14:foregroundMark x1="61972" y1="96399" x2="59155" y2="95568"/>
                        <a14:foregroundMark x1="90704" y1="92798" x2="91831" y2="71745"/>
                        <a14:foregroundMark x1="94366" y1="83657" x2="94366" y2="83657"/>
                        <a14:foregroundMark x1="37746" y1="17452" x2="30423" y2="26870"/>
                        <a14:foregroundMark x1="30423" y1="26870" x2="30423" y2="27424"/>
                        <a14:foregroundMark x1="37183" y1="36288" x2="38873" y2="41274"/>
                        <a14:foregroundMark x1="38873" y1="40997" x2="50704" y2="41274"/>
                        <a14:foregroundMark x1="35211" y1="29917" x2="13803" y2="9141"/>
                        <a14:foregroundMark x1="21127" y1="20499" x2="25915" y2="27701"/>
                        <a14:foregroundMark x1="32958" y1="26316" x2="59155" y2="17729"/>
                        <a14:foregroundMark x1="59155" y1="17729" x2="63099" y2="14127"/>
                        <a14:foregroundMark x1="63099" y1="13850" x2="68732" y2="26316"/>
                        <a14:foregroundMark x1="68732" y1="26316" x2="74930" y2="30471"/>
                        <a14:foregroundMark x1="74930" y1="30194" x2="86479" y2="25208"/>
                        <a14:foregroundMark x1="86479" y1="25208" x2="92394" y2="15512"/>
                        <a14:foregroundMark x1="92394" y1="15512" x2="84789" y2="7756"/>
                        <a14:foregroundMark x1="84789" y1="7756" x2="52676" y2="11357"/>
                        <a14:foregroundMark x1="52676" y1="11357" x2="48451" y2="14958"/>
                        <a14:foregroundMark x1="48451" y1="14958" x2="78873" y2="16343"/>
                        <a14:foregroundMark x1="78873" y1="16343" x2="71268" y2="29363"/>
                        <a14:foregroundMark x1="71268" y1="29363" x2="63099" y2="30471"/>
                        <a14:foregroundMark x1="41408" y1="18006" x2="52958" y2="18837"/>
                        <a14:foregroundMark x1="52958" y1="18837" x2="53521" y2="19114"/>
                        <a14:foregroundMark x1="67606" y1="23823" x2="81972" y2="24931"/>
                        <a14:foregroundMark x1="86197" y1="9972" x2="84225" y2="11634"/>
                        <a14:foregroundMark x1="80000" y1="15789" x2="84225" y2="19945"/>
                        <a14:foregroundMark x1="58028" y1="7756" x2="68169" y2="4709"/>
                        <a14:foregroundMark x1="68169" y1="4709" x2="68451" y2="4709"/>
                        <a14:foregroundMark x1="68451" y1="4709" x2="68169" y2="3878"/>
                        <a14:foregroundMark x1="68169" y1="3601" x2="77746" y2="7202"/>
                        <a14:foregroundMark x1="77746" y1="6925" x2="89577" y2="7202"/>
                        <a14:foregroundMark x1="89577" y1="7202" x2="91549" y2="8033"/>
                        <a14:foregroundMark x1="91549" y1="7756" x2="96620" y2="17452"/>
                        <a14:foregroundMark x1="96620" y1="17452" x2="94648" y2="26593"/>
                        <a14:foregroundMark x1="52676" y1="4709" x2="45634" y2="5540"/>
                        <a14:foregroundMark x1="45634" y1="5263" x2="43380" y2="5540"/>
                        <a14:foregroundMark x1="43380" y1="5263" x2="50423" y2="4709"/>
                        <a14:foregroundMark x1="55775" y1="6648" x2="66197" y2="2216"/>
                        <a14:foregroundMark x1="66197" y1="2216" x2="66479" y2="2216"/>
                        <a14:foregroundMark x1="12394" y1="21607" x2="12958" y2="44598"/>
                        <a14:foregroundMark x1="12958" y1="44598" x2="18873" y2="31579"/>
                        <a14:foregroundMark x1="18873" y1="31579" x2="12676" y2="23269"/>
                        <a14:foregroundMark x1="12676" y1="23269" x2="5634" y2="21053"/>
                        <a14:foregroundMark x1="5634" y1="20776" x2="3662" y2="55402"/>
                        <a14:foregroundMark x1="69014" y1="2770" x2="88732" y2="5263"/>
                        <a14:foregroundMark x1="88732" y1="5263" x2="92676" y2="8310"/>
                        <a14:foregroundMark x1="90986" y1="7479" x2="96338" y2="26039"/>
                        <a14:foregroundMark x1="90986" y1="9695" x2="97465" y2="22438"/>
                        <a14:foregroundMark x1="97465" y1="21884" x2="52113" y2="26316"/>
                        <a14:foregroundMark x1="52113" y1="26316" x2="34085" y2="18006"/>
                        <a14:foregroundMark x1="34085" y1="18006" x2="31549" y2="15235"/>
                        <a14:foregroundMark x1="40845" y1="15789" x2="66761" y2="20499"/>
                        <a14:foregroundMark x1="69014" y1="35180" x2="86197" y2="30471"/>
                        <a14:foregroundMark x1="92676" y1="9695" x2="97746" y2="18283"/>
                        <a14:foregroundMark x1="97746" y1="18006" x2="92676" y2="8033"/>
                        <a14:foregroundMark x1="93803" y1="10249" x2="96338" y2="149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653" y="1082303"/>
            <a:ext cx="3392424" cy="324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84D8AF-B350-48C7-87A9-574C40A97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07" b="92606" l="9948" r="95157">
                        <a14:foregroundMark x1="20419" y1="92606" x2="58115" y2="89437"/>
                        <a14:foregroundMark x1="58115" y1="88732" x2="73037" y2="89437"/>
                        <a14:foregroundMark x1="73037" y1="89437" x2="78927" y2="78169"/>
                        <a14:foregroundMark x1="78927" y1="78169" x2="76571" y2="39085"/>
                        <a14:foregroundMark x1="76571" y1="40845" x2="74084" y2="67254"/>
                        <a14:foregroundMark x1="74084" y1="66549" x2="74084" y2="87676"/>
                        <a14:foregroundMark x1="74084" y1="87676" x2="78534" y2="72183"/>
                        <a14:foregroundMark x1="78534" y1="72183" x2="84162" y2="69366"/>
                        <a14:foregroundMark x1="84162" y1="69014" x2="81152" y2="60563"/>
                        <a14:foregroundMark x1="81152" y1="60211" x2="81152" y2="81338"/>
                        <a14:foregroundMark x1="80366" y1="80986" x2="79450" y2="80282"/>
                        <a14:foregroundMark x1="84162" y1="71127" x2="84424" y2="76408"/>
                        <a14:foregroundMark x1="72251" y1="57746" x2="69110" y2="72535"/>
                        <a14:foregroundMark x1="69110" y1="72535" x2="67670" y2="82394"/>
                        <a14:foregroundMark x1="70942" y1="62676" x2="70812" y2="53169"/>
                        <a14:foregroundMark x1="92147" y1="83803" x2="95157" y2="86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597" y="3931226"/>
            <a:ext cx="6613659" cy="23837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E78344B-A19A-4943-B138-1F717589B738}"/>
              </a:ext>
            </a:extLst>
          </p:cNvPr>
          <p:cNvSpPr txBox="1"/>
          <p:nvPr/>
        </p:nvSpPr>
        <p:spPr>
          <a:xfrm>
            <a:off x="506186" y="312862"/>
            <a:ext cx="1141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niềm vui của các nhân vật trong mỗi tranh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4770" y="0"/>
            <a:ext cx="3407229" cy="2199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Oval Callout 10">
            <a:extLst>
              <a:ext uri="{FF2B5EF4-FFF2-40B4-BE49-F238E27FC236}">
                <a16:creationId xmlns:a16="http://schemas.microsoft.com/office/drawing/2014/main" id="{D8FD7542-1D5C-40CF-BADD-854C4A3A746B}"/>
              </a:ext>
            </a:extLst>
          </p:cNvPr>
          <p:cNvSpPr/>
          <p:nvPr/>
        </p:nvSpPr>
        <p:spPr>
          <a:xfrm>
            <a:off x="668746" y="1629426"/>
            <a:ext cx="3942828" cy="1346799"/>
          </a:xfrm>
          <a:custGeom>
            <a:avLst/>
            <a:gdLst>
              <a:gd name="connsiteX0" fmla="*/ 1751311 w 2384715"/>
              <a:gd name="connsiteY0" fmla="*/ 1067671 h 976746"/>
              <a:gd name="connsiteX1" fmla="*/ 1410957 w 2384715"/>
              <a:gd name="connsiteY1" fmla="*/ 968468 h 976746"/>
              <a:gd name="connsiteX2" fmla="*/ 550908 w 2384715"/>
              <a:gd name="connsiteY2" fmla="*/ 900054 h 976746"/>
              <a:gd name="connsiteX3" fmla="*/ 793620 w 2384715"/>
              <a:gd name="connsiteY3" fmla="*/ 28116 h 976746"/>
              <a:gd name="connsiteX4" fmla="*/ 1590862 w 2384715"/>
              <a:gd name="connsiteY4" fmla="*/ 28082 h 976746"/>
              <a:gd name="connsiteX5" fmla="*/ 1834133 w 2384715"/>
              <a:gd name="connsiteY5" fmla="*/ 899968 h 976746"/>
              <a:gd name="connsiteX6" fmla="*/ 1751311 w 2384715"/>
              <a:gd name="connsiteY6" fmla="*/ 1067671 h 976746"/>
              <a:gd name="connsiteX0" fmla="*/ 1751516 w 2532972"/>
              <a:gd name="connsiteY0" fmla="*/ 1067672 h 1067672"/>
              <a:gd name="connsiteX1" fmla="*/ 1411162 w 2532972"/>
              <a:gd name="connsiteY1" fmla="*/ 968469 h 1067672"/>
              <a:gd name="connsiteX2" fmla="*/ 551113 w 2532972"/>
              <a:gd name="connsiteY2" fmla="*/ 900055 h 1067672"/>
              <a:gd name="connsiteX3" fmla="*/ 793825 w 2532972"/>
              <a:gd name="connsiteY3" fmla="*/ 28117 h 1067672"/>
              <a:gd name="connsiteX4" fmla="*/ 1591067 w 2532972"/>
              <a:gd name="connsiteY4" fmla="*/ 28083 h 1067672"/>
              <a:gd name="connsiteX5" fmla="*/ 2070008 w 2532972"/>
              <a:gd name="connsiteY5" fmla="*/ 805701 h 1067672"/>
              <a:gd name="connsiteX6" fmla="*/ 1751516 w 2532972"/>
              <a:gd name="connsiteY6" fmla="*/ 1067672 h 1067672"/>
              <a:gd name="connsiteX0" fmla="*/ 1751516 w 2333441"/>
              <a:gd name="connsiteY0" fmla="*/ 1067672 h 1067672"/>
              <a:gd name="connsiteX1" fmla="*/ 1411162 w 2333441"/>
              <a:gd name="connsiteY1" fmla="*/ 968469 h 1067672"/>
              <a:gd name="connsiteX2" fmla="*/ 551113 w 2333441"/>
              <a:gd name="connsiteY2" fmla="*/ 900055 h 1067672"/>
              <a:gd name="connsiteX3" fmla="*/ 793825 w 2333441"/>
              <a:gd name="connsiteY3" fmla="*/ 28117 h 1067672"/>
              <a:gd name="connsiteX4" fmla="*/ 1591067 w 2333441"/>
              <a:gd name="connsiteY4" fmla="*/ 28083 h 1067672"/>
              <a:gd name="connsiteX5" fmla="*/ 2070008 w 2333441"/>
              <a:gd name="connsiteY5" fmla="*/ 805701 h 1067672"/>
              <a:gd name="connsiteX6" fmla="*/ 1751516 w 2333441"/>
              <a:gd name="connsiteY6" fmla="*/ 1067672 h 1067672"/>
              <a:gd name="connsiteX0" fmla="*/ 2194576 w 2333441"/>
              <a:gd name="connsiteY0" fmla="*/ 954550 h 976748"/>
              <a:gd name="connsiteX1" fmla="*/ 1411162 w 2333441"/>
              <a:gd name="connsiteY1" fmla="*/ 968469 h 976748"/>
              <a:gd name="connsiteX2" fmla="*/ 551113 w 2333441"/>
              <a:gd name="connsiteY2" fmla="*/ 900055 h 976748"/>
              <a:gd name="connsiteX3" fmla="*/ 793825 w 2333441"/>
              <a:gd name="connsiteY3" fmla="*/ 28117 h 976748"/>
              <a:gd name="connsiteX4" fmla="*/ 1591067 w 2333441"/>
              <a:gd name="connsiteY4" fmla="*/ 28083 h 976748"/>
              <a:gd name="connsiteX5" fmla="*/ 2070008 w 2333441"/>
              <a:gd name="connsiteY5" fmla="*/ 805701 h 976748"/>
              <a:gd name="connsiteX6" fmla="*/ 2194576 w 2333441"/>
              <a:gd name="connsiteY6" fmla="*/ 954550 h 976748"/>
              <a:gd name="connsiteX0" fmla="*/ 2194576 w 2288551"/>
              <a:gd name="connsiteY0" fmla="*/ 954550 h 976748"/>
              <a:gd name="connsiteX1" fmla="*/ 1411162 w 2288551"/>
              <a:gd name="connsiteY1" fmla="*/ 968469 h 976748"/>
              <a:gd name="connsiteX2" fmla="*/ 551113 w 2288551"/>
              <a:gd name="connsiteY2" fmla="*/ 900055 h 976748"/>
              <a:gd name="connsiteX3" fmla="*/ 793825 w 2288551"/>
              <a:gd name="connsiteY3" fmla="*/ 28117 h 976748"/>
              <a:gd name="connsiteX4" fmla="*/ 1591067 w 2288551"/>
              <a:gd name="connsiteY4" fmla="*/ 28083 h 976748"/>
              <a:gd name="connsiteX5" fmla="*/ 1994594 w 2288551"/>
              <a:gd name="connsiteY5" fmla="*/ 852835 h 976748"/>
              <a:gd name="connsiteX6" fmla="*/ 2194576 w 2288551"/>
              <a:gd name="connsiteY6" fmla="*/ 954550 h 976748"/>
              <a:gd name="connsiteX0" fmla="*/ 2251137 w 2288551"/>
              <a:gd name="connsiteY0" fmla="*/ 897989 h 976748"/>
              <a:gd name="connsiteX1" fmla="*/ 1411162 w 2288551"/>
              <a:gd name="connsiteY1" fmla="*/ 968469 h 976748"/>
              <a:gd name="connsiteX2" fmla="*/ 551113 w 2288551"/>
              <a:gd name="connsiteY2" fmla="*/ 900055 h 976748"/>
              <a:gd name="connsiteX3" fmla="*/ 793825 w 2288551"/>
              <a:gd name="connsiteY3" fmla="*/ 28117 h 976748"/>
              <a:gd name="connsiteX4" fmla="*/ 1591067 w 2288551"/>
              <a:gd name="connsiteY4" fmla="*/ 28083 h 976748"/>
              <a:gd name="connsiteX5" fmla="*/ 1994594 w 2288551"/>
              <a:gd name="connsiteY5" fmla="*/ 852835 h 976748"/>
              <a:gd name="connsiteX6" fmla="*/ 2251137 w 2288551"/>
              <a:gd name="connsiteY6" fmla="*/ 897989 h 976748"/>
              <a:gd name="connsiteX0" fmla="*/ 2251137 w 2333442"/>
              <a:gd name="connsiteY0" fmla="*/ 897989 h 976748"/>
              <a:gd name="connsiteX1" fmla="*/ 1411162 w 2333442"/>
              <a:gd name="connsiteY1" fmla="*/ 968469 h 976748"/>
              <a:gd name="connsiteX2" fmla="*/ 551113 w 2333442"/>
              <a:gd name="connsiteY2" fmla="*/ 900055 h 976748"/>
              <a:gd name="connsiteX3" fmla="*/ 793825 w 2333442"/>
              <a:gd name="connsiteY3" fmla="*/ 28117 h 976748"/>
              <a:gd name="connsiteX4" fmla="*/ 1591067 w 2333442"/>
              <a:gd name="connsiteY4" fmla="*/ 28083 h 976748"/>
              <a:gd name="connsiteX5" fmla="*/ 2070009 w 2333442"/>
              <a:gd name="connsiteY5" fmla="*/ 852835 h 976748"/>
              <a:gd name="connsiteX6" fmla="*/ 2251137 w 2333442"/>
              <a:gd name="connsiteY6" fmla="*/ 897989 h 9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3442" h="976748">
                <a:moveTo>
                  <a:pt x="2251137" y="897989"/>
                </a:moveTo>
                <a:lnTo>
                  <a:pt x="1411162" y="968469"/>
                </a:lnTo>
                <a:cubicBezTo>
                  <a:pt x="1113670" y="991193"/>
                  <a:pt x="806212" y="966736"/>
                  <a:pt x="551113" y="900055"/>
                </a:cubicBezTo>
                <a:cubicBezTo>
                  <a:pt x="-285642" y="681335"/>
                  <a:pt x="-141659" y="164078"/>
                  <a:pt x="793825" y="28117"/>
                </a:cubicBezTo>
                <a:cubicBezTo>
                  <a:pt x="1051691" y="-9361"/>
                  <a:pt x="1333182" y="-9373"/>
                  <a:pt x="1591067" y="28083"/>
                </a:cubicBezTo>
                <a:cubicBezTo>
                  <a:pt x="2526558" y="163956"/>
                  <a:pt x="2444622" y="605738"/>
                  <a:pt x="2070009" y="852835"/>
                </a:cubicBezTo>
                <a:lnTo>
                  <a:pt x="2251137" y="89798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47C94-A0AE-454C-9B6F-247F6371817C}"/>
              </a:ext>
            </a:extLst>
          </p:cNvPr>
          <p:cNvSpPr txBox="1"/>
          <p:nvPr/>
        </p:nvSpPr>
        <p:spPr>
          <a:xfrm>
            <a:off x="1144275" y="1741054"/>
            <a:ext cx="3260155" cy="2254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C6E14D-8C91-46AA-AEC5-4E724B333857}"/>
              </a:ext>
            </a:extLst>
          </p:cNvPr>
          <p:cNvGrpSpPr/>
          <p:nvPr/>
        </p:nvGrpSpPr>
        <p:grpSpPr>
          <a:xfrm>
            <a:off x="6996822" y="978406"/>
            <a:ext cx="4280778" cy="3350518"/>
            <a:chOff x="4207903" y="1370514"/>
            <a:chExt cx="3408203" cy="22451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0FEEFDD-EB09-49F6-BCDF-EFDDE188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2E7990-C265-4366-B909-CBCD52BE420E}"/>
                </a:ext>
              </a:extLst>
            </p:cNvPr>
            <p:cNvGrpSpPr/>
            <p:nvPr/>
          </p:nvGrpSpPr>
          <p:grpSpPr>
            <a:xfrm>
              <a:off x="4618968" y="1370514"/>
              <a:ext cx="2997138" cy="1000561"/>
              <a:chOff x="467590" y="1186251"/>
              <a:chExt cx="3282847" cy="1032744"/>
            </a:xfrm>
          </p:grpSpPr>
          <p:sp>
            <p:nvSpPr>
              <p:cNvPr id="14" name="Oval Callout 15">
                <a:extLst>
                  <a:ext uri="{FF2B5EF4-FFF2-40B4-BE49-F238E27FC236}">
                    <a16:creationId xmlns:a16="http://schemas.microsoft.com/office/drawing/2014/main" id="{EEBBFC3E-1E59-4FA7-882A-DC8C93A3B006}"/>
                  </a:ext>
                </a:extLst>
              </p:cNvPr>
              <p:cNvSpPr/>
              <p:nvPr/>
            </p:nvSpPr>
            <p:spPr>
              <a:xfrm>
                <a:off x="467590" y="1186251"/>
                <a:ext cx="3282847" cy="1032744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6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898D2B-1FF7-4472-80AD-F170F4929B53}"/>
                  </a:ext>
                </a:extLst>
              </p:cNvPr>
              <p:cNvSpPr txBox="1"/>
              <p:nvPr/>
            </p:nvSpPr>
            <p:spPr>
              <a:xfrm>
                <a:off x="588078" y="1309755"/>
                <a:ext cx="2888581" cy="83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cây</a:t>
                </a:r>
                <a:r>
                  <a:rPr lang="en-US" sz="240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rừng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tặng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chín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BDD701-15AC-460E-ACAF-D4364951E2BD}"/>
              </a:ext>
            </a:extLst>
          </p:cNvPr>
          <p:cNvGrpSpPr/>
          <p:nvPr/>
        </p:nvGrpSpPr>
        <p:grpSpPr>
          <a:xfrm>
            <a:off x="1950721" y="3931226"/>
            <a:ext cx="7414536" cy="2383773"/>
            <a:chOff x="230651" y="2978012"/>
            <a:chExt cx="5984226" cy="202796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C84D8AF-B350-48C7-87A9-574C40A9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375" y="2978012"/>
              <a:ext cx="5455502" cy="2027962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8E2EAD-0386-46D9-9679-5F5394D6BDDC}"/>
                </a:ext>
              </a:extLst>
            </p:cNvPr>
            <p:cNvGrpSpPr/>
            <p:nvPr/>
          </p:nvGrpSpPr>
          <p:grpSpPr>
            <a:xfrm>
              <a:off x="230651" y="2997172"/>
              <a:ext cx="2333442" cy="1471478"/>
              <a:chOff x="347773" y="932627"/>
              <a:chExt cx="2333442" cy="1471478"/>
            </a:xfrm>
          </p:grpSpPr>
          <p:sp>
            <p:nvSpPr>
              <p:cNvPr id="20" name="Oval Callout 10">
                <a:extLst>
                  <a:ext uri="{FF2B5EF4-FFF2-40B4-BE49-F238E27FC236}">
                    <a16:creationId xmlns:a16="http://schemas.microsoft.com/office/drawing/2014/main" id="{EB94B35D-623A-48B1-AD72-EF6B59A07FEA}"/>
                  </a:ext>
                </a:extLst>
              </p:cNvPr>
              <p:cNvSpPr/>
              <p:nvPr/>
            </p:nvSpPr>
            <p:spPr>
              <a:xfrm>
                <a:off x="347773" y="932627"/>
                <a:ext cx="2333442" cy="147147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A0B8B6-DA2E-4B1C-927A-093988D27571}"/>
                  </a:ext>
                </a:extLst>
              </p:cNvPr>
              <p:cNvSpPr txBox="1"/>
              <p:nvPr/>
            </p:nvSpPr>
            <p:spPr>
              <a:xfrm>
                <a:off x="516368" y="1062842"/>
                <a:ext cx="2015881" cy="133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8042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615037" y="4046677"/>
            <a:ext cx="4658608" cy="2940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345435" y="591033"/>
            <a:ext cx="1192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Nhớ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86C1E-0C04-47B7-96A9-58B87FCD099D}"/>
              </a:ext>
            </a:extLst>
          </p:cNvPr>
          <p:cNvSpPr/>
          <p:nvPr/>
        </p:nvSpPr>
        <p:spPr>
          <a:xfrm>
            <a:off x="895739" y="1952628"/>
            <a:ext cx="6876662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7BA6E-1DC4-4D13-A697-F34D01BCBA38}"/>
              </a:ext>
            </a:extLst>
          </p:cNvPr>
          <p:cNvSpPr/>
          <p:nvPr/>
        </p:nvSpPr>
        <p:spPr>
          <a:xfrm>
            <a:off x="895738" y="3228943"/>
            <a:ext cx="6876661" cy="7659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085D38-4B03-4165-9115-E401F1367C9E}"/>
              </a:ext>
            </a:extLst>
          </p:cNvPr>
          <p:cNvSpPr/>
          <p:nvPr/>
        </p:nvSpPr>
        <p:spPr>
          <a:xfrm>
            <a:off x="895737" y="4440773"/>
            <a:ext cx="6876661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153651" y="2045967"/>
            <a:ext cx="73169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4770" y="0"/>
            <a:ext cx="3407229" cy="2199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65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829303" y="1056140"/>
            <a:ext cx="4717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16612" y="6629224"/>
            <a:ext cx="3407229" cy="219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255</Words>
  <Application>Microsoft Office PowerPoint</Application>
  <PresentationFormat>Widescreen</PresentationFormat>
  <Paragraphs>31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2_Office 主题​​</vt:lpstr>
      <vt:lpstr>1_Office 主题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QUYNHANH</cp:lastModifiedBy>
  <cp:revision>5</cp:revision>
  <dcterms:created xsi:type="dcterms:W3CDTF">2021-08-03T06:01:12Z</dcterms:created>
  <dcterms:modified xsi:type="dcterms:W3CDTF">2021-11-13T02:33:20Z</dcterms:modified>
</cp:coreProperties>
</file>