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517" r:id="rId2"/>
    <p:sldId id="516" r:id="rId3"/>
    <p:sldId id="523" r:id="rId4"/>
    <p:sldId id="525" r:id="rId5"/>
    <p:sldId id="522"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113" d="100"/>
          <a:sy n="113" d="100"/>
        </p:scale>
        <p:origin x="34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EBD0CC-E3E2-4331-AA06-EBB8ADD6037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BD0CC-E3E2-4331-AA06-EBB8ADD6037D}"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EBD0CC-E3E2-4331-AA06-EBB8ADD6037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12/8/2024</a:t>
            </a:fld>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BD0CC-E3E2-4331-AA06-EBB8ADD6037D}"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solidFill>
                <a:cs typeface="Arial" panose="020B0604020202020204"/>
                <a:sym typeface="Arial" panose="020B0604020202020204"/>
              </a:rPr>
              <a:t>Hương</a:t>
            </a:r>
            <a:r>
              <a:rPr lang="en-US" sz="1200" kern="0" dirty="0">
                <a:solidFill>
                  <a:schemeClr val="tx1"/>
                </a:solidFill>
                <a:cs typeface="Arial" panose="020B0604020202020204"/>
                <a:sym typeface="Arial" panose="020B0604020202020204"/>
              </a:rPr>
              <a:t> </a:t>
            </a:r>
            <a:r>
              <a:rPr lang="en-US" sz="1200" kern="0" dirty="0" err="1">
                <a:solidFill>
                  <a:schemeClr val="tx1"/>
                </a:solidFill>
                <a:cs typeface="Arial" panose="020B0604020202020204"/>
                <a:sym typeface="Arial" panose="020B0604020202020204"/>
              </a:rPr>
              <a:t>Thảo</a:t>
            </a:r>
            <a:r>
              <a:rPr lang="en-US" sz="1200" kern="0" dirty="0">
                <a:solidFill>
                  <a:schemeClr val="tx1"/>
                </a:solidFill>
                <a:cs typeface="Arial" panose="020B0604020202020204"/>
                <a:sym typeface="Arial" panose="020B0604020202020204"/>
              </a:rPr>
              <a:t>: tranthao121004@gmail.com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ea"/>
              <a:sym typeface="+mn-lt"/>
            </a:endParaRPr>
          </a:p>
        </p:txBody>
      </p:sp>
      <p:pic>
        <p:nvPicPr>
          <p:cNvPr id="8" name="图片 8"/>
          <p:cNvPicPr>
            <a:picLocks noChangeAspect="1"/>
          </p:cNvPicPr>
          <p:nvPr userDrawn="1"/>
        </p:nvPicPr>
        <p:blipFill rotWithShape="1">
          <a:blip r:embed="rId3"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BD0CC-E3E2-4331-AA06-EBB8ADD6037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4" name="Date Placeholder 3"/>
          <p:cNvSpPr>
            <a:spLocks noGrp="1"/>
          </p:cNvSpPr>
          <p:nvPr>
            <p:ph type="dt" sz="half" idx="10"/>
          </p:nvPr>
        </p:nvSpPr>
        <p:spPr/>
        <p:txBody>
          <a:bodyPr/>
          <a:lstStyle/>
          <a:p>
            <a:fld id="{11EBD0CC-E3E2-4331-AA06-EBB8ADD6037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panose="020F0502020204030204"/>
                <a:ea typeface="Arial-Rounded"/>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a typeface="Arial-Rounded"/>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fld id="{11EBD0CC-E3E2-4331-AA06-EBB8ADD6037D}"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panose="020B0604020202020204"/>
              <a:buNone/>
            </a:pPr>
            <a:r>
              <a:rPr lang="en-US" sz="1200" kern="0" dirty="0" err="1">
                <a:solidFill>
                  <a:schemeClr val="tx1">
                    <a:lumMod val="50000"/>
                    <a:lumOff val="50000"/>
                  </a:schemeClr>
                </a:solidFill>
                <a:cs typeface="Arial" panose="020B0604020202020204"/>
                <a:sym typeface="Arial" panose="020B0604020202020204"/>
              </a:rPr>
              <a:t>Hương</a:t>
            </a:r>
            <a:r>
              <a:rPr lang="en-US" sz="1200" kern="0" dirty="0">
                <a:solidFill>
                  <a:schemeClr val="tx1">
                    <a:lumMod val="50000"/>
                    <a:lumOff val="50000"/>
                  </a:schemeClr>
                </a:solidFill>
                <a:cs typeface="Arial" panose="020B0604020202020204"/>
                <a:sym typeface="Arial" panose="020B0604020202020204"/>
              </a:rPr>
              <a:t> </a:t>
            </a:r>
            <a:r>
              <a:rPr lang="en-US" sz="1200" kern="0" dirty="0" err="1">
                <a:solidFill>
                  <a:schemeClr val="tx1">
                    <a:lumMod val="50000"/>
                    <a:lumOff val="50000"/>
                  </a:schemeClr>
                </a:solidFill>
                <a:cs typeface="Arial" panose="020B0604020202020204"/>
                <a:sym typeface="Arial" panose="020B0604020202020204"/>
              </a:rPr>
              <a:t>Thảo</a:t>
            </a:r>
            <a:r>
              <a:rPr lang="en-US" sz="1200" kern="0" dirty="0">
                <a:solidFill>
                  <a:schemeClr val="tx1">
                    <a:lumMod val="50000"/>
                    <a:lumOff val="50000"/>
                  </a:schemeClr>
                </a:solidFill>
                <a:cs typeface="Arial" panose="020B0604020202020204"/>
                <a:sym typeface="Arial" panose="020B0604020202020204"/>
              </a:rPr>
              <a:t>: tranthao121004@gmail.com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202" y="958493"/>
            <a:ext cx="9027311" cy="1200329"/>
          </a:xfrm>
          <a:prstGeom prst="rect">
            <a:avLst/>
          </a:prstGeom>
          <a:noFill/>
        </p:spPr>
        <p:txBody>
          <a:bodyPr wrap="square" rtlCol="0">
            <a:spAutoFit/>
          </a:bodyPr>
          <a:lstStyle/>
          <a:p>
            <a:pPr algn="ctr"/>
            <a:r>
              <a:rPr lang="en-US" sz="3600" b="1" dirty="0">
                <a:solidFill>
                  <a:schemeClr val="accent4">
                    <a:lumMod val="50000"/>
                  </a:schemeClr>
                </a:solidFill>
                <a:latin typeface="+mj-lt"/>
              </a:rPr>
              <a:t>      1. </a:t>
            </a:r>
            <a:r>
              <a:rPr lang="vi-VN" sz="3600" b="1" dirty="0">
                <a:solidFill>
                  <a:schemeClr val="accent4">
                    <a:lumMod val="50000"/>
                  </a:schemeClr>
                </a:solidFill>
                <a:latin typeface="+mj-lt"/>
              </a:rPr>
              <a:t>Kể tên một số hoạt động của học sinh trong giờ ra chơi.</a:t>
            </a:r>
          </a:p>
        </p:txBody>
      </p:sp>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1899816" y="891435"/>
            <a:ext cx="775185" cy="712707"/>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913042" y="2225880"/>
            <a:ext cx="5884883" cy="3386983"/>
          </a:xfrm>
          <a:prstGeom prst="rect">
            <a:avLst/>
          </a:prstGeom>
        </p:spPr>
      </p:pic>
      <p:sp>
        <p:nvSpPr>
          <p:cNvPr id="5" name="TextBox 4"/>
          <p:cNvSpPr txBox="1"/>
          <p:nvPr/>
        </p:nvSpPr>
        <p:spPr>
          <a:xfrm>
            <a:off x="3212983" y="5687877"/>
            <a:ext cx="2261769" cy="523220"/>
          </a:xfrm>
          <a:prstGeom prst="rect">
            <a:avLst/>
          </a:prstGeom>
          <a:noFill/>
        </p:spPr>
        <p:txBody>
          <a:bodyPr wrap="square" rtlCol="0">
            <a:spAutoFit/>
          </a:bodyPr>
          <a:lstStyle/>
          <a:p>
            <a:r>
              <a:rPr lang="en-US" sz="2800" dirty="0" err="1">
                <a:solidFill>
                  <a:srgbClr val="FF0000"/>
                </a:solidFill>
                <a:latin typeface="+mj-lt"/>
              </a:rPr>
              <a:t>Đọc</a:t>
            </a:r>
            <a:r>
              <a:rPr lang="en-US" sz="2800" dirty="0">
                <a:solidFill>
                  <a:srgbClr val="FF0000"/>
                </a:solidFill>
                <a:latin typeface="+mj-lt"/>
              </a:rPr>
              <a:t> </a:t>
            </a:r>
            <a:r>
              <a:rPr lang="en-US" sz="2800" dirty="0" err="1">
                <a:solidFill>
                  <a:srgbClr val="FF0000"/>
                </a:solidFill>
                <a:latin typeface="+mj-lt"/>
              </a:rPr>
              <a:t>sách</a:t>
            </a:r>
            <a:r>
              <a:rPr lang="en-US" sz="2800" dirty="0">
                <a:solidFill>
                  <a:srgbClr val="FF0000"/>
                </a:solidFill>
                <a:latin typeface="+mj-lt"/>
              </a:rPr>
              <a:t>, </a:t>
            </a:r>
            <a:endParaRPr lang="x-none" sz="2800" dirty="0">
              <a:solidFill>
                <a:srgbClr val="FF0000"/>
              </a:solidFill>
              <a:latin typeface="+mj-lt"/>
            </a:endParaRPr>
          </a:p>
        </p:txBody>
      </p:sp>
      <p:sp>
        <p:nvSpPr>
          <p:cNvPr id="6" name="TextBox 5"/>
          <p:cNvSpPr txBox="1"/>
          <p:nvPr/>
        </p:nvSpPr>
        <p:spPr>
          <a:xfrm>
            <a:off x="4769046" y="5687877"/>
            <a:ext cx="1455225" cy="523220"/>
          </a:xfrm>
          <a:prstGeom prst="rect">
            <a:avLst/>
          </a:prstGeom>
          <a:noFill/>
        </p:spPr>
        <p:txBody>
          <a:bodyPr wrap="square" rtlCol="0">
            <a:spAutoFit/>
          </a:bodyPr>
          <a:lstStyle/>
          <a:p>
            <a:r>
              <a:rPr lang="en-US" sz="2800" dirty="0" err="1">
                <a:solidFill>
                  <a:srgbClr val="FF0000"/>
                </a:solidFill>
                <a:latin typeface="+mj-lt"/>
              </a:rPr>
              <a:t>đá</a:t>
            </a:r>
            <a:r>
              <a:rPr lang="en-US" sz="2800" dirty="0">
                <a:solidFill>
                  <a:srgbClr val="FF0000"/>
                </a:solidFill>
                <a:latin typeface="+mj-lt"/>
              </a:rPr>
              <a:t> </a:t>
            </a:r>
            <a:r>
              <a:rPr lang="en-US" sz="2800" dirty="0" err="1">
                <a:solidFill>
                  <a:srgbClr val="FF0000"/>
                </a:solidFill>
                <a:latin typeface="+mj-lt"/>
              </a:rPr>
              <a:t>cầu</a:t>
            </a:r>
            <a:r>
              <a:rPr lang="en-US" sz="2800" dirty="0">
                <a:solidFill>
                  <a:srgbClr val="FF0000"/>
                </a:solidFill>
                <a:latin typeface="+mj-lt"/>
              </a:rPr>
              <a:t>,</a:t>
            </a:r>
            <a:endParaRPr lang="x-none" sz="2800" dirty="0">
              <a:solidFill>
                <a:srgbClr val="FF0000"/>
              </a:solidFill>
              <a:latin typeface="+mj-lt"/>
            </a:endParaRPr>
          </a:p>
        </p:txBody>
      </p:sp>
      <p:sp>
        <p:nvSpPr>
          <p:cNvPr id="7" name="TextBox 6"/>
          <p:cNvSpPr txBox="1"/>
          <p:nvPr/>
        </p:nvSpPr>
        <p:spPr>
          <a:xfrm>
            <a:off x="5949671" y="5687877"/>
            <a:ext cx="2254693" cy="523220"/>
          </a:xfrm>
          <a:prstGeom prst="rect">
            <a:avLst/>
          </a:prstGeom>
          <a:noFill/>
        </p:spPr>
        <p:txBody>
          <a:bodyPr wrap="square" rtlCol="0">
            <a:spAutoFit/>
          </a:bodyPr>
          <a:lstStyle/>
          <a:p>
            <a:r>
              <a:rPr lang="en-US" sz="2800" dirty="0" err="1">
                <a:solidFill>
                  <a:srgbClr val="FF0000"/>
                </a:solidFill>
                <a:latin typeface="+mj-lt"/>
              </a:rPr>
              <a:t>đuổi</a:t>
            </a:r>
            <a:r>
              <a:rPr lang="en-US" sz="2800" dirty="0">
                <a:solidFill>
                  <a:srgbClr val="FF0000"/>
                </a:solidFill>
                <a:latin typeface="+mj-lt"/>
              </a:rPr>
              <a:t> </a:t>
            </a:r>
            <a:r>
              <a:rPr lang="en-US" sz="2800" dirty="0" err="1">
                <a:solidFill>
                  <a:srgbClr val="FF0000"/>
                </a:solidFill>
                <a:latin typeface="+mj-lt"/>
              </a:rPr>
              <a:t>bắt</a:t>
            </a:r>
            <a:r>
              <a:rPr lang="en-US" sz="2800" dirty="0">
                <a:solidFill>
                  <a:srgbClr val="FF0000"/>
                </a:solidFill>
                <a:latin typeface="+mj-lt"/>
              </a:rPr>
              <a:t>, </a:t>
            </a:r>
            <a:endParaRPr lang="x-none" sz="2800" dirty="0">
              <a:solidFill>
                <a:srgbClr val="FF0000"/>
              </a:solidFill>
              <a:latin typeface="+mj-lt"/>
            </a:endParaRPr>
          </a:p>
        </p:txBody>
      </p:sp>
      <p:sp>
        <p:nvSpPr>
          <p:cNvPr id="8" name="TextBox 7"/>
          <p:cNvSpPr txBox="1"/>
          <p:nvPr/>
        </p:nvSpPr>
        <p:spPr>
          <a:xfrm>
            <a:off x="7355948" y="5679921"/>
            <a:ext cx="4900367" cy="523220"/>
          </a:xfrm>
          <a:prstGeom prst="rect">
            <a:avLst/>
          </a:prstGeom>
          <a:noFill/>
        </p:spPr>
        <p:txBody>
          <a:bodyPr wrap="square" rtlCol="0">
            <a:spAutoFit/>
          </a:bodyPr>
          <a:lstStyle/>
          <a:p>
            <a:r>
              <a:rPr lang="en-US" sz="2800" dirty="0" err="1">
                <a:solidFill>
                  <a:srgbClr val="FF0000"/>
                </a:solidFill>
                <a:latin typeface="+mj-lt"/>
              </a:rPr>
              <a:t>trốn</a:t>
            </a:r>
            <a:r>
              <a:rPr lang="en-US" sz="2800" dirty="0">
                <a:solidFill>
                  <a:srgbClr val="FF0000"/>
                </a:solidFill>
                <a:latin typeface="+mj-lt"/>
              </a:rPr>
              <a:t> </a:t>
            </a:r>
            <a:r>
              <a:rPr lang="en-US" sz="2800" dirty="0" err="1">
                <a:solidFill>
                  <a:srgbClr val="FF0000"/>
                </a:solidFill>
                <a:latin typeface="+mj-lt"/>
              </a:rPr>
              <a:t>tìm</a:t>
            </a:r>
            <a:r>
              <a:rPr lang="en-US" sz="2800" dirty="0" smtClean="0">
                <a:solidFill>
                  <a:srgbClr val="FF0000"/>
                </a:solidFill>
                <a:latin typeface="+mj-lt"/>
              </a:rPr>
              <a:t>, </a:t>
            </a:r>
            <a:r>
              <a:rPr lang="en-US" sz="2800" dirty="0" err="1" smtClean="0">
                <a:solidFill>
                  <a:srgbClr val="FF0000"/>
                </a:solidFill>
                <a:latin typeface="+mj-lt"/>
              </a:rPr>
              <a:t>kéo</a:t>
            </a:r>
            <a:r>
              <a:rPr lang="en-US" sz="2800" dirty="0" smtClean="0">
                <a:solidFill>
                  <a:srgbClr val="FF0000"/>
                </a:solidFill>
                <a:latin typeface="+mj-lt"/>
              </a:rPr>
              <a:t> co, </a:t>
            </a:r>
            <a:r>
              <a:rPr lang="en-US" sz="2800" dirty="0" err="1" smtClean="0">
                <a:solidFill>
                  <a:srgbClr val="FF0000"/>
                </a:solidFill>
                <a:latin typeface="+mj-lt"/>
              </a:rPr>
              <a:t>nhảy</a:t>
            </a:r>
            <a:r>
              <a:rPr lang="en-US" sz="2800" dirty="0" smtClean="0">
                <a:solidFill>
                  <a:srgbClr val="FF0000"/>
                </a:solidFill>
                <a:latin typeface="+mj-lt"/>
              </a:rPr>
              <a:t> </a:t>
            </a:r>
            <a:r>
              <a:rPr lang="en-US" sz="2800" dirty="0" err="1" smtClean="0">
                <a:solidFill>
                  <a:srgbClr val="FF0000"/>
                </a:solidFill>
                <a:latin typeface="+mj-lt"/>
              </a:rPr>
              <a:t>dây</a:t>
            </a:r>
            <a:r>
              <a:rPr lang="en-US" sz="2800" dirty="0" smtClean="0">
                <a:solidFill>
                  <a:srgbClr val="FF0000"/>
                </a:solidFill>
                <a:latin typeface="+mj-lt"/>
              </a:rPr>
              <a:t>…</a:t>
            </a:r>
            <a:endParaRPr lang="x-none" sz="2800"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186699" y="1042371"/>
            <a:ext cx="11404725" cy="477054"/>
          </a:xfrm>
          <a:prstGeom prst="rect">
            <a:avLst/>
          </a:prstGeom>
          <a:noFill/>
        </p:spPr>
        <p:txBody>
          <a:bodyPr wrap="square" rtlCol="0">
            <a:spAutoFit/>
          </a:bodyPr>
          <a:lstStyle/>
          <a:p>
            <a:pPr>
              <a:lnSpc>
                <a:spcPts val="3000"/>
              </a:lnSpc>
              <a:buClr>
                <a:srgbClr val="000000"/>
              </a:buClr>
              <a:buFont typeface="Arial" panose="020B0604020202020204"/>
              <a:buNone/>
            </a:pPr>
            <a:r>
              <a:rPr lang="en-US" sz="3200" b="1" kern="0" dirty="0">
                <a:solidFill>
                  <a:srgbClr val="BAE5E4">
                    <a:lumMod val="50000"/>
                  </a:srgbClr>
                </a:solidFill>
                <a:latin typeface="+mj-lt"/>
                <a:cs typeface="Quire Sans" panose="020B0502040400020003" pitchFamily="34" charset="0"/>
                <a:sym typeface="Arial" panose="020B0604020202020204"/>
              </a:rPr>
              <a:t>2. </a:t>
            </a:r>
            <a:r>
              <a:rPr lang="vi-VN" sz="3200" b="1" kern="0" dirty="0">
                <a:solidFill>
                  <a:srgbClr val="BAE5E4">
                    <a:lumMod val="50000"/>
                  </a:srgbClr>
                </a:solidFill>
                <a:latin typeface="+mj-lt"/>
                <a:cs typeface="Quire Sans" panose="020B0502040400020003" pitchFamily="34" charset="0"/>
                <a:sym typeface="Arial" panose="020B0604020202020204"/>
              </a:rPr>
              <a:t>Viết 3 – 4 câu kể về một giờ ra chơi ở trường em.</a:t>
            </a:r>
          </a:p>
        </p:txBody>
      </p:sp>
      <p:grpSp>
        <p:nvGrpSpPr>
          <p:cNvPr id="45" name="Group 44"/>
          <p:cNvGrpSpPr/>
          <p:nvPr/>
        </p:nvGrpSpPr>
        <p:grpSpPr>
          <a:xfrm>
            <a:off x="903767" y="1709194"/>
            <a:ext cx="10749515" cy="4149345"/>
            <a:chOff x="1090253" y="1641595"/>
            <a:chExt cx="4731219" cy="2511698"/>
          </a:xfrm>
        </p:grpSpPr>
        <p:grpSp>
          <p:nvGrpSpPr>
            <p:cNvPr id="46" name="Group 45"/>
            <p:cNvGrpSpPr/>
            <p:nvPr/>
          </p:nvGrpSpPr>
          <p:grpSpPr>
            <a:xfrm>
              <a:off x="1090253" y="1641595"/>
              <a:ext cx="4731219" cy="2511698"/>
              <a:chOff x="1090253" y="1641595"/>
              <a:chExt cx="4731219" cy="2511698"/>
            </a:xfrm>
          </p:grpSpPr>
          <p:sp>
            <p:nvSpPr>
              <p:cNvPr id="48" name="Rectangle 14"/>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FAB40">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mj-lt"/>
                  <a:cs typeface="Quire Sans" panose="020B0502040400020003" pitchFamily="34" charset="0"/>
                  <a:sym typeface="Arial" panose="020B0604020202020204"/>
                </a:endParaRPr>
              </a:p>
            </p:txBody>
          </p:sp>
          <p:grpSp>
            <p:nvGrpSpPr>
              <p:cNvPr id="49" name="Google Shape;1251;p47"/>
              <p:cNvGrpSpPr/>
              <p:nvPr/>
            </p:nvGrpSpPr>
            <p:grpSpPr>
              <a:xfrm>
                <a:off x="1090253" y="1641595"/>
                <a:ext cx="4731219" cy="2511698"/>
                <a:chOff x="4951175" y="946666"/>
                <a:chExt cx="1109954" cy="1443671"/>
              </a:xfrm>
            </p:grpSpPr>
            <p:sp>
              <p:nvSpPr>
                <p:cNvPr id="51"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2"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3" name="Google Shape;1254;p47"/>
                <p:cNvSpPr/>
                <p:nvPr/>
              </p:nvSpPr>
              <p:spPr>
                <a:xfrm>
                  <a:off x="4951175" y="946666"/>
                  <a:ext cx="1109954"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rPr>
                    <a:t>   </a:t>
                  </a: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4"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5"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6"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7"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8"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59"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60"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grpSp>
          <p:sp>
            <p:nvSpPr>
              <p:cNvPr id="50"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FFAB40">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b="0" i="0" u="none" strike="noStrike" kern="0" cap="none" spc="0" normalizeH="0" baseline="0" noProof="0">
                  <a:ln>
                    <a:noFill/>
                  </a:ln>
                  <a:solidFill>
                    <a:srgbClr val="BAE5E4"/>
                  </a:solidFill>
                  <a:effectLst/>
                  <a:uLnTx/>
                  <a:uFillTx/>
                  <a:latin typeface="+mj-lt"/>
                  <a:cs typeface="Quire Sans" panose="020B0502040400020003" pitchFamily="34" charset="0"/>
                  <a:sym typeface="Arial" panose="020B0604020202020204"/>
                </a:endParaRPr>
              </a:p>
            </p:txBody>
          </p:sp>
        </p:grpSp>
        <p:sp>
          <p:nvSpPr>
            <p:cNvPr id="47" name="TextBox 46"/>
            <p:cNvSpPr txBox="1"/>
            <p:nvPr/>
          </p:nvSpPr>
          <p:spPr>
            <a:xfrm>
              <a:off x="3175177" y="1747640"/>
              <a:ext cx="821928" cy="3912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dirty="0" err="1">
                  <a:ln>
                    <a:noFill/>
                  </a:ln>
                  <a:solidFill>
                    <a:srgbClr val="FF0000"/>
                  </a:solidFill>
                  <a:effectLst/>
                  <a:uLnTx/>
                  <a:uFillTx/>
                  <a:latin typeface="+mj-lt"/>
                  <a:cs typeface="Quire Sans" panose="020B0502040400020003" pitchFamily="34" charset="0"/>
                  <a:sym typeface="Arial" panose="020B0604020202020204"/>
                </a:rPr>
                <a:t>Gợi</a:t>
              </a:r>
              <a:r>
                <a:rPr kumimoji="0" lang="en-US" sz="3600" b="0" i="0" u="none" strike="noStrike" kern="0" cap="none" spc="0" normalizeH="0" baseline="0" noProof="0" dirty="0">
                  <a:ln>
                    <a:noFill/>
                  </a:ln>
                  <a:solidFill>
                    <a:srgbClr val="FF0000"/>
                  </a:solidFill>
                  <a:effectLst/>
                  <a:uLnTx/>
                  <a:uFillTx/>
                  <a:latin typeface="+mj-lt"/>
                  <a:cs typeface="Quire Sans" panose="020B0502040400020003" pitchFamily="34" charset="0"/>
                  <a:sym typeface="Arial" panose="020B0604020202020204"/>
                </a:rPr>
                <a:t> ý</a:t>
              </a:r>
            </a:p>
          </p:txBody>
        </p:sp>
      </p:grpSp>
      <p:sp>
        <p:nvSpPr>
          <p:cNvPr id="61" name="TextBox 60"/>
          <p:cNvSpPr txBox="1"/>
          <p:nvPr/>
        </p:nvSpPr>
        <p:spPr>
          <a:xfrm>
            <a:off x="1133468" y="2716539"/>
            <a:ext cx="10087296" cy="3684855"/>
          </a:xfrm>
          <a:prstGeom prst="rect">
            <a:avLst/>
          </a:prstGeom>
          <a:noFill/>
        </p:spPr>
        <p:txBody>
          <a:bodyPr wrap="square" rtlCol="0">
            <a:spAutoFit/>
          </a:bodyPr>
          <a:lstStyle/>
          <a:p>
            <a:pPr>
              <a:lnSpc>
                <a:spcPct val="150000"/>
              </a:lnSpc>
              <a:buClr>
                <a:srgbClr val="000000"/>
              </a:buClr>
              <a:buFont typeface="Arial" panose="020B0604020202020204"/>
              <a:buNone/>
            </a:pPr>
            <a:r>
              <a:rPr lang="vi-VN" sz="3200" kern="0" dirty="0">
                <a:solidFill>
                  <a:srgbClr val="000000"/>
                </a:solidFill>
                <a:latin typeface="+mj-lt"/>
                <a:cs typeface="Quire Sans" panose="020B0502040400020003" pitchFamily="34" charset="0"/>
                <a:sym typeface="Arial" panose="020B0604020202020204"/>
              </a:rPr>
              <a:t>- Trong giờ ra chơi, em và các bạn thường chơi ở đâu?</a:t>
            </a:r>
          </a:p>
          <a:p>
            <a:pPr>
              <a:lnSpc>
                <a:spcPct val="150000"/>
              </a:lnSpc>
              <a:buClr>
                <a:srgbClr val="000000"/>
              </a:buClr>
              <a:buFont typeface="Arial" panose="020B0604020202020204"/>
              <a:buNone/>
            </a:pPr>
            <a:r>
              <a:rPr lang="vi-VN" sz="3200" kern="0" dirty="0">
                <a:solidFill>
                  <a:srgbClr val="000000"/>
                </a:solidFill>
                <a:latin typeface="+mj-lt"/>
                <a:cs typeface="Quire Sans" panose="020B0502040400020003" pitchFamily="34" charset="0"/>
                <a:sym typeface="Arial" panose="020B0604020202020204"/>
              </a:rPr>
              <a:t>- Em và các bạn thường chơi trò chơi gì?</a:t>
            </a:r>
          </a:p>
          <a:p>
            <a:pPr>
              <a:lnSpc>
                <a:spcPct val="150000"/>
              </a:lnSpc>
              <a:buClr>
                <a:srgbClr val="000000"/>
              </a:buClr>
              <a:buFont typeface="Arial" panose="020B0604020202020204"/>
              <a:buNone/>
            </a:pPr>
            <a:r>
              <a:rPr lang="vi-VN" sz="3200" kern="0" dirty="0">
                <a:solidFill>
                  <a:srgbClr val="000000"/>
                </a:solidFill>
                <a:latin typeface="+mj-lt"/>
                <a:cs typeface="Quire Sans" panose="020B0502040400020003" pitchFamily="34" charset="0"/>
                <a:sym typeface="Arial" panose="020B0604020202020204"/>
              </a:rPr>
              <a:t>- Em thích hoạt động nào nhất?</a:t>
            </a:r>
          </a:p>
          <a:p>
            <a:pPr>
              <a:lnSpc>
                <a:spcPct val="150000"/>
              </a:lnSpc>
              <a:buClr>
                <a:srgbClr val="000000"/>
              </a:buClr>
              <a:buFont typeface="Arial" panose="020B0604020202020204"/>
              <a:buNone/>
            </a:pPr>
            <a:r>
              <a:rPr lang="vi-VN" sz="3200" kern="0" dirty="0">
                <a:solidFill>
                  <a:srgbClr val="000000"/>
                </a:solidFill>
                <a:latin typeface="+mj-lt"/>
                <a:cs typeface="Quire Sans" panose="020B0502040400020003" pitchFamily="34" charset="0"/>
                <a:sym typeface="Arial" panose="020B0604020202020204"/>
              </a:rPr>
              <a:t>- Em cảm thấy thế nào sau mỗi giờ ra chơi?</a:t>
            </a:r>
          </a:p>
          <a:p>
            <a:pPr>
              <a:lnSpc>
                <a:spcPct val="150000"/>
              </a:lnSpc>
              <a:buClr>
                <a:srgbClr val="000000"/>
              </a:buClr>
              <a:buFont typeface="Arial" panose="020B0604020202020204"/>
              <a:buNone/>
            </a:pPr>
            <a:endParaRPr lang="en-US" sz="3200" kern="0" dirty="0">
              <a:solidFill>
                <a:srgbClr val="000000"/>
              </a:solidFill>
              <a:latin typeface="+mj-lt"/>
              <a:cs typeface="Quire Sans" panose="020B0502040400020003" pitchFamily="34" charset="0"/>
              <a:sym typeface="Arial" panose="020B0604020202020204"/>
            </a:endParaRPr>
          </a:p>
        </p:txBody>
      </p:sp>
      <p:grpSp>
        <p:nvGrpSpPr>
          <p:cNvPr id="62" name="Google Shape;1029;p42"/>
          <p:cNvGrpSpPr/>
          <p:nvPr/>
        </p:nvGrpSpPr>
        <p:grpSpPr>
          <a:xfrm rot="20594821">
            <a:off x="8057757" y="5029222"/>
            <a:ext cx="2280365" cy="1168201"/>
            <a:chOff x="7570574" y="3912596"/>
            <a:chExt cx="1175015" cy="898360"/>
          </a:xfrm>
        </p:grpSpPr>
        <p:grpSp>
          <p:nvGrpSpPr>
            <p:cNvPr id="63" name="Google Shape;1030;p42"/>
            <p:cNvGrpSpPr/>
            <p:nvPr/>
          </p:nvGrpSpPr>
          <p:grpSpPr>
            <a:xfrm>
              <a:off x="8115957" y="3912596"/>
              <a:ext cx="629632" cy="591794"/>
              <a:chOff x="6528424" y="1260656"/>
              <a:chExt cx="1975626" cy="1856900"/>
            </a:xfrm>
          </p:grpSpPr>
          <p:sp>
            <p:nvSpPr>
              <p:cNvPr id="65"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66"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67"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68"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69"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0"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1"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2"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3"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4"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5"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6"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7"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8"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79"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0"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1"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2"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3"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4"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sp>
            <p:nvSpPr>
              <p:cNvPr id="85"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grpSp>
        <p:sp>
          <p:nvSpPr>
            <p:cNvPr id="64"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2400" b="0" i="0" u="none" strike="noStrike" kern="0" cap="none" spc="0" normalizeH="0" baseline="0" noProof="0">
                <a:ln>
                  <a:noFill/>
                </a:ln>
                <a:solidFill>
                  <a:srgbClr val="000000"/>
                </a:solidFill>
                <a:effectLst/>
                <a:uLnTx/>
                <a:uFillTx/>
                <a:latin typeface="+mj-lt"/>
                <a:cs typeface="Quire Sans" panose="020B0502040400020003" pitchFamily="34" charset="0"/>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ounded Rectangle 2"/>
          <p:cNvSpPr/>
          <p:nvPr/>
        </p:nvSpPr>
        <p:spPr>
          <a:xfrm>
            <a:off x="471170" y="-2540"/>
            <a:ext cx="11557000" cy="338455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indent="457200" algn="just"/>
            <a:r>
              <a:rPr lang="en-US" sz="3200" dirty="0" err="1" smtClean="0">
                <a:latin typeface="Times New Roman" panose="02020603050405020304" charset="0"/>
                <a:cs typeface="Times New Roman" panose="02020603050405020304" charset="0"/>
              </a:rPr>
              <a:t>Bài</a:t>
            </a:r>
            <a:r>
              <a:rPr lang="en-US" sz="3200" dirty="0" smtClean="0">
                <a:latin typeface="Times New Roman" panose="02020603050405020304" charset="0"/>
                <a:cs typeface="Times New Roman" panose="02020603050405020304" charset="0"/>
              </a:rPr>
              <a:t> 2:</a:t>
            </a:r>
          </a:p>
          <a:p>
            <a:pPr indent="457200" algn="just"/>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Bài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làm</a:t>
            </a:r>
            <a:endParaRPr lang="en-US" sz="3200" dirty="0" smtClean="0">
              <a:latin typeface="Times New Roman" panose="02020603050405020304" charset="0"/>
              <a:cs typeface="Times New Roman" panose="02020603050405020304" charset="0"/>
            </a:endParaRPr>
          </a:p>
          <a:p>
            <a:pPr indent="457200" algn="just"/>
            <a:r>
              <a:rPr lang="en-US" sz="3200" dirty="0" err="1" smtClean="0">
                <a:latin typeface="Times New Roman" panose="02020603050405020304" charset="0"/>
                <a:cs typeface="Times New Roman" panose="02020603050405020304" charset="0"/>
              </a:rPr>
              <a:t>Tiếng</a:t>
            </a:r>
            <a:r>
              <a:rPr lang="en-US" sz="3200" dirty="0" smtClean="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trống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báo</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hiệu</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giờ</a:t>
            </a:r>
            <a:r>
              <a:rPr lang="en-US" sz="3200" dirty="0">
                <a:latin typeface="Times New Roman" panose="02020603050405020304" charset="0"/>
                <a:cs typeface="Times New Roman" panose="02020603050405020304" charset="0"/>
              </a:rPr>
              <a:t> ra </a:t>
            </a:r>
            <a:r>
              <a:rPr lang="en-US" sz="3200" dirty="0" err="1">
                <a:latin typeface="Times New Roman" panose="02020603050405020304" charset="0"/>
                <a:cs typeface="Times New Roman" panose="02020603050405020304" charset="0"/>
              </a:rPr>
              <a:t>chơi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đã</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đến</a:t>
            </a:r>
            <a:r>
              <a:rPr lang="en-US" sz="3200" dirty="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Em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và</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các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bạn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ùa</a:t>
            </a:r>
            <a:r>
              <a:rPr lang="en-US" sz="3200" dirty="0" smtClean="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ra</a:t>
            </a:r>
            <a:r>
              <a:rPr lang="en-US" sz="3200" dirty="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sân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trường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Chúng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em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chơi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rất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nhiều</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trò</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chơi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như</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đuổi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bắt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cá</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sấu</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lên</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bờ</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mèo</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đuổi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chuột</a:t>
            </a:r>
            <a:r>
              <a:rPr lang="en-US" sz="3200" dirty="0" smtClean="0">
                <a:latin typeface="Times New Roman" panose="02020603050405020304" charset="0"/>
                <a:cs typeface="Times New Roman" panose="02020603050405020304" charset="0"/>
              </a:rPr>
              <a:t> . </a:t>
            </a:r>
            <a:r>
              <a:rPr lang="en-US" sz="3200" dirty="0" err="1" smtClean="0">
                <a:latin typeface="Times New Roman" panose="02020603050405020304" charset="0"/>
                <a:cs typeface="Times New Roman" panose="02020603050405020304" charset="0"/>
              </a:rPr>
              <a:t>Trong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các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trò</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chơi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đó</a:t>
            </a:r>
            <a:r>
              <a:rPr lang="en-US" sz="3200" dirty="0" smtClean="0">
                <a:latin typeface="Times New Roman" panose="02020603050405020304" charset="0"/>
                <a:cs typeface="Times New Roman" panose="02020603050405020304" charset="0"/>
              </a:rPr>
              <a:t> , </a:t>
            </a:r>
            <a:r>
              <a:rPr lang="en-US" sz="3200" dirty="0" err="1" smtClean="0">
                <a:latin typeface="Times New Roman" panose="02020603050405020304" charset="0"/>
                <a:cs typeface="Times New Roman" panose="02020603050405020304" charset="0"/>
              </a:rPr>
              <a:t>em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thích</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chơi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đuổi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bắt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nhất</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Em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cảm</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thấy</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vô</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cùng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vui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sướng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và</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sảng</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khoái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mỗi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khi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được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ra</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chơi</a:t>
            </a:r>
            <a:r>
              <a:rPr lang="en-US" sz="3200" dirty="0" smtClean="0">
                <a:latin typeface="Times New Roman" panose="02020603050405020304" charset="0"/>
                <a:cs typeface="Times New Roman" panose="02020603050405020304" charset="0"/>
              </a:rPr>
              <a:t>.</a:t>
            </a:r>
            <a:endParaRPr lang="en-US" sz="3200" dirty="0">
              <a:latin typeface="Times New Roman" panose="02020603050405020304" charset="0"/>
              <a:cs typeface="Times New Roman" panose="02020603050405020304" charset="0"/>
            </a:endParaRPr>
          </a:p>
        </p:txBody>
      </p:sp>
      <p:sp>
        <p:nvSpPr>
          <p:cNvPr id="3" name="Rounded Rectangle 2"/>
          <p:cNvSpPr/>
          <p:nvPr/>
        </p:nvSpPr>
        <p:spPr>
          <a:xfrm>
            <a:off x="471340" y="2543929"/>
            <a:ext cx="11557262" cy="478316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indent="457200" algn="just"/>
            <a:r>
              <a:rPr lang="en-US" sz="3200" dirty="0" err="1" smtClean="0">
                <a:latin typeface="Times New Roman" panose="02020603050405020304" charset="0"/>
                <a:cs typeface="Times New Roman" panose="02020603050405020304" charset="0"/>
              </a:rPr>
              <a:t>Bài</a:t>
            </a:r>
            <a:r>
              <a:rPr lang="en-US" sz="3200" dirty="0" smtClean="0">
                <a:latin typeface="Times New Roman" panose="02020603050405020304" charset="0"/>
                <a:cs typeface="Times New Roman" panose="02020603050405020304" charset="0"/>
              </a:rPr>
              <a:t> 2:</a:t>
            </a:r>
          </a:p>
          <a:p>
            <a:pPr indent="457200" algn="just"/>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Bài</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làm</a:t>
            </a:r>
            <a:endParaRPr lang="en-US" sz="3200" dirty="0" smtClean="0">
              <a:latin typeface="Times New Roman" panose="02020603050405020304" charset="0"/>
              <a:cs typeface="Times New Roman" panose="02020603050405020304" charset="0"/>
            </a:endParaRPr>
          </a:p>
          <a:p>
            <a:pPr indent="457200" algn="just"/>
            <a:r>
              <a:rPr lang="en-US" sz="3200" dirty="0" smtClean="0">
                <a:latin typeface="Times New Roman" panose="02020603050405020304" charset="0"/>
                <a:cs typeface="Times New Roman" panose="02020603050405020304" charset="0"/>
              </a:rPr>
              <a:t>G</a:t>
            </a:r>
            <a:r>
              <a:rPr lang="vi-VN" sz="3200" dirty="0" smtClean="0">
                <a:latin typeface="Times New Roman" panose="02020603050405020304" charset="0"/>
                <a:cs typeface="Times New Roman" panose="02020603050405020304" charset="0"/>
              </a:rPr>
              <a:t>iờ </a:t>
            </a:r>
            <a:r>
              <a:rPr lang="vi-VN" sz="3200" dirty="0">
                <a:latin typeface="Times New Roman" panose="02020603050405020304" charset="0"/>
                <a:cs typeface="Times New Roman" panose="02020603050405020304" charset="0"/>
              </a:rPr>
              <a:t>ra chơi đã đến. Chúng em rủ nhau xuống sân trường chơi. Em và các bạn cùng nhau chơi </a:t>
            </a:r>
            <a:r>
              <a:rPr lang="en-US" sz="3200" dirty="0" err="1" smtClean="0">
                <a:latin typeface="Times New Roman" panose="02020603050405020304" charset="0"/>
                <a:cs typeface="Times New Roman" panose="02020603050405020304" charset="0"/>
              </a:rPr>
              <a:t>nhảy</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dây</a:t>
            </a:r>
            <a:r>
              <a:rPr lang="en-US" sz="3200" dirty="0" smtClean="0">
                <a:latin typeface="Times New Roman" panose="02020603050405020304" charset="0"/>
                <a:cs typeface="Times New Roman" panose="02020603050405020304" charset="0"/>
              </a:rPr>
              <a:t>.</a:t>
            </a:r>
            <a:r>
              <a:rPr lang="vi-VN" sz="3200" dirty="0" smtClean="0">
                <a:latin typeface="Times New Roman" panose="02020603050405020304" charset="0"/>
                <a:cs typeface="Times New Roman" panose="02020603050405020304" charset="0"/>
              </a:rPr>
              <a:t> </a:t>
            </a:r>
            <a:r>
              <a:rPr lang="vi-VN" sz="3200" dirty="0">
                <a:latin typeface="Times New Roman" panose="02020603050405020304" charset="0"/>
                <a:cs typeface="Times New Roman" panose="02020603050405020304" charset="0"/>
              </a:rPr>
              <a:t>Ai cũng cảm thấy hào hứng, vui vẻ. Ở các ghế đá, nhiều anh chị đang ngồi </a:t>
            </a:r>
            <a:r>
              <a:rPr lang="en-US" sz="3200" dirty="0" smtClean="0">
                <a:latin typeface="Times New Roman" panose="02020603050405020304" charset="0"/>
                <a:cs typeface="Times New Roman" panose="02020603050405020304" charset="0"/>
              </a:rPr>
              <a:t>say </a:t>
            </a:r>
            <a:r>
              <a:rPr lang="en-US" sz="3200" dirty="0" err="1" smtClean="0">
                <a:latin typeface="Times New Roman" panose="02020603050405020304" charset="0"/>
                <a:cs typeface="Times New Roman" panose="02020603050405020304" charset="0"/>
              </a:rPr>
              <a:t>sưa</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đọc</a:t>
            </a:r>
            <a:r>
              <a:rPr lang="en-US" sz="3200" dirty="0" smtClean="0">
                <a:latin typeface="Times New Roman" panose="02020603050405020304" charset="0"/>
                <a:cs typeface="Times New Roman" panose="02020603050405020304" charset="0"/>
              </a:rPr>
              <a:t> </a:t>
            </a:r>
            <a:r>
              <a:rPr lang="en-US" sz="3200" dirty="0" err="1" smtClean="0">
                <a:latin typeface="Times New Roman" panose="02020603050405020304" charset="0"/>
                <a:cs typeface="Times New Roman" panose="02020603050405020304" charset="0"/>
              </a:rPr>
              <a:t>truyện</a:t>
            </a:r>
            <a:r>
              <a:rPr lang="vi-VN" sz="3200" dirty="0" smtClean="0">
                <a:latin typeface="Times New Roman" panose="02020603050405020304" charset="0"/>
                <a:cs typeface="Times New Roman" panose="02020603050405020304" charset="0"/>
              </a:rPr>
              <a:t>. </a:t>
            </a:r>
            <a:r>
              <a:rPr lang="vi-VN" sz="3200" dirty="0">
                <a:latin typeface="Times New Roman" panose="02020603050405020304" charset="0"/>
                <a:cs typeface="Times New Roman" panose="02020603050405020304" charset="0"/>
              </a:rPr>
              <a:t>Mười lăm phút ra chơi ngắn nhưng rất bổ ích.</a:t>
            </a:r>
            <a:endParaRPr lang="en-US" sz="32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234911" y="747696"/>
            <a:ext cx="9643621" cy="3539430"/>
          </a:xfrm>
          <a:prstGeom prst="rect">
            <a:avLst/>
          </a:prstGeom>
        </p:spPr>
        <p:txBody>
          <a:bodyPr wrap="square">
            <a:spAutoFit/>
          </a:bodyPr>
          <a:lstStyle/>
          <a:p>
            <a:r>
              <a:rPr lang="en-US" sz="3200" dirty="0" smtClean="0">
                <a:latin typeface="Arial" panose="020B0604020202020204" pitchFamily="34" charset="0"/>
              </a:rPr>
              <a:t>      </a:t>
            </a:r>
            <a:r>
              <a:rPr lang="vi-VN" sz="3200" dirty="0" smtClean="0">
                <a:latin typeface="Arial" panose="020B0604020202020204" pitchFamily="34" charset="0"/>
              </a:rPr>
              <a:t>Em </a:t>
            </a:r>
            <a:r>
              <a:rPr lang="vi-VN" sz="3200" dirty="0">
                <a:latin typeface="Arial" panose="020B0604020202020204" pitchFamily="34" charset="0"/>
              </a:rPr>
              <a:t>rất thích </a:t>
            </a:r>
            <a:r>
              <a:rPr lang="en-US" sz="3200" dirty="0" err="1" smtClean="0">
                <a:latin typeface="Arial" panose="020B0604020202020204" pitchFamily="34" charset="0"/>
              </a:rPr>
              <a:t>mỗi</a:t>
            </a:r>
            <a:r>
              <a:rPr lang="en-US" sz="3200" dirty="0" smtClean="0">
                <a:latin typeface="Arial" panose="020B0604020202020204" pitchFamily="34" charset="0"/>
              </a:rPr>
              <a:t> </a:t>
            </a:r>
            <a:r>
              <a:rPr lang="en-US" sz="3200" dirty="0" err="1" smtClean="0">
                <a:latin typeface="Arial" panose="020B0604020202020204" pitchFamily="34" charset="0"/>
              </a:rPr>
              <a:t>khi</a:t>
            </a:r>
            <a:r>
              <a:rPr lang="en-US" sz="3200" dirty="0" smtClean="0">
                <a:latin typeface="Arial" panose="020B0604020202020204" pitchFamily="34" charset="0"/>
              </a:rPr>
              <a:t> </a:t>
            </a:r>
            <a:r>
              <a:rPr lang="en-US" sz="3200" dirty="0" err="1" smtClean="0">
                <a:latin typeface="Arial" panose="020B0604020202020204" pitchFamily="34" charset="0"/>
              </a:rPr>
              <a:t>đến</a:t>
            </a:r>
            <a:r>
              <a:rPr lang="en-US" sz="3200" dirty="0" smtClean="0">
                <a:latin typeface="Arial" panose="020B0604020202020204" pitchFamily="34" charset="0"/>
              </a:rPr>
              <a:t> </a:t>
            </a:r>
            <a:r>
              <a:rPr lang="vi-VN" sz="3200" dirty="0" smtClean="0">
                <a:latin typeface="Arial" panose="020B0604020202020204" pitchFamily="34" charset="0"/>
              </a:rPr>
              <a:t>giờ </a:t>
            </a:r>
            <a:r>
              <a:rPr lang="vi-VN" sz="3200" dirty="0">
                <a:latin typeface="Arial" panose="020B0604020202020204" pitchFamily="34" charset="0"/>
              </a:rPr>
              <a:t>ra chơi. </a:t>
            </a:r>
            <a:r>
              <a:rPr lang="vi-VN" sz="3200" dirty="0" smtClean="0">
                <a:latin typeface="Arial" panose="020B0604020202020204" pitchFamily="34" charset="0"/>
              </a:rPr>
              <a:t>Trên </a:t>
            </a:r>
            <a:r>
              <a:rPr lang="vi-VN" sz="3200" dirty="0">
                <a:latin typeface="Arial" panose="020B0604020202020204" pitchFamily="34" charset="0"/>
              </a:rPr>
              <a:t>các ghế đá, các anh chị lớp trên đang ngồi đọc sách, trò chuyện. Một vài nhóm học sinh chơi trốn tìm, đá cầu, đuổi bắt… Em cũng cùng các bạn trong lớp chơi nhảy dây. Những tiếng cười, tiếng trò chuyện vang khắp sân trường. Giờ ra chơi đã giúp chúng em thư giãn sau mỗi giờ học.</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2052068" y="637792"/>
            <a:ext cx="8342815" cy="1073884"/>
          </a:xfrm>
          <a:prstGeom prst="rect">
            <a:avLst/>
          </a:prstGeom>
          <a:noFill/>
        </p:spPr>
        <p:txBody>
          <a:bodyPr wrap="square" rtlCol="0">
            <a:spAutoFit/>
          </a:bodyPr>
          <a:lstStyle/>
          <a:p>
            <a:pPr marL="0" marR="0" lvl="0" indent="0" algn="just" defTabSz="1219200" rtl="0" eaLnBrk="1" fontAlgn="auto" latinLnBrk="0" hangingPunct="1">
              <a:lnSpc>
                <a:spcPts val="4000"/>
              </a:lnSpc>
              <a:spcBef>
                <a:spcPts val="0"/>
              </a:spcBef>
              <a:spcAft>
                <a:spcPts val="0"/>
              </a:spcAft>
              <a:buClr>
                <a:srgbClr val="000000"/>
              </a:buClr>
              <a:buSzTx/>
              <a:buFontTx/>
              <a:buNone/>
              <a:defRPr/>
            </a:pPr>
            <a:r>
              <a:rPr kumimoji="0" lang="en-US" sz="3200" b="1" i="0" u="none" strike="noStrike" kern="0" cap="none" spc="0" normalizeH="0" baseline="0" noProof="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Viết 3 - 4 câu kể về hoạt động em tham gia cùng các bạn.</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8" name="Group 7"/>
          <p:cNvGrpSpPr/>
          <p:nvPr/>
        </p:nvGrpSpPr>
        <p:grpSpPr>
          <a:xfrm>
            <a:off x="2496438" y="1743078"/>
            <a:ext cx="7181341" cy="4307566"/>
            <a:chOff x="1096487" y="1661594"/>
            <a:chExt cx="4632013" cy="2397329"/>
          </a:xfrm>
        </p:grpSpPr>
        <p:grpSp>
          <p:nvGrpSpPr>
            <p:cNvPr id="10" name="Group 9"/>
            <p:cNvGrpSpPr/>
            <p:nvPr/>
          </p:nvGrpSpPr>
          <p:grpSpPr>
            <a:xfrm>
              <a:off x="1096487" y="1661594"/>
              <a:ext cx="4632013" cy="2397329"/>
              <a:chOff x="1096487" y="1661594"/>
              <a:chExt cx="4632013" cy="2397329"/>
            </a:xfrm>
          </p:grpSpPr>
          <p:sp>
            <p:nvSpPr>
              <p:cNvPr id="12" name="Rectangle 14"/>
              <p:cNvSpPr/>
              <p:nvPr/>
            </p:nvSpPr>
            <p:spPr>
              <a:xfrm>
                <a:off x="2820697" y="1661594"/>
                <a:ext cx="1851508" cy="50162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13" name="Google Shape;1251;p47"/>
              <p:cNvGrpSpPr/>
              <p:nvPr/>
            </p:nvGrpSpPr>
            <p:grpSpPr>
              <a:xfrm>
                <a:off x="1096487" y="1817957"/>
                <a:ext cx="4632013" cy="2240966"/>
                <a:chOff x="4952637" y="1048035"/>
                <a:chExt cx="1086680" cy="1288060"/>
              </a:xfrm>
            </p:grpSpPr>
            <p:sp>
              <p:nvSpPr>
                <p:cNvPr id="15"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6"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1"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2"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5"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6"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14" name="Rectangle 14"/>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1" fmla="*/ 23813 w 1059873"/>
                  <a:gd name="connsiteY0-2" fmla="*/ 23812 h 561109"/>
                  <a:gd name="connsiteX1-3" fmla="*/ 1059873 w 1059873"/>
                  <a:gd name="connsiteY1-4" fmla="*/ 0 h 561109"/>
                  <a:gd name="connsiteX2-5" fmla="*/ 1059873 w 1059873"/>
                  <a:gd name="connsiteY2-6" fmla="*/ 561109 h 561109"/>
                  <a:gd name="connsiteX3-7" fmla="*/ 0 w 1059873"/>
                  <a:gd name="connsiteY3-8" fmla="*/ 561109 h 561109"/>
                  <a:gd name="connsiteX4-9" fmla="*/ 23813 w 1059873"/>
                  <a:gd name="connsiteY4-10" fmla="*/ 23812 h 561109"/>
                  <a:gd name="connsiteX0-11" fmla="*/ 33338 w 1059873"/>
                  <a:gd name="connsiteY0-12" fmla="*/ 66675 h 561109"/>
                  <a:gd name="connsiteX1-13" fmla="*/ 1059873 w 1059873"/>
                  <a:gd name="connsiteY1-14" fmla="*/ 0 h 561109"/>
                  <a:gd name="connsiteX2-15" fmla="*/ 1059873 w 1059873"/>
                  <a:gd name="connsiteY2-16" fmla="*/ 561109 h 561109"/>
                  <a:gd name="connsiteX3-17" fmla="*/ 0 w 1059873"/>
                  <a:gd name="connsiteY3-18" fmla="*/ 561109 h 561109"/>
                  <a:gd name="connsiteX4-19" fmla="*/ 33338 w 1059873"/>
                  <a:gd name="connsiteY4-20" fmla="*/ 66675 h 561109"/>
                  <a:gd name="connsiteX0-21" fmla="*/ 38101 w 1059873"/>
                  <a:gd name="connsiteY0-22" fmla="*/ 28575 h 561109"/>
                  <a:gd name="connsiteX1-23" fmla="*/ 1059873 w 1059873"/>
                  <a:gd name="connsiteY1-24" fmla="*/ 0 h 561109"/>
                  <a:gd name="connsiteX2-25" fmla="*/ 1059873 w 1059873"/>
                  <a:gd name="connsiteY2-26" fmla="*/ 561109 h 561109"/>
                  <a:gd name="connsiteX3-27" fmla="*/ 0 w 1059873"/>
                  <a:gd name="connsiteY3-28" fmla="*/ 561109 h 561109"/>
                  <a:gd name="connsiteX4-29" fmla="*/ 38101 w 1059873"/>
                  <a:gd name="connsiteY4-30" fmla="*/ 28575 h 561109"/>
                  <a:gd name="connsiteX0-31" fmla="*/ 138114 w 1159886"/>
                  <a:gd name="connsiteY0-32" fmla="*/ 28575 h 561109"/>
                  <a:gd name="connsiteX1-33" fmla="*/ 1159886 w 1159886"/>
                  <a:gd name="connsiteY1-34" fmla="*/ 0 h 561109"/>
                  <a:gd name="connsiteX2-35" fmla="*/ 1159886 w 1159886"/>
                  <a:gd name="connsiteY2-36" fmla="*/ 561109 h 561109"/>
                  <a:gd name="connsiteX3-37" fmla="*/ 0 w 1159886"/>
                  <a:gd name="connsiteY3-38" fmla="*/ 551584 h 561109"/>
                  <a:gd name="connsiteX4-39" fmla="*/ 138114 w 1159886"/>
                  <a:gd name="connsiteY4-40" fmla="*/ 28575 h 561109"/>
                  <a:gd name="connsiteX0-41" fmla="*/ 138114 w 1259898"/>
                  <a:gd name="connsiteY0-42" fmla="*/ 0 h 532534"/>
                  <a:gd name="connsiteX1-43" fmla="*/ 1259898 w 1259898"/>
                  <a:gd name="connsiteY1-44" fmla="*/ 19050 h 532534"/>
                  <a:gd name="connsiteX2-45" fmla="*/ 1159886 w 1259898"/>
                  <a:gd name="connsiteY2-46" fmla="*/ 532534 h 532534"/>
                  <a:gd name="connsiteX3-47" fmla="*/ 0 w 1259898"/>
                  <a:gd name="connsiteY3-48" fmla="*/ 523009 h 532534"/>
                  <a:gd name="connsiteX4-49" fmla="*/ 138114 w 1259898"/>
                  <a:gd name="connsiteY4-50" fmla="*/ 0 h 532534"/>
                  <a:gd name="connsiteX0-51" fmla="*/ 138114 w 1259898"/>
                  <a:gd name="connsiteY0-52" fmla="*/ 0 h 570634"/>
                  <a:gd name="connsiteX1-53" fmla="*/ 1259898 w 1259898"/>
                  <a:gd name="connsiteY1-54" fmla="*/ 19050 h 570634"/>
                  <a:gd name="connsiteX2-55" fmla="*/ 1112261 w 1259898"/>
                  <a:gd name="connsiteY2-56" fmla="*/ 570634 h 570634"/>
                  <a:gd name="connsiteX3-57" fmla="*/ 0 w 1259898"/>
                  <a:gd name="connsiteY3-58" fmla="*/ 523009 h 570634"/>
                  <a:gd name="connsiteX4-59" fmla="*/ 138114 w 1259898"/>
                  <a:gd name="connsiteY4-60" fmla="*/ 0 h 570634"/>
                  <a:gd name="connsiteX0-61" fmla="*/ 138114 w 1259898"/>
                  <a:gd name="connsiteY0-62" fmla="*/ 0 h 570634"/>
                  <a:gd name="connsiteX1-63" fmla="*/ 1259898 w 1259898"/>
                  <a:gd name="connsiteY1-64" fmla="*/ 19050 h 570634"/>
                  <a:gd name="connsiteX2-65" fmla="*/ 1112261 w 1259898"/>
                  <a:gd name="connsiteY2-66" fmla="*/ 570634 h 570634"/>
                  <a:gd name="connsiteX3-67" fmla="*/ 255877 w 1259898"/>
                  <a:gd name="connsiteY3-68" fmla="*/ 548119 h 570634"/>
                  <a:gd name="connsiteX4-69" fmla="*/ 0 w 1259898"/>
                  <a:gd name="connsiteY4-70" fmla="*/ 523009 h 570634"/>
                  <a:gd name="connsiteX5" fmla="*/ 138114 w 1259898"/>
                  <a:gd name="connsiteY5" fmla="*/ 0 h 570634"/>
                  <a:gd name="connsiteX0-71" fmla="*/ 138114 w 1259898"/>
                  <a:gd name="connsiteY0-72" fmla="*/ 0 h 570634"/>
                  <a:gd name="connsiteX1-73" fmla="*/ 1259898 w 1259898"/>
                  <a:gd name="connsiteY1-74" fmla="*/ 19050 h 570634"/>
                  <a:gd name="connsiteX2-75" fmla="*/ 1112261 w 1259898"/>
                  <a:gd name="connsiteY2-76" fmla="*/ 570634 h 570634"/>
                  <a:gd name="connsiteX3-77" fmla="*/ 255877 w 1259898"/>
                  <a:gd name="connsiteY3-78" fmla="*/ 548119 h 570634"/>
                  <a:gd name="connsiteX4-79" fmla="*/ 0 w 1259898"/>
                  <a:gd name="connsiteY4-80" fmla="*/ 523009 h 570634"/>
                  <a:gd name="connsiteX5-81" fmla="*/ 138114 w 1259898"/>
                  <a:gd name="connsiteY5-82" fmla="*/ 0 h 570634"/>
                  <a:gd name="connsiteX0-83" fmla="*/ 138114 w 1259898"/>
                  <a:gd name="connsiteY0-84" fmla="*/ 0 h 570634"/>
                  <a:gd name="connsiteX1-85" fmla="*/ 1259898 w 1259898"/>
                  <a:gd name="connsiteY1-86" fmla="*/ 19050 h 570634"/>
                  <a:gd name="connsiteX2-87" fmla="*/ 1112261 w 1259898"/>
                  <a:gd name="connsiteY2-88" fmla="*/ 570634 h 570634"/>
                  <a:gd name="connsiteX3-89" fmla="*/ 255877 w 1259898"/>
                  <a:gd name="connsiteY3-90" fmla="*/ 548119 h 570634"/>
                  <a:gd name="connsiteX4-91" fmla="*/ 0 w 1259898"/>
                  <a:gd name="connsiteY4-92" fmla="*/ 523009 h 570634"/>
                  <a:gd name="connsiteX5-93" fmla="*/ 138114 w 1259898"/>
                  <a:gd name="connsiteY5-94" fmla="*/ 0 h 570634"/>
                  <a:gd name="connsiteX0-95" fmla="*/ 138114 w 1259898"/>
                  <a:gd name="connsiteY0-96" fmla="*/ 0 h 570634"/>
                  <a:gd name="connsiteX1-97" fmla="*/ 1259898 w 1259898"/>
                  <a:gd name="connsiteY1-98" fmla="*/ 19050 h 570634"/>
                  <a:gd name="connsiteX2-99" fmla="*/ 1112261 w 1259898"/>
                  <a:gd name="connsiteY2-100" fmla="*/ 570634 h 570634"/>
                  <a:gd name="connsiteX3-101" fmla="*/ 255877 w 1259898"/>
                  <a:gd name="connsiteY3-102" fmla="*/ 548119 h 570634"/>
                  <a:gd name="connsiteX4-103" fmla="*/ 0 w 1259898"/>
                  <a:gd name="connsiteY4-104" fmla="*/ 523009 h 570634"/>
                  <a:gd name="connsiteX5-105" fmla="*/ 138114 w 1259898"/>
                  <a:gd name="connsiteY5-106" fmla="*/ 0 h 570634"/>
                  <a:gd name="connsiteX0-107" fmla="*/ 138114 w 1259898"/>
                  <a:gd name="connsiteY0-108" fmla="*/ 0 h 570634"/>
                  <a:gd name="connsiteX1-109" fmla="*/ 1259898 w 1259898"/>
                  <a:gd name="connsiteY1-110" fmla="*/ 19050 h 570634"/>
                  <a:gd name="connsiteX2-111" fmla="*/ 1112261 w 1259898"/>
                  <a:gd name="connsiteY2-112" fmla="*/ 570634 h 570634"/>
                  <a:gd name="connsiteX3-113" fmla="*/ 255877 w 1259898"/>
                  <a:gd name="connsiteY3-114" fmla="*/ 548119 h 570634"/>
                  <a:gd name="connsiteX4-115" fmla="*/ 0 w 1259898"/>
                  <a:gd name="connsiteY4-116" fmla="*/ 523009 h 570634"/>
                  <a:gd name="connsiteX5-117" fmla="*/ 138114 w 1259898"/>
                  <a:gd name="connsiteY5-118" fmla="*/ 0 h 570634"/>
                  <a:gd name="connsiteX0-119" fmla="*/ 147639 w 1269423"/>
                  <a:gd name="connsiteY0-120" fmla="*/ 0 h 570634"/>
                  <a:gd name="connsiteX1-121" fmla="*/ 1269423 w 1269423"/>
                  <a:gd name="connsiteY1-122" fmla="*/ 19050 h 570634"/>
                  <a:gd name="connsiteX2-123" fmla="*/ 1121786 w 1269423"/>
                  <a:gd name="connsiteY2-124" fmla="*/ 570634 h 570634"/>
                  <a:gd name="connsiteX3-125" fmla="*/ 265402 w 1269423"/>
                  <a:gd name="connsiteY3-126" fmla="*/ 548119 h 570634"/>
                  <a:gd name="connsiteX4-127" fmla="*/ 0 w 1269423"/>
                  <a:gd name="connsiteY4-128" fmla="*/ 508722 h 570634"/>
                  <a:gd name="connsiteX5-129" fmla="*/ 147639 w 1269423"/>
                  <a:gd name="connsiteY5-130" fmla="*/ 0 h 570634"/>
                  <a:gd name="connsiteX0-131" fmla="*/ 147639 w 1269423"/>
                  <a:gd name="connsiteY0-132" fmla="*/ 0 h 570634"/>
                  <a:gd name="connsiteX1-133" fmla="*/ 1269423 w 1269423"/>
                  <a:gd name="connsiteY1-134" fmla="*/ 19050 h 570634"/>
                  <a:gd name="connsiteX2-135" fmla="*/ 1121786 w 1269423"/>
                  <a:gd name="connsiteY2-136" fmla="*/ 570634 h 570634"/>
                  <a:gd name="connsiteX3-137" fmla="*/ 265402 w 1269423"/>
                  <a:gd name="connsiteY3-138" fmla="*/ 548119 h 570634"/>
                  <a:gd name="connsiteX4-139" fmla="*/ 0 w 1269423"/>
                  <a:gd name="connsiteY4-140" fmla="*/ 508722 h 570634"/>
                  <a:gd name="connsiteX5-141" fmla="*/ 147639 w 1269423"/>
                  <a:gd name="connsiteY5-142" fmla="*/ 0 h 570634"/>
                  <a:gd name="connsiteX0-143" fmla="*/ 123826 w 1269423"/>
                  <a:gd name="connsiteY0-144" fmla="*/ 0 h 556347"/>
                  <a:gd name="connsiteX1-145" fmla="*/ 1269423 w 1269423"/>
                  <a:gd name="connsiteY1-146" fmla="*/ 4763 h 556347"/>
                  <a:gd name="connsiteX2-147" fmla="*/ 1121786 w 1269423"/>
                  <a:gd name="connsiteY2-148" fmla="*/ 556347 h 556347"/>
                  <a:gd name="connsiteX3-149" fmla="*/ 265402 w 1269423"/>
                  <a:gd name="connsiteY3-150" fmla="*/ 533832 h 556347"/>
                  <a:gd name="connsiteX4-151" fmla="*/ 0 w 1269423"/>
                  <a:gd name="connsiteY4-152" fmla="*/ 494435 h 556347"/>
                  <a:gd name="connsiteX5-153" fmla="*/ 123826 w 1269423"/>
                  <a:gd name="connsiteY5-154" fmla="*/ 0 h 556347"/>
                  <a:gd name="connsiteX0-155" fmla="*/ 123826 w 1269423"/>
                  <a:gd name="connsiteY0-156" fmla="*/ 0 h 556347"/>
                  <a:gd name="connsiteX1-157" fmla="*/ 1269423 w 1269423"/>
                  <a:gd name="connsiteY1-158" fmla="*/ 4763 h 556347"/>
                  <a:gd name="connsiteX2-159" fmla="*/ 1121786 w 1269423"/>
                  <a:gd name="connsiteY2-160" fmla="*/ 556347 h 556347"/>
                  <a:gd name="connsiteX3-161" fmla="*/ 265402 w 1269423"/>
                  <a:gd name="connsiteY3-162" fmla="*/ 533832 h 556347"/>
                  <a:gd name="connsiteX4-163" fmla="*/ 0 w 1269423"/>
                  <a:gd name="connsiteY4-164" fmla="*/ 494435 h 556347"/>
                  <a:gd name="connsiteX5-165" fmla="*/ 123826 w 1269423"/>
                  <a:gd name="connsiteY5-166" fmla="*/ 0 h 556347"/>
                  <a:gd name="connsiteX0-167" fmla="*/ 123826 w 1269423"/>
                  <a:gd name="connsiteY0-168" fmla="*/ 0 h 556347"/>
                  <a:gd name="connsiteX1-169" fmla="*/ 1269423 w 1269423"/>
                  <a:gd name="connsiteY1-170" fmla="*/ 4763 h 556347"/>
                  <a:gd name="connsiteX2-171" fmla="*/ 1121786 w 1269423"/>
                  <a:gd name="connsiteY2-172" fmla="*/ 556347 h 556347"/>
                  <a:gd name="connsiteX3-173" fmla="*/ 265402 w 1269423"/>
                  <a:gd name="connsiteY3-174" fmla="*/ 533832 h 556347"/>
                  <a:gd name="connsiteX4-175" fmla="*/ 0 w 1269423"/>
                  <a:gd name="connsiteY4-176" fmla="*/ 494435 h 556347"/>
                  <a:gd name="connsiteX5-177" fmla="*/ 123826 w 1269423"/>
                  <a:gd name="connsiteY5-178" fmla="*/ 0 h 556347"/>
                  <a:gd name="connsiteX0-179" fmla="*/ 123826 w 1269423"/>
                  <a:gd name="connsiteY0-180" fmla="*/ 47869 h 604216"/>
                  <a:gd name="connsiteX1-181" fmla="*/ 465428 w 1269423"/>
                  <a:gd name="connsiteY1-182" fmla="*/ 14964 h 604216"/>
                  <a:gd name="connsiteX2-183" fmla="*/ 1269423 w 1269423"/>
                  <a:gd name="connsiteY2-184" fmla="*/ 52632 h 604216"/>
                  <a:gd name="connsiteX3-185" fmla="*/ 1121786 w 1269423"/>
                  <a:gd name="connsiteY3-186" fmla="*/ 604216 h 604216"/>
                  <a:gd name="connsiteX4-187" fmla="*/ 265402 w 1269423"/>
                  <a:gd name="connsiteY4-188" fmla="*/ 581701 h 604216"/>
                  <a:gd name="connsiteX5-189" fmla="*/ 0 w 1269423"/>
                  <a:gd name="connsiteY5-190" fmla="*/ 542304 h 604216"/>
                  <a:gd name="connsiteX6" fmla="*/ 123826 w 1269423"/>
                  <a:gd name="connsiteY6" fmla="*/ 47869 h 604216"/>
                  <a:gd name="connsiteX0-191" fmla="*/ 123826 w 1269423"/>
                  <a:gd name="connsiteY0-192" fmla="*/ 47869 h 604216"/>
                  <a:gd name="connsiteX1-193" fmla="*/ 465428 w 1269423"/>
                  <a:gd name="connsiteY1-194" fmla="*/ 14964 h 604216"/>
                  <a:gd name="connsiteX2-195" fmla="*/ 1269423 w 1269423"/>
                  <a:gd name="connsiteY2-196" fmla="*/ 52632 h 604216"/>
                  <a:gd name="connsiteX3-197" fmla="*/ 1121786 w 1269423"/>
                  <a:gd name="connsiteY3-198" fmla="*/ 604216 h 604216"/>
                  <a:gd name="connsiteX4-199" fmla="*/ 265402 w 1269423"/>
                  <a:gd name="connsiteY4-200" fmla="*/ 581701 h 604216"/>
                  <a:gd name="connsiteX5-201" fmla="*/ 0 w 1269423"/>
                  <a:gd name="connsiteY5-202" fmla="*/ 542304 h 604216"/>
                  <a:gd name="connsiteX6-203" fmla="*/ 123826 w 1269423"/>
                  <a:gd name="connsiteY6-204" fmla="*/ 47869 h 604216"/>
                  <a:gd name="connsiteX0-205" fmla="*/ 123826 w 1269423"/>
                  <a:gd name="connsiteY0-206" fmla="*/ 47869 h 604216"/>
                  <a:gd name="connsiteX1-207" fmla="*/ 465428 w 1269423"/>
                  <a:gd name="connsiteY1-208" fmla="*/ 14964 h 604216"/>
                  <a:gd name="connsiteX2-209" fmla="*/ 1269423 w 1269423"/>
                  <a:gd name="connsiteY2-210" fmla="*/ 52632 h 604216"/>
                  <a:gd name="connsiteX3-211" fmla="*/ 1121786 w 1269423"/>
                  <a:gd name="connsiteY3-212" fmla="*/ 604216 h 604216"/>
                  <a:gd name="connsiteX4-213" fmla="*/ 265402 w 1269423"/>
                  <a:gd name="connsiteY4-214" fmla="*/ 581701 h 604216"/>
                  <a:gd name="connsiteX5-215" fmla="*/ 0 w 1269423"/>
                  <a:gd name="connsiteY5-216" fmla="*/ 542304 h 604216"/>
                  <a:gd name="connsiteX6-217" fmla="*/ 123826 w 1269423"/>
                  <a:gd name="connsiteY6-218" fmla="*/ 47869 h 604216"/>
                  <a:gd name="connsiteX0-219" fmla="*/ 123826 w 1269423"/>
                  <a:gd name="connsiteY0-220" fmla="*/ 47869 h 604216"/>
                  <a:gd name="connsiteX1-221" fmla="*/ 465428 w 1269423"/>
                  <a:gd name="connsiteY1-222" fmla="*/ 14964 h 604216"/>
                  <a:gd name="connsiteX2-223" fmla="*/ 1269423 w 1269423"/>
                  <a:gd name="connsiteY2-224" fmla="*/ 52632 h 604216"/>
                  <a:gd name="connsiteX3-225" fmla="*/ 1121786 w 1269423"/>
                  <a:gd name="connsiteY3-226" fmla="*/ 604216 h 604216"/>
                  <a:gd name="connsiteX4-227" fmla="*/ 265402 w 1269423"/>
                  <a:gd name="connsiteY4-228" fmla="*/ 581701 h 604216"/>
                  <a:gd name="connsiteX5-229" fmla="*/ 0 w 1269423"/>
                  <a:gd name="connsiteY5-230" fmla="*/ 542304 h 604216"/>
                  <a:gd name="connsiteX6-231" fmla="*/ 123826 w 1269423"/>
                  <a:gd name="connsiteY6-232" fmla="*/ 47869 h 604216"/>
                  <a:gd name="connsiteX0-233" fmla="*/ 123826 w 1269423"/>
                  <a:gd name="connsiteY0-234" fmla="*/ 57394 h 604216"/>
                  <a:gd name="connsiteX1-235" fmla="*/ 465428 w 1269423"/>
                  <a:gd name="connsiteY1-236" fmla="*/ 14964 h 604216"/>
                  <a:gd name="connsiteX2-237" fmla="*/ 1269423 w 1269423"/>
                  <a:gd name="connsiteY2-238" fmla="*/ 52632 h 604216"/>
                  <a:gd name="connsiteX3-239" fmla="*/ 1121786 w 1269423"/>
                  <a:gd name="connsiteY3-240" fmla="*/ 604216 h 604216"/>
                  <a:gd name="connsiteX4-241" fmla="*/ 265402 w 1269423"/>
                  <a:gd name="connsiteY4-242" fmla="*/ 581701 h 604216"/>
                  <a:gd name="connsiteX5-243" fmla="*/ 0 w 1269423"/>
                  <a:gd name="connsiteY5-244" fmla="*/ 542304 h 604216"/>
                  <a:gd name="connsiteX6-245" fmla="*/ 123826 w 1269423"/>
                  <a:gd name="connsiteY6-246" fmla="*/ 57394 h 604216"/>
                  <a:gd name="connsiteX0-247" fmla="*/ 123826 w 1269423"/>
                  <a:gd name="connsiteY0-248" fmla="*/ 57394 h 604216"/>
                  <a:gd name="connsiteX1-249" fmla="*/ 465428 w 1269423"/>
                  <a:gd name="connsiteY1-250" fmla="*/ 14964 h 604216"/>
                  <a:gd name="connsiteX2-251" fmla="*/ 1269423 w 1269423"/>
                  <a:gd name="connsiteY2-252" fmla="*/ 52632 h 604216"/>
                  <a:gd name="connsiteX3-253" fmla="*/ 1121786 w 1269423"/>
                  <a:gd name="connsiteY3-254" fmla="*/ 604216 h 604216"/>
                  <a:gd name="connsiteX4-255" fmla="*/ 265402 w 1269423"/>
                  <a:gd name="connsiteY4-256" fmla="*/ 581701 h 604216"/>
                  <a:gd name="connsiteX5-257" fmla="*/ 0 w 1269423"/>
                  <a:gd name="connsiteY5-258" fmla="*/ 542304 h 604216"/>
                  <a:gd name="connsiteX6-259" fmla="*/ 123826 w 1269423"/>
                  <a:gd name="connsiteY6-260" fmla="*/ 57394 h 604216"/>
                  <a:gd name="connsiteX0-261" fmla="*/ 123826 w 1269423"/>
                  <a:gd name="connsiteY0-262" fmla="*/ 50744 h 597566"/>
                  <a:gd name="connsiteX1-263" fmla="*/ 465428 w 1269423"/>
                  <a:gd name="connsiteY1-264" fmla="*/ 8314 h 597566"/>
                  <a:gd name="connsiteX2-265" fmla="*/ 598778 w 1269423"/>
                  <a:gd name="connsiteY2-266" fmla="*/ 32126 h 597566"/>
                  <a:gd name="connsiteX3-267" fmla="*/ 1269423 w 1269423"/>
                  <a:gd name="connsiteY3-268" fmla="*/ 45982 h 597566"/>
                  <a:gd name="connsiteX4-269" fmla="*/ 1121786 w 1269423"/>
                  <a:gd name="connsiteY4-270" fmla="*/ 597566 h 597566"/>
                  <a:gd name="connsiteX5-271" fmla="*/ 265402 w 1269423"/>
                  <a:gd name="connsiteY5-272" fmla="*/ 575051 h 597566"/>
                  <a:gd name="connsiteX6-273" fmla="*/ 0 w 1269423"/>
                  <a:gd name="connsiteY6-274" fmla="*/ 535654 h 597566"/>
                  <a:gd name="connsiteX7" fmla="*/ 123826 w 1269423"/>
                  <a:gd name="connsiteY7" fmla="*/ 50744 h 597566"/>
                  <a:gd name="connsiteX0-275" fmla="*/ 123826 w 1269423"/>
                  <a:gd name="connsiteY0-276" fmla="*/ 49637 h 596459"/>
                  <a:gd name="connsiteX1-277" fmla="*/ 465428 w 1269423"/>
                  <a:gd name="connsiteY1-278" fmla="*/ 7207 h 596459"/>
                  <a:gd name="connsiteX2-279" fmla="*/ 598778 w 1269423"/>
                  <a:gd name="connsiteY2-280" fmla="*/ 31019 h 596459"/>
                  <a:gd name="connsiteX3-281" fmla="*/ 794041 w 1269423"/>
                  <a:gd name="connsiteY3-282" fmla="*/ 35782 h 596459"/>
                  <a:gd name="connsiteX4-283" fmla="*/ 1269423 w 1269423"/>
                  <a:gd name="connsiteY4-284" fmla="*/ 44875 h 596459"/>
                  <a:gd name="connsiteX5-285" fmla="*/ 1121786 w 1269423"/>
                  <a:gd name="connsiteY5-286" fmla="*/ 596459 h 596459"/>
                  <a:gd name="connsiteX6-287" fmla="*/ 265402 w 1269423"/>
                  <a:gd name="connsiteY6-288" fmla="*/ 573944 h 596459"/>
                  <a:gd name="connsiteX7-289" fmla="*/ 0 w 1269423"/>
                  <a:gd name="connsiteY7-290" fmla="*/ 534547 h 596459"/>
                  <a:gd name="connsiteX8" fmla="*/ 123826 w 1269423"/>
                  <a:gd name="connsiteY8" fmla="*/ 49637 h 596459"/>
                  <a:gd name="connsiteX0-291" fmla="*/ 123826 w 1269423"/>
                  <a:gd name="connsiteY0-292" fmla="*/ 43695 h 590517"/>
                  <a:gd name="connsiteX1-293" fmla="*/ 465428 w 1269423"/>
                  <a:gd name="connsiteY1-294" fmla="*/ 1265 h 590517"/>
                  <a:gd name="connsiteX2-295" fmla="*/ 598778 w 1269423"/>
                  <a:gd name="connsiteY2-296" fmla="*/ 25077 h 590517"/>
                  <a:gd name="connsiteX3-297" fmla="*/ 808329 w 1269423"/>
                  <a:gd name="connsiteY3-298" fmla="*/ 63177 h 590517"/>
                  <a:gd name="connsiteX4-299" fmla="*/ 1269423 w 1269423"/>
                  <a:gd name="connsiteY4-300" fmla="*/ 38933 h 590517"/>
                  <a:gd name="connsiteX5-301" fmla="*/ 1121786 w 1269423"/>
                  <a:gd name="connsiteY5-302" fmla="*/ 590517 h 590517"/>
                  <a:gd name="connsiteX6-303" fmla="*/ 265402 w 1269423"/>
                  <a:gd name="connsiteY6-304" fmla="*/ 568002 h 590517"/>
                  <a:gd name="connsiteX7-305" fmla="*/ 0 w 1269423"/>
                  <a:gd name="connsiteY7-306" fmla="*/ 528605 h 590517"/>
                  <a:gd name="connsiteX8-307" fmla="*/ 123826 w 1269423"/>
                  <a:gd name="connsiteY8-308" fmla="*/ 43695 h 590517"/>
                  <a:gd name="connsiteX0-309" fmla="*/ 123826 w 1269423"/>
                  <a:gd name="connsiteY0-310" fmla="*/ 49636 h 596458"/>
                  <a:gd name="connsiteX1-311" fmla="*/ 465428 w 1269423"/>
                  <a:gd name="connsiteY1-312" fmla="*/ 7206 h 596458"/>
                  <a:gd name="connsiteX2-313" fmla="*/ 598778 w 1269423"/>
                  <a:gd name="connsiteY2-314" fmla="*/ 31018 h 596458"/>
                  <a:gd name="connsiteX3-315" fmla="*/ 865479 w 1269423"/>
                  <a:gd name="connsiteY3-316" fmla="*/ 35780 h 596458"/>
                  <a:gd name="connsiteX4-317" fmla="*/ 1269423 w 1269423"/>
                  <a:gd name="connsiteY4-318" fmla="*/ 44874 h 596458"/>
                  <a:gd name="connsiteX5-319" fmla="*/ 1121786 w 1269423"/>
                  <a:gd name="connsiteY5-320" fmla="*/ 596458 h 596458"/>
                  <a:gd name="connsiteX6-321" fmla="*/ 265402 w 1269423"/>
                  <a:gd name="connsiteY6-322" fmla="*/ 573943 h 596458"/>
                  <a:gd name="connsiteX7-323" fmla="*/ 0 w 1269423"/>
                  <a:gd name="connsiteY7-324" fmla="*/ 534546 h 596458"/>
                  <a:gd name="connsiteX8-325" fmla="*/ 123826 w 1269423"/>
                  <a:gd name="connsiteY8-326" fmla="*/ 49636 h 596458"/>
                  <a:gd name="connsiteX0-327" fmla="*/ 123826 w 1269423"/>
                  <a:gd name="connsiteY0-328" fmla="*/ 49636 h 596458"/>
                  <a:gd name="connsiteX1-329" fmla="*/ 465428 w 1269423"/>
                  <a:gd name="connsiteY1-330" fmla="*/ 7206 h 596458"/>
                  <a:gd name="connsiteX2-331" fmla="*/ 598778 w 1269423"/>
                  <a:gd name="connsiteY2-332" fmla="*/ 31018 h 596458"/>
                  <a:gd name="connsiteX3-333" fmla="*/ 865479 w 1269423"/>
                  <a:gd name="connsiteY3-334" fmla="*/ 35780 h 596458"/>
                  <a:gd name="connsiteX4-335" fmla="*/ 1269423 w 1269423"/>
                  <a:gd name="connsiteY4-336" fmla="*/ 44874 h 596458"/>
                  <a:gd name="connsiteX5-337" fmla="*/ 1121786 w 1269423"/>
                  <a:gd name="connsiteY5-338" fmla="*/ 596458 h 596458"/>
                  <a:gd name="connsiteX6-339" fmla="*/ 265402 w 1269423"/>
                  <a:gd name="connsiteY6-340" fmla="*/ 573943 h 596458"/>
                  <a:gd name="connsiteX7-341" fmla="*/ 0 w 1269423"/>
                  <a:gd name="connsiteY7-342" fmla="*/ 534546 h 596458"/>
                  <a:gd name="connsiteX8-343" fmla="*/ 123826 w 1269423"/>
                  <a:gd name="connsiteY8-344" fmla="*/ 49636 h 596458"/>
                  <a:gd name="connsiteX0-345" fmla="*/ 123826 w 1269423"/>
                  <a:gd name="connsiteY0-346" fmla="*/ 49636 h 596458"/>
                  <a:gd name="connsiteX1-347" fmla="*/ 465428 w 1269423"/>
                  <a:gd name="connsiteY1-348" fmla="*/ 7206 h 596458"/>
                  <a:gd name="connsiteX2-349" fmla="*/ 660691 w 1269423"/>
                  <a:gd name="connsiteY2-350" fmla="*/ 54830 h 596458"/>
                  <a:gd name="connsiteX3-351" fmla="*/ 865479 w 1269423"/>
                  <a:gd name="connsiteY3-352" fmla="*/ 35780 h 596458"/>
                  <a:gd name="connsiteX4-353" fmla="*/ 1269423 w 1269423"/>
                  <a:gd name="connsiteY4-354" fmla="*/ 44874 h 596458"/>
                  <a:gd name="connsiteX5-355" fmla="*/ 1121786 w 1269423"/>
                  <a:gd name="connsiteY5-356" fmla="*/ 596458 h 596458"/>
                  <a:gd name="connsiteX6-357" fmla="*/ 265402 w 1269423"/>
                  <a:gd name="connsiteY6-358" fmla="*/ 573943 h 596458"/>
                  <a:gd name="connsiteX7-359" fmla="*/ 0 w 1269423"/>
                  <a:gd name="connsiteY7-360" fmla="*/ 534546 h 596458"/>
                  <a:gd name="connsiteX8-361" fmla="*/ 123826 w 1269423"/>
                  <a:gd name="connsiteY8-362" fmla="*/ 49636 h 596458"/>
                  <a:gd name="connsiteX0-363" fmla="*/ 123826 w 1269423"/>
                  <a:gd name="connsiteY0-364" fmla="*/ 49636 h 596458"/>
                  <a:gd name="connsiteX1-365" fmla="*/ 465428 w 1269423"/>
                  <a:gd name="connsiteY1-366" fmla="*/ 7206 h 596458"/>
                  <a:gd name="connsiteX2-367" fmla="*/ 679741 w 1269423"/>
                  <a:gd name="connsiteY2-368" fmla="*/ 73880 h 596458"/>
                  <a:gd name="connsiteX3-369" fmla="*/ 865479 w 1269423"/>
                  <a:gd name="connsiteY3-370" fmla="*/ 35780 h 596458"/>
                  <a:gd name="connsiteX4-371" fmla="*/ 1269423 w 1269423"/>
                  <a:gd name="connsiteY4-372" fmla="*/ 44874 h 596458"/>
                  <a:gd name="connsiteX5-373" fmla="*/ 1121786 w 1269423"/>
                  <a:gd name="connsiteY5-374" fmla="*/ 596458 h 596458"/>
                  <a:gd name="connsiteX6-375" fmla="*/ 265402 w 1269423"/>
                  <a:gd name="connsiteY6-376" fmla="*/ 573943 h 596458"/>
                  <a:gd name="connsiteX7-377" fmla="*/ 0 w 1269423"/>
                  <a:gd name="connsiteY7-378" fmla="*/ 534546 h 596458"/>
                  <a:gd name="connsiteX8-379" fmla="*/ 123826 w 1269423"/>
                  <a:gd name="connsiteY8-380" fmla="*/ 49636 h 596458"/>
                  <a:gd name="connsiteX0-381" fmla="*/ 123826 w 1269423"/>
                  <a:gd name="connsiteY0-382" fmla="*/ 45668 h 592490"/>
                  <a:gd name="connsiteX1-383" fmla="*/ 465428 w 1269423"/>
                  <a:gd name="connsiteY1-384" fmla="*/ 3238 h 592490"/>
                  <a:gd name="connsiteX2-385" fmla="*/ 679741 w 1269423"/>
                  <a:gd name="connsiteY2-386" fmla="*/ 69912 h 592490"/>
                  <a:gd name="connsiteX3-387" fmla="*/ 865479 w 1269423"/>
                  <a:gd name="connsiteY3-388" fmla="*/ 31812 h 592490"/>
                  <a:gd name="connsiteX4-389" fmla="*/ 1065503 w 1269423"/>
                  <a:gd name="connsiteY4-390" fmla="*/ 50863 h 592490"/>
                  <a:gd name="connsiteX5-391" fmla="*/ 1269423 w 1269423"/>
                  <a:gd name="connsiteY5-392" fmla="*/ 40906 h 592490"/>
                  <a:gd name="connsiteX6-393" fmla="*/ 1121786 w 1269423"/>
                  <a:gd name="connsiteY6-394" fmla="*/ 592490 h 592490"/>
                  <a:gd name="connsiteX7-395" fmla="*/ 265402 w 1269423"/>
                  <a:gd name="connsiteY7-396" fmla="*/ 569975 h 592490"/>
                  <a:gd name="connsiteX8-397" fmla="*/ 0 w 1269423"/>
                  <a:gd name="connsiteY8-398" fmla="*/ 530578 h 592490"/>
                  <a:gd name="connsiteX9" fmla="*/ 123826 w 1269423"/>
                  <a:gd name="connsiteY9" fmla="*/ 45668 h 592490"/>
                  <a:gd name="connsiteX0-399" fmla="*/ 123826 w 1269423"/>
                  <a:gd name="connsiteY0-400" fmla="*/ 42949 h 589771"/>
                  <a:gd name="connsiteX1-401" fmla="*/ 465428 w 1269423"/>
                  <a:gd name="connsiteY1-402" fmla="*/ 519 h 589771"/>
                  <a:gd name="connsiteX2-403" fmla="*/ 679741 w 1269423"/>
                  <a:gd name="connsiteY2-404" fmla="*/ 67193 h 589771"/>
                  <a:gd name="connsiteX3-405" fmla="*/ 865479 w 1269423"/>
                  <a:gd name="connsiteY3-406" fmla="*/ 29093 h 589771"/>
                  <a:gd name="connsiteX4-407" fmla="*/ 1065503 w 1269423"/>
                  <a:gd name="connsiteY4-408" fmla="*/ 48144 h 589771"/>
                  <a:gd name="connsiteX5-409" fmla="*/ 1269423 w 1269423"/>
                  <a:gd name="connsiteY5-410" fmla="*/ 38187 h 589771"/>
                  <a:gd name="connsiteX6-411" fmla="*/ 1121786 w 1269423"/>
                  <a:gd name="connsiteY6-412" fmla="*/ 589771 h 589771"/>
                  <a:gd name="connsiteX7-413" fmla="*/ 265402 w 1269423"/>
                  <a:gd name="connsiteY7-414" fmla="*/ 567256 h 589771"/>
                  <a:gd name="connsiteX8-415" fmla="*/ 0 w 1269423"/>
                  <a:gd name="connsiteY8-416" fmla="*/ 527859 h 589771"/>
                  <a:gd name="connsiteX9-417" fmla="*/ 123826 w 1269423"/>
                  <a:gd name="connsiteY9-418" fmla="*/ 42949 h 589771"/>
                  <a:gd name="connsiteX0-419" fmla="*/ 123826 w 1269423"/>
                  <a:gd name="connsiteY0-420" fmla="*/ 42949 h 589771"/>
                  <a:gd name="connsiteX1-421" fmla="*/ 465428 w 1269423"/>
                  <a:gd name="connsiteY1-422" fmla="*/ 519 h 589771"/>
                  <a:gd name="connsiteX2-423" fmla="*/ 679741 w 1269423"/>
                  <a:gd name="connsiteY2-424" fmla="*/ 67193 h 589771"/>
                  <a:gd name="connsiteX3-425" fmla="*/ 865479 w 1269423"/>
                  <a:gd name="connsiteY3-426" fmla="*/ 29093 h 589771"/>
                  <a:gd name="connsiteX4-427" fmla="*/ 1065503 w 1269423"/>
                  <a:gd name="connsiteY4-428" fmla="*/ 48144 h 589771"/>
                  <a:gd name="connsiteX5-429" fmla="*/ 1269423 w 1269423"/>
                  <a:gd name="connsiteY5-430" fmla="*/ 38187 h 589771"/>
                  <a:gd name="connsiteX6-431" fmla="*/ 1121786 w 1269423"/>
                  <a:gd name="connsiteY6-432" fmla="*/ 589771 h 589771"/>
                  <a:gd name="connsiteX7-433" fmla="*/ 265402 w 1269423"/>
                  <a:gd name="connsiteY7-434" fmla="*/ 567256 h 589771"/>
                  <a:gd name="connsiteX8-435" fmla="*/ 0 w 1269423"/>
                  <a:gd name="connsiteY8-436" fmla="*/ 527859 h 589771"/>
                  <a:gd name="connsiteX9-437" fmla="*/ 123826 w 1269423"/>
                  <a:gd name="connsiteY9-438" fmla="*/ 42949 h 589771"/>
                  <a:gd name="connsiteX0-439" fmla="*/ 123826 w 1269423"/>
                  <a:gd name="connsiteY0-440" fmla="*/ 42949 h 589771"/>
                  <a:gd name="connsiteX1-441" fmla="*/ 465428 w 1269423"/>
                  <a:gd name="connsiteY1-442" fmla="*/ 519 h 589771"/>
                  <a:gd name="connsiteX2-443" fmla="*/ 679741 w 1269423"/>
                  <a:gd name="connsiteY2-444" fmla="*/ 67193 h 589771"/>
                  <a:gd name="connsiteX3-445" fmla="*/ 865479 w 1269423"/>
                  <a:gd name="connsiteY3-446" fmla="*/ 29093 h 589771"/>
                  <a:gd name="connsiteX4-447" fmla="*/ 1065503 w 1269423"/>
                  <a:gd name="connsiteY4-448" fmla="*/ 48144 h 589771"/>
                  <a:gd name="connsiteX5-449" fmla="*/ 1269423 w 1269423"/>
                  <a:gd name="connsiteY5-450" fmla="*/ 38187 h 589771"/>
                  <a:gd name="connsiteX6-451" fmla="*/ 1121786 w 1269423"/>
                  <a:gd name="connsiteY6-452" fmla="*/ 589771 h 589771"/>
                  <a:gd name="connsiteX7-453" fmla="*/ 265402 w 1269423"/>
                  <a:gd name="connsiteY7-454" fmla="*/ 567256 h 589771"/>
                  <a:gd name="connsiteX8-455" fmla="*/ 0 w 1269423"/>
                  <a:gd name="connsiteY8-456" fmla="*/ 527859 h 589771"/>
                  <a:gd name="connsiteX9-457" fmla="*/ 123826 w 1269423"/>
                  <a:gd name="connsiteY9-458" fmla="*/ 42949 h 589771"/>
                  <a:gd name="connsiteX0-459" fmla="*/ 123826 w 1269423"/>
                  <a:gd name="connsiteY0-460" fmla="*/ 42949 h 589771"/>
                  <a:gd name="connsiteX1-461" fmla="*/ 465428 w 1269423"/>
                  <a:gd name="connsiteY1-462" fmla="*/ 519 h 589771"/>
                  <a:gd name="connsiteX2-463" fmla="*/ 679741 w 1269423"/>
                  <a:gd name="connsiteY2-464" fmla="*/ 67193 h 589771"/>
                  <a:gd name="connsiteX3-465" fmla="*/ 865479 w 1269423"/>
                  <a:gd name="connsiteY3-466" fmla="*/ 29093 h 589771"/>
                  <a:gd name="connsiteX4-467" fmla="*/ 1046453 w 1269423"/>
                  <a:gd name="connsiteY4-468" fmla="*/ 57669 h 589771"/>
                  <a:gd name="connsiteX5-469" fmla="*/ 1269423 w 1269423"/>
                  <a:gd name="connsiteY5-470" fmla="*/ 38187 h 589771"/>
                  <a:gd name="connsiteX6-471" fmla="*/ 1121786 w 1269423"/>
                  <a:gd name="connsiteY6-472" fmla="*/ 589771 h 589771"/>
                  <a:gd name="connsiteX7-473" fmla="*/ 265402 w 1269423"/>
                  <a:gd name="connsiteY7-474" fmla="*/ 567256 h 589771"/>
                  <a:gd name="connsiteX8-475" fmla="*/ 0 w 1269423"/>
                  <a:gd name="connsiteY8-476" fmla="*/ 527859 h 589771"/>
                  <a:gd name="connsiteX9-477" fmla="*/ 123826 w 1269423"/>
                  <a:gd name="connsiteY9-478" fmla="*/ 42949 h 589771"/>
                  <a:gd name="connsiteX0-479" fmla="*/ 123826 w 1269423"/>
                  <a:gd name="connsiteY0-480" fmla="*/ 42949 h 589771"/>
                  <a:gd name="connsiteX1-481" fmla="*/ 465428 w 1269423"/>
                  <a:gd name="connsiteY1-482" fmla="*/ 519 h 589771"/>
                  <a:gd name="connsiteX2-483" fmla="*/ 679741 w 1269423"/>
                  <a:gd name="connsiteY2-484" fmla="*/ 67193 h 589771"/>
                  <a:gd name="connsiteX3-485" fmla="*/ 865479 w 1269423"/>
                  <a:gd name="connsiteY3-486" fmla="*/ 29093 h 589771"/>
                  <a:gd name="connsiteX4-487" fmla="*/ 1046453 w 1269423"/>
                  <a:gd name="connsiteY4-488" fmla="*/ 57669 h 589771"/>
                  <a:gd name="connsiteX5-489" fmla="*/ 1269423 w 1269423"/>
                  <a:gd name="connsiteY5-490" fmla="*/ 38187 h 589771"/>
                  <a:gd name="connsiteX6-491" fmla="*/ 1121786 w 1269423"/>
                  <a:gd name="connsiteY6-492" fmla="*/ 589771 h 589771"/>
                  <a:gd name="connsiteX7-493" fmla="*/ 265402 w 1269423"/>
                  <a:gd name="connsiteY7-494" fmla="*/ 567256 h 589771"/>
                  <a:gd name="connsiteX8-495" fmla="*/ 0 w 1269423"/>
                  <a:gd name="connsiteY8-496" fmla="*/ 527859 h 589771"/>
                  <a:gd name="connsiteX9-497" fmla="*/ 123826 w 1269423"/>
                  <a:gd name="connsiteY9-498" fmla="*/ 42949 h 589771"/>
                  <a:gd name="connsiteX0-499" fmla="*/ 123826 w 1269423"/>
                  <a:gd name="connsiteY0-500" fmla="*/ 42949 h 589771"/>
                  <a:gd name="connsiteX1-501" fmla="*/ 465428 w 1269423"/>
                  <a:gd name="connsiteY1-502" fmla="*/ 519 h 589771"/>
                  <a:gd name="connsiteX2-503" fmla="*/ 679741 w 1269423"/>
                  <a:gd name="connsiteY2-504" fmla="*/ 67193 h 589771"/>
                  <a:gd name="connsiteX3-505" fmla="*/ 865479 w 1269423"/>
                  <a:gd name="connsiteY3-506" fmla="*/ 29093 h 589771"/>
                  <a:gd name="connsiteX4-507" fmla="*/ 1051215 w 1269423"/>
                  <a:gd name="connsiteY4-508" fmla="*/ 67194 h 589771"/>
                  <a:gd name="connsiteX5-509" fmla="*/ 1269423 w 1269423"/>
                  <a:gd name="connsiteY5-510" fmla="*/ 38187 h 589771"/>
                  <a:gd name="connsiteX6-511" fmla="*/ 1121786 w 1269423"/>
                  <a:gd name="connsiteY6-512" fmla="*/ 589771 h 589771"/>
                  <a:gd name="connsiteX7-513" fmla="*/ 265402 w 1269423"/>
                  <a:gd name="connsiteY7-514" fmla="*/ 567256 h 589771"/>
                  <a:gd name="connsiteX8-515" fmla="*/ 0 w 1269423"/>
                  <a:gd name="connsiteY8-516" fmla="*/ 527859 h 589771"/>
                  <a:gd name="connsiteX9-517" fmla="*/ 123826 w 1269423"/>
                  <a:gd name="connsiteY9-518" fmla="*/ 42949 h 589771"/>
                  <a:gd name="connsiteX0-519" fmla="*/ 123826 w 1269423"/>
                  <a:gd name="connsiteY0-520" fmla="*/ 42949 h 589771"/>
                  <a:gd name="connsiteX1-521" fmla="*/ 465428 w 1269423"/>
                  <a:gd name="connsiteY1-522" fmla="*/ 519 h 589771"/>
                  <a:gd name="connsiteX2-523" fmla="*/ 679741 w 1269423"/>
                  <a:gd name="connsiteY2-524" fmla="*/ 67193 h 589771"/>
                  <a:gd name="connsiteX3-525" fmla="*/ 865479 w 1269423"/>
                  <a:gd name="connsiteY3-526" fmla="*/ 29093 h 589771"/>
                  <a:gd name="connsiteX4-527" fmla="*/ 1051215 w 1269423"/>
                  <a:gd name="connsiteY4-528" fmla="*/ 76719 h 589771"/>
                  <a:gd name="connsiteX5-529" fmla="*/ 1269423 w 1269423"/>
                  <a:gd name="connsiteY5-530" fmla="*/ 38187 h 589771"/>
                  <a:gd name="connsiteX6-531" fmla="*/ 1121786 w 1269423"/>
                  <a:gd name="connsiteY6-532" fmla="*/ 589771 h 589771"/>
                  <a:gd name="connsiteX7-533" fmla="*/ 265402 w 1269423"/>
                  <a:gd name="connsiteY7-534" fmla="*/ 567256 h 589771"/>
                  <a:gd name="connsiteX8-535" fmla="*/ 0 w 1269423"/>
                  <a:gd name="connsiteY8-536" fmla="*/ 527859 h 589771"/>
                  <a:gd name="connsiteX9-537" fmla="*/ 123826 w 1269423"/>
                  <a:gd name="connsiteY9-538" fmla="*/ 42949 h 589771"/>
                  <a:gd name="connsiteX0-539" fmla="*/ 123826 w 1269423"/>
                  <a:gd name="connsiteY0-540" fmla="*/ 42949 h 621268"/>
                  <a:gd name="connsiteX1-541" fmla="*/ 465428 w 1269423"/>
                  <a:gd name="connsiteY1-542" fmla="*/ 519 h 621268"/>
                  <a:gd name="connsiteX2-543" fmla="*/ 679741 w 1269423"/>
                  <a:gd name="connsiteY2-544" fmla="*/ 67193 h 621268"/>
                  <a:gd name="connsiteX3-545" fmla="*/ 865479 w 1269423"/>
                  <a:gd name="connsiteY3-546" fmla="*/ 29093 h 621268"/>
                  <a:gd name="connsiteX4-547" fmla="*/ 1051215 w 1269423"/>
                  <a:gd name="connsiteY4-548" fmla="*/ 76719 h 621268"/>
                  <a:gd name="connsiteX5-549" fmla="*/ 1269423 w 1269423"/>
                  <a:gd name="connsiteY5-550" fmla="*/ 38187 h 621268"/>
                  <a:gd name="connsiteX6-551" fmla="*/ 1121786 w 1269423"/>
                  <a:gd name="connsiteY6-552" fmla="*/ 589771 h 621268"/>
                  <a:gd name="connsiteX7-553" fmla="*/ 446378 w 1269423"/>
                  <a:gd name="connsiteY7-554" fmla="*/ 543444 h 621268"/>
                  <a:gd name="connsiteX8-555" fmla="*/ 265402 w 1269423"/>
                  <a:gd name="connsiteY8-556" fmla="*/ 567256 h 621268"/>
                  <a:gd name="connsiteX9-557" fmla="*/ 0 w 1269423"/>
                  <a:gd name="connsiteY9-558" fmla="*/ 527859 h 621268"/>
                  <a:gd name="connsiteX10" fmla="*/ 123826 w 1269423"/>
                  <a:gd name="connsiteY10" fmla="*/ 42949 h 621268"/>
                  <a:gd name="connsiteX0-559" fmla="*/ 123826 w 1269423"/>
                  <a:gd name="connsiteY0-560" fmla="*/ 42949 h 619818"/>
                  <a:gd name="connsiteX1-561" fmla="*/ 465428 w 1269423"/>
                  <a:gd name="connsiteY1-562" fmla="*/ 519 h 619818"/>
                  <a:gd name="connsiteX2-563" fmla="*/ 679741 w 1269423"/>
                  <a:gd name="connsiteY2-564" fmla="*/ 67193 h 619818"/>
                  <a:gd name="connsiteX3-565" fmla="*/ 865479 w 1269423"/>
                  <a:gd name="connsiteY3-566" fmla="*/ 29093 h 619818"/>
                  <a:gd name="connsiteX4-567" fmla="*/ 1051215 w 1269423"/>
                  <a:gd name="connsiteY4-568" fmla="*/ 76719 h 619818"/>
                  <a:gd name="connsiteX5-569" fmla="*/ 1269423 w 1269423"/>
                  <a:gd name="connsiteY5-570" fmla="*/ 38187 h 619818"/>
                  <a:gd name="connsiteX6-571" fmla="*/ 1121786 w 1269423"/>
                  <a:gd name="connsiteY6-572" fmla="*/ 589771 h 619818"/>
                  <a:gd name="connsiteX7-573" fmla="*/ 470191 w 1269423"/>
                  <a:gd name="connsiteY7-574" fmla="*/ 533919 h 619818"/>
                  <a:gd name="connsiteX8-575" fmla="*/ 265402 w 1269423"/>
                  <a:gd name="connsiteY8-576" fmla="*/ 567256 h 619818"/>
                  <a:gd name="connsiteX9-577" fmla="*/ 0 w 1269423"/>
                  <a:gd name="connsiteY9-578" fmla="*/ 527859 h 619818"/>
                  <a:gd name="connsiteX10-579" fmla="*/ 123826 w 1269423"/>
                  <a:gd name="connsiteY10-580" fmla="*/ 42949 h 619818"/>
                  <a:gd name="connsiteX0-581" fmla="*/ 123826 w 1269423"/>
                  <a:gd name="connsiteY0-582" fmla="*/ 42949 h 620230"/>
                  <a:gd name="connsiteX1-583" fmla="*/ 465428 w 1269423"/>
                  <a:gd name="connsiteY1-584" fmla="*/ 519 h 620230"/>
                  <a:gd name="connsiteX2-585" fmla="*/ 679741 w 1269423"/>
                  <a:gd name="connsiteY2-586" fmla="*/ 67193 h 620230"/>
                  <a:gd name="connsiteX3-587" fmla="*/ 865479 w 1269423"/>
                  <a:gd name="connsiteY3-588" fmla="*/ 29093 h 620230"/>
                  <a:gd name="connsiteX4-589" fmla="*/ 1051215 w 1269423"/>
                  <a:gd name="connsiteY4-590" fmla="*/ 76719 h 620230"/>
                  <a:gd name="connsiteX5-591" fmla="*/ 1269423 w 1269423"/>
                  <a:gd name="connsiteY5-592" fmla="*/ 38187 h 620230"/>
                  <a:gd name="connsiteX6-593" fmla="*/ 1121786 w 1269423"/>
                  <a:gd name="connsiteY6-594" fmla="*/ 589771 h 620230"/>
                  <a:gd name="connsiteX7-595" fmla="*/ 755941 w 1269423"/>
                  <a:gd name="connsiteY7-596" fmla="*/ 533918 h 620230"/>
                  <a:gd name="connsiteX8-597" fmla="*/ 470191 w 1269423"/>
                  <a:gd name="connsiteY8-598" fmla="*/ 533919 h 620230"/>
                  <a:gd name="connsiteX9-599" fmla="*/ 265402 w 1269423"/>
                  <a:gd name="connsiteY9-600" fmla="*/ 567256 h 620230"/>
                  <a:gd name="connsiteX10-601" fmla="*/ 0 w 1269423"/>
                  <a:gd name="connsiteY10-602" fmla="*/ 527859 h 620230"/>
                  <a:gd name="connsiteX11" fmla="*/ 123826 w 1269423"/>
                  <a:gd name="connsiteY11" fmla="*/ 42949 h 620230"/>
                  <a:gd name="connsiteX0-603" fmla="*/ 123826 w 1269423"/>
                  <a:gd name="connsiteY0-604" fmla="*/ 42949 h 627308"/>
                  <a:gd name="connsiteX1-605" fmla="*/ 465428 w 1269423"/>
                  <a:gd name="connsiteY1-606" fmla="*/ 519 h 627308"/>
                  <a:gd name="connsiteX2-607" fmla="*/ 679741 w 1269423"/>
                  <a:gd name="connsiteY2-608" fmla="*/ 67193 h 627308"/>
                  <a:gd name="connsiteX3-609" fmla="*/ 865479 w 1269423"/>
                  <a:gd name="connsiteY3-610" fmla="*/ 29093 h 627308"/>
                  <a:gd name="connsiteX4-611" fmla="*/ 1051215 w 1269423"/>
                  <a:gd name="connsiteY4-612" fmla="*/ 76719 h 627308"/>
                  <a:gd name="connsiteX5-613" fmla="*/ 1269423 w 1269423"/>
                  <a:gd name="connsiteY5-614" fmla="*/ 38187 h 627308"/>
                  <a:gd name="connsiteX6-615" fmla="*/ 1121786 w 1269423"/>
                  <a:gd name="connsiteY6-616" fmla="*/ 589771 h 627308"/>
                  <a:gd name="connsiteX7-617" fmla="*/ 755941 w 1269423"/>
                  <a:gd name="connsiteY7-618" fmla="*/ 572018 h 627308"/>
                  <a:gd name="connsiteX8-619" fmla="*/ 470191 w 1269423"/>
                  <a:gd name="connsiteY8-620" fmla="*/ 533919 h 627308"/>
                  <a:gd name="connsiteX9-621" fmla="*/ 265402 w 1269423"/>
                  <a:gd name="connsiteY9-622" fmla="*/ 567256 h 627308"/>
                  <a:gd name="connsiteX10-623" fmla="*/ 0 w 1269423"/>
                  <a:gd name="connsiteY10-624" fmla="*/ 527859 h 627308"/>
                  <a:gd name="connsiteX11-625" fmla="*/ 123826 w 1269423"/>
                  <a:gd name="connsiteY11-626" fmla="*/ 42949 h 627308"/>
                  <a:gd name="connsiteX0-627" fmla="*/ 123826 w 1269423"/>
                  <a:gd name="connsiteY0-628" fmla="*/ 42949 h 627308"/>
                  <a:gd name="connsiteX1-629" fmla="*/ 465428 w 1269423"/>
                  <a:gd name="connsiteY1-630" fmla="*/ 519 h 627308"/>
                  <a:gd name="connsiteX2-631" fmla="*/ 679741 w 1269423"/>
                  <a:gd name="connsiteY2-632" fmla="*/ 67193 h 627308"/>
                  <a:gd name="connsiteX3-633" fmla="*/ 865479 w 1269423"/>
                  <a:gd name="connsiteY3-634" fmla="*/ 29093 h 627308"/>
                  <a:gd name="connsiteX4-635" fmla="*/ 1051215 w 1269423"/>
                  <a:gd name="connsiteY4-636" fmla="*/ 76719 h 627308"/>
                  <a:gd name="connsiteX5-637" fmla="*/ 1269423 w 1269423"/>
                  <a:gd name="connsiteY5-638" fmla="*/ 38187 h 627308"/>
                  <a:gd name="connsiteX6-639" fmla="*/ 1121786 w 1269423"/>
                  <a:gd name="connsiteY6-640" fmla="*/ 589771 h 627308"/>
                  <a:gd name="connsiteX7-641" fmla="*/ 755941 w 1269423"/>
                  <a:gd name="connsiteY7-642" fmla="*/ 572018 h 627308"/>
                  <a:gd name="connsiteX8-643" fmla="*/ 470191 w 1269423"/>
                  <a:gd name="connsiteY8-644" fmla="*/ 533919 h 627308"/>
                  <a:gd name="connsiteX9-645" fmla="*/ 265402 w 1269423"/>
                  <a:gd name="connsiteY9-646" fmla="*/ 567256 h 627308"/>
                  <a:gd name="connsiteX10-647" fmla="*/ 0 w 1269423"/>
                  <a:gd name="connsiteY10-648" fmla="*/ 527859 h 627308"/>
                  <a:gd name="connsiteX11-649" fmla="*/ 123826 w 1269423"/>
                  <a:gd name="connsiteY11-650" fmla="*/ 42949 h 627308"/>
                  <a:gd name="connsiteX0-651" fmla="*/ 123826 w 1269423"/>
                  <a:gd name="connsiteY0-652" fmla="*/ 42949 h 627308"/>
                  <a:gd name="connsiteX1-653" fmla="*/ 465428 w 1269423"/>
                  <a:gd name="connsiteY1-654" fmla="*/ 519 h 627308"/>
                  <a:gd name="connsiteX2-655" fmla="*/ 679741 w 1269423"/>
                  <a:gd name="connsiteY2-656" fmla="*/ 67193 h 627308"/>
                  <a:gd name="connsiteX3-657" fmla="*/ 865479 w 1269423"/>
                  <a:gd name="connsiteY3-658" fmla="*/ 29093 h 627308"/>
                  <a:gd name="connsiteX4-659" fmla="*/ 1051215 w 1269423"/>
                  <a:gd name="connsiteY4-660" fmla="*/ 76719 h 627308"/>
                  <a:gd name="connsiteX5-661" fmla="*/ 1269423 w 1269423"/>
                  <a:gd name="connsiteY5-662" fmla="*/ 38187 h 627308"/>
                  <a:gd name="connsiteX6-663" fmla="*/ 1121786 w 1269423"/>
                  <a:gd name="connsiteY6-664" fmla="*/ 589771 h 627308"/>
                  <a:gd name="connsiteX7-665" fmla="*/ 755941 w 1269423"/>
                  <a:gd name="connsiteY7-666" fmla="*/ 572018 h 627308"/>
                  <a:gd name="connsiteX8-667" fmla="*/ 470191 w 1269423"/>
                  <a:gd name="connsiteY8-668" fmla="*/ 533919 h 627308"/>
                  <a:gd name="connsiteX9-669" fmla="*/ 265402 w 1269423"/>
                  <a:gd name="connsiteY9-670" fmla="*/ 567256 h 627308"/>
                  <a:gd name="connsiteX10-671" fmla="*/ 0 w 1269423"/>
                  <a:gd name="connsiteY10-672" fmla="*/ 527859 h 627308"/>
                  <a:gd name="connsiteX11-673" fmla="*/ 123826 w 1269423"/>
                  <a:gd name="connsiteY11-674" fmla="*/ 42949 h 627308"/>
                  <a:gd name="connsiteX0-675" fmla="*/ 123826 w 1269423"/>
                  <a:gd name="connsiteY0-676" fmla="*/ 42949 h 616060"/>
                  <a:gd name="connsiteX1-677" fmla="*/ 465428 w 1269423"/>
                  <a:gd name="connsiteY1-678" fmla="*/ 519 h 616060"/>
                  <a:gd name="connsiteX2-679" fmla="*/ 679741 w 1269423"/>
                  <a:gd name="connsiteY2-680" fmla="*/ 67193 h 616060"/>
                  <a:gd name="connsiteX3-681" fmla="*/ 865479 w 1269423"/>
                  <a:gd name="connsiteY3-682" fmla="*/ 29093 h 616060"/>
                  <a:gd name="connsiteX4-683" fmla="*/ 1051215 w 1269423"/>
                  <a:gd name="connsiteY4-684" fmla="*/ 76719 h 616060"/>
                  <a:gd name="connsiteX5-685" fmla="*/ 1269423 w 1269423"/>
                  <a:gd name="connsiteY5-686" fmla="*/ 38187 h 616060"/>
                  <a:gd name="connsiteX6-687" fmla="*/ 1121786 w 1269423"/>
                  <a:gd name="connsiteY6-688" fmla="*/ 589771 h 616060"/>
                  <a:gd name="connsiteX7-689" fmla="*/ 755941 w 1269423"/>
                  <a:gd name="connsiteY7-690" fmla="*/ 572018 h 616060"/>
                  <a:gd name="connsiteX8-691" fmla="*/ 470191 w 1269423"/>
                  <a:gd name="connsiteY8-692" fmla="*/ 533919 h 616060"/>
                  <a:gd name="connsiteX9-693" fmla="*/ 265402 w 1269423"/>
                  <a:gd name="connsiteY9-694" fmla="*/ 567256 h 616060"/>
                  <a:gd name="connsiteX10-695" fmla="*/ 0 w 1269423"/>
                  <a:gd name="connsiteY10-696" fmla="*/ 527859 h 616060"/>
                  <a:gd name="connsiteX11-697" fmla="*/ 123826 w 1269423"/>
                  <a:gd name="connsiteY11-698" fmla="*/ 42949 h 616060"/>
                  <a:gd name="connsiteX0-699" fmla="*/ 123826 w 1269423"/>
                  <a:gd name="connsiteY0-700" fmla="*/ 42949 h 589771"/>
                  <a:gd name="connsiteX1-701" fmla="*/ 465428 w 1269423"/>
                  <a:gd name="connsiteY1-702" fmla="*/ 519 h 589771"/>
                  <a:gd name="connsiteX2-703" fmla="*/ 679741 w 1269423"/>
                  <a:gd name="connsiteY2-704" fmla="*/ 67193 h 589771"/>
                  <a:gd name="connsiteX3-705" fmla="*/ 865479 w 1269423"/>
                  <a:gd name="connsiteY3-706" fmla="*/ 29093 h 589771"/>
                  <a:gd name="connsiteX4-707" fmla="*/ 1051215 w 1269423"/>
                  <a:gd name="connsiteY4-708" fmla="*/ 76719 h 589771"/>
                  <a:gd name="connsiteX5-709" fmla="*/ 1269423 w 1269423"/>
                  <a:gd name="connsiteY5-710" fmla="*/ 38187 h 589771"/>
                  <a:gd name="connsiteX6-711" fmla="*/ 1121786 w 1269423"/>
                  <a:gd name="connsiteY6-712" fmla="*/ 589771 h 589771"/>
                  <a:gd name="connsiteX7-713" fmla="*/ 755941 w 1269423"/>
                  <a:gd name="connsiteY7-714" fmla="*/ 572018 h 589771"/>
                  <a:gd name="connsiteX8-715" fmla="*/ 470191 w 1269423"/>
                  <a:gd name="connsiteY8-716" fmla="*/ 533919 h 589771"/>
                  <a:gd name="connsiteX9-717" fmla="*/ 265402 w 1269423"/>
                  <a:gd name="connsiteY9-718" fmla="*/ 567256 h 589771"/>
                  <a:gd name="connsiteX10-719" fmla="*/ 0 w 1269423"/>
                  <a:gd name="connsiteY10-720" fmla="*/ 527859 h 589771"/>
                  <a:gd name="connsiteX11-721" fmla="*/ 123826 w 1269423"/>
                  <a:gd name="connsiteY11-722" fmla="*/ 42949 h 589771"/>
                  <a:gd name="connsiteX0-723" fmla="*/ 123826 w 1269423"/>
                  <a:gd name="connsiteY0-724" fmla="*/ 42949 h 589771"/>
                  <a:gd name="connsiteX1-725" fmla="*/ 465428 w 1269423"/>
                  <a:gd name="connsiteY1-726" fmla="*/ 519 h 589771"/>
                  <a:gd name="connsiteX2-727" fmla="*/ 679741 w 1269423"/>
                  <a:gd name="connsiteY2-728" fmla="*/ 67193 h 589771"/>
                  <a:gd name="connsiteX3-729" fmla="*/ 865479 w 1269423"/>
                  <a:gd name="connsiteY3-730" fmla="*/ 29093 h 589771"/>
                  <a:gd name="connsiteX4-731" fmla="*/ 1051215 w 1269423"/>
                  <a:gd name="connsiteY4-732" fmla="*/ 76719 h 589771"/>
                  <a:gd name="connsiteX5-733" fmla="*/ 1269423 w 1269423"/>
                  <a:gd name="connsiteY5-734" fmla="*/ 38187 h 589771"/>
                  <a:gd name="connsiteX6-735" fmla="*/ 1121786 w 1269423"/>
                  <a:gd name="connsiteY6-736" fmla="*/ 589771 h 589771"/>
                  <a:gd name="connsiteX7-737" fmla="*/ 755941 w 1269423"/>
                  <a:gd name="connsiteY7-738" fmla="*/ 572018 h 589771"/>
                  <a:gd name="connsiteX8-739" fmla="*/ 470191 w 1269423"/>
                  <a:gd name="connsiteY8-740" fmla="*/ 533919 h 589771"/>
                  <a:gd name="connsiteX9-741" fmla="*/ 265402 w 1269423"/>
                  <a:gd name="connsiteY9-742" fmla="*/ 567256 h 589771"/>
                  <a:gd name="connsiteX10-743" fmla="*/ 0 w 1269423"/>
                  <a:gd name="connsiteY10-744" fmla="*/ 527859 h 589771"/>
                  <a:gd name="connsiteX11-745" fmla="*/ 123826 w 1269423"/>
                  <a:gd name="connsiteY11-746" fmla="*/ 42949 h 589771"/>
                  <a:gd name="connsiteX0-747" fmla="*/ 123826 w 1269423"/>
                  <a:gd name="connsiteY0-748" fmla="*/ 42949 h 589771"/>
                  <a:gd name="connsiteX1-749" fmla="*/ 465428 w 1269423"/>
                  <a:gd name="connsiteY1-750" fmla="*/ 519 h 589771"/>
                  <a:gd name="connsiteX2-751" fmla="*/ 679741 w 1269423"/>
                  <a:gd name="connsiteY2-752" fmla="*/ 67193 h 589771"/>
                  <a:gd name="connsiteX3-753" fmla="*/ 865479 w 1269423"/>
                  <a:gd name="connsiteY3-754" fmla="*/ 29093 h 589771"/>
                  <a:gd name="connsiteX4-755" fmla="*/ 1051215 w 1269423"/>
                  <a:gd name="connsiteY4-756" fmla="*/ 76719 h 589771"/>
                  <a:gd name="connsiteX5-757" fmla="*/ 1269423 w 1269423"/>
                  <a:gd name="connsiteY5-758" fmla="*/ 38187 h 589771"/>
                  <a:gd name="connsiteX6-759" fmla="*/ 1121786 w 1269423"/>
                  <a:gd name="connsiteY6-760" fmla="*/ 589771 h 589771"/>
                  <a:gd name="connsiteX7-761" fmla="*/ 755941 w 1269423"/>
                  <a:gd name="connsiteY7-762" fmla="*/ 572018 h 589771"/>
                  <a:gd name="connsiteX8-763" fmla="*/ 470191 w 1269423"/>
                  <a:gd name="connsiteY8-764" fmla="*/ 533919 h 589771"/>
                  <a:gd name="connsiteX9-765" fmla="*/ 265402 w 1269423"/>
                  <a:gd name="connsiteY9-766" fmla="*/ 567256 h 589771"/>
                  <a:gd name="connsiteX10-767" fmla="*/ 0 w 1269423"/>
                  <a:gd name="connsiteY10-768" fmla="*/ 527859 h 589771"/>
                  <a:gd name="connsiteX11-769" fmla="*/ 123826 w 1269423"/>
                  <a:gd name="connsiteY11-770" fmla="*/ 42949 h 5897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81" y="connsiteY5-82"/>
                  </a:cxn>
                  <a:cxn ang="0">
                    <a:pos x="connsiteX6-203" y="connsiteY6-204"/>
                  </a:cxn>
                  <a:cxn ang="0">
                    <a:pos x="connsiteX7-289" y="connsiteY7-290"/>
                  </a:cxn>
                  <a:cxn ang="0">
                    <a:pos x="connsiteX8-307" y="connsiteY8-308"/>
                  </a:cxn>
                  <a:cxn ang="0">
                    <a:pos x="connsiteX9-417" y="connsiteY9-418"/>
                  </a:cxn>
                  <a:cxn ang="0">
                    <a:pos x="connsiteX10-579" y="connsiteY10-580"/>
                  </a:cxn>
                  <a:cxn ang="0">
                    <a:pos x="connsiteX11-625" y="connsiteY11-626"/>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11" name="TextBox 10"/>
            <p:cNvSpPr txBox="1"/>
            <p:nvPr/>
          </p:nvSpPr>
          <p:spPr>
            <a:xfrm>
              <a:off x="2968450" y="1713113"/>
              <a:ext cx="1746263" cy="32545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KHI </a:t>
              </a:r>
              <a:r>
                <a:rPr kumimoji="0" lang="en-US" sz="32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VIẾT</a:t>
              </a:r>
              <a:r>
                <a:rPr kumimoji="0" lang="en-US" sz="3200" b="0" i="0" u="none" strike="noStrike" kern="0" cap="none" spc="0" normalizeH="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ĐOẠN</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27" name="TextBox 26"/>
          <p:cNvSpPr txBox="1"/>
          <p:nvPr/>
        </p:nvSpPr>
        <p:spPr>
          <a:xfrm>
            <a:off x="2522330" y="2790347"/>
            <a:ext cx="7317335" cy="2144177"/>
          </a:xfrm>
          <a:prstGeom prst="rect">
            <a:avLst/>
          </a:prstGeom>
          <a:noFill/>
        </p:spPr>
        <p:txBody>
          <a:bodyPr wrap="square" rtlCol="0">
            <a:spAutoFit/>
          </a:bodyPr>
          <a:lstStyle/>
          <a:p>
            <a:pPr lvl="0" defTabSz="1219200">
              <a:lnSpc>
                <a:spcPts val="4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Đoạn</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văn</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viết</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đúng</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yêu</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cầu</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defTabSz="1219200">
              <a:lnSpc>
                <a:spcPts val="4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văn</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đủ</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diễn</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đạt</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rõ</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ràng,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mạch</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lạc</a:t>
            </a:r>
            <a:endPar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defTabSz="1219200">
              <a:lnSpc>
                <a:spcPts val="4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Sử</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dụng</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dấu</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phù</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hợp</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defTabSz="1219200">
              <a:lnSpc>
                <a:spcPts val="4000"/>
              </a:lnSpc>
              <a:buClr>
                <a:srgbClr val="000000"/>
              </a:buClr>
              <a:defRP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bày</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đúng</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28" name="Google Shape;1029;p42"/>
          <p:cNvGrpSpPr/>
          <p:nvPr/>
        </p:nvGrpSpPr>
        <p:grpSpPr>
          <a:xfrm rot="20594821">
            <a:off x="8586667" y="5070848"/>
            <a:ext cx="1566687" cy="1197813"/>
            <a:chOff x="7570574" y="3912596"/>
            <a:chExt cx="1175015" cy="898360"/>
          </a:xfrm>
        </p:grpSpPr>
        <p:grpSp>
          <p:nvGrpSpPr>
            <p:cNvPr id="29" name="Google Shape;1030;p42"/>
            <p:cNvGrpSpPr/>
            <p:nvPr/>
          </p:nvGrpSpPr>
          <p:grpSpPr>
            <a:xfrm>
              <a:off x="8115957" y="3912596"/>
              <a:ext cx="629632" cy="591794"/>
              <a:chOff x="6528424" y="1260656"/>
              <a:chExt cx="1975626" cy="1856900"/>
            </a:xfrm>
          </p:grpSpPr>
          <p:sp>
            <p:nvSpPr>
              <p:cNvPr id="31" name="Google Shape;1031;p42"/>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2" name="Google Shape;1032;p42"/>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3" name="Google Shape;1033;p42"/>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4" name="Google Shape;1034;p42"/>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5" name="Google Shape;1035;p42"/>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6" name="Google Shape;1036;p42"/>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7" name="Google Shape;1037;p42"/>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8" name="Google Shape;1038;p42"/>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39" name="Google Shape;1039;p42"/>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0" name="Google Shape;1040;p42"/>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1" name="Google Shape;1041;p42"/>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2" name="Google Shape;1042;p42"/>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Google Shape;1043;p42"/>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4" name="Google Shape;1044;p42"/>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5" name="Google Shape;1045;p42"/>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6" name="Google Shape;1046;p42"/>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7" name="Google Shape;1047;p42"/>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8" name="Google Shape;1048;p42"/>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9" name="Google Shape;1049;p42"/>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0" name="Google Shape;1050;p42"/>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51" name="Google Shape;1051;p42"/>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
          <p:nvSpPr>
            <p:cNvPr id="30" name="Google Shape;1052;p42"/>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Words>
  <Application>Microsoft Office PowerPoint</Application>
  <PresentationFormat>Widescreen</PresentationFormat>
  <Paragraphs>25</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Arial-Rounded</vt:lpstr>
      <vt:lpstr>Calibri</vt:lpstr>
      <vt:lpstr>等线</vt:lpstr>
      <vt:lpstr>Quire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PhuongLoi</cp:lastModifiedBy>
  <cp:revision>42</cp:revision>
  <dcterms:created xsi:type="dcterms:W3CDTF">2021-07-20T01:55:00Z</dcterms:created>
  <dcterms:modified xsi:type="dcterms:W3CDTF">2024-12-08T09:08:29Z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E775052FA6C6448089FF4DDE5B359F66_12</vt:lpwstr>
  </property>
  <property fmtid="{D5CDD505-2E9C-101B-9397-08002B2CF9AE}" pid="3" name="KSOProductBuildVer">
    <vt:lpwstr>1033-12.2.0.13306</vt:lpwstr>
  </property>
</Properties>
</file>